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4F7DB5-B3D2-4C3A-AB3F-B4C042F439D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BDAB45-BD9F-4561-AE4E-0F70FB99C87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18/10/2023 22:08:03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Line graph for RR service" id="2" name="slide2">
            <a:extLst>
              <a:ext uri="{FF2B5EF4-FFF2-40B4-BE49-F238E27FC236}">
                <a16:creationId xmlns:a16="http://schemas.microsoft.com/office/drawing/2014/main" id="{205653E7-5852-4E06-9102-F2CDE9C0E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105"/>
            <a:ext cx="12192000" cy="49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2023-10-18T16:38:04Z</dcterms:created>
  <dcterms:modified xsi:type="dcterms:W3CDTF">2023-10-18T16:38:04Z</dcterms:modified>
</cp:coreProperties>
</file>