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D0B402-5BF8-4804-AEB0-7ABD32712C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27D9F0-47F1-4224-A19C-A23418E4D3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21:32:14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Encounter in the center" id="2" name="slide2">
            <a:extLst>
              <a:ext uri="{FF2B5EF4-FFF2-40B4-BE49-F238E27FC236}">
                <a16:creationId xmlns:a16="http://schemas.microsoft.com/office/drawing/2014/main" id="{E547192D-2329-4FA5-8B7C-3D6823D4B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38" y="0"/>
            <a:ext cx="5802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2023-10-18T16:02:14Z</dcterms:created>
  <dcterms:modified xsi:type="dcterms:W3CDTF">2023-10-18T16:02:14Z</dcterms:modified>
</cp:coreProperties>
</file>