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D877FA8-2253-4A38-972C-D6CCCACED09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Overall Dataset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90D70CD-0016-4D03-BCCD-C96EB40ED15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18/10/2023 21:52:42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mmary " id="2" name="slide2">
            <a:extLst>
              <a:ext uri="{FF2B5EF4-FFF2-40B4-BE49-F238E27FC236}">
                <a16:creationId xmlns:a16="http://schemas.microsoft.com/office/drawing/2014/main" id="{CA5D6B54-85F7-4731-A208-ABB350507F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1304925"/>
            <a:ext cx="107823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2023-10-18T16:22:43Z</dcterms:created>
  <dcterms:modified xsi:type="dcterms:W3CDTF">2023-10-18T16:22:43Z</dcterms:modified>
</cp:coreProperties>
</file>