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0AB906B-D341-4ED7-BA5C-BD84367F28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C56C37C-BA9E-4461-9B6C-AFCA6C466C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22:46:08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2" name="slide2">
            <a:extLst>
              <a:ext uri="{FF2B5EF4-FFF2-40B4-BE49-F238E27FC236}">
                <a16:creationId xmlns:a16="http://schemas.microsoft.com/office/drawing/2014/main" id="{122AF406-0770-4A50-9FE9-B2349AA3D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776537"/>
            <a:ext cx="9163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2023-10-18T17:16:08Z</dcterms:created>
  <dcterms:modified xsi:type="dcterms:W3CDTF">2023-10-18T17:16:08Z</dcterms:modified>
</cp:coreProperties>
</file>