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6D9D9E-6AC4-41EC-9F5B-D1B7507E2E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AFE6AC-24DE-4A5D-9D92-116B8A850A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21:50:17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Line graph for BANDP service" id="2" name="slide2">
            <a:extLst>
              <a:ext uri="{FF2B5EF4-FFF2-40B4-BE49-F238E27FC236}">
                <a16:creationId xmlns:a16="http://schemas.microsoft.com/office/drawing/2014/main" id="{BE9F969E-9102-4025-B46C-FEC98238E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307"/>
            <a:ext cx="12192000" cy="53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2023-10-18T16:20:18Z</dcterms:created>
  <dcterms:modified xsi:type="dcterms:W3CDTF">2023-10-18T16:20:18Z</dcterms:modified>
</cp:coreProperties>
</file>