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B5DA762-4CDD-43FC-8AF2-10199703851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Overall Dataset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BEBA4C1-03CE-45BC-825A-53F9FF88501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18/10/2023 21:51:02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 Line graph for PMS service" id="2" name="slide2">
            <a:extLst>
              <a:ext uri="{FF2B5EF4-FFF2-40B4-BE49-F238E27FC236}">
                <a16:creationId xmlns:a16="http://schemas.microsoft.com/office/drawing/2014/main" id="{373FB5BE-D1B5-4B51-BB6B-D0BEEE342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105"/>
            <a:ext cx="12192000" cy="491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2023-10-18T16:21:03Z</dcterms:created>
  <dcterms:modified xsi:type="dcterms:W3CDTF">2023-10-18T16:21:03Z</dcterms:modified>
</cp:coreProperties>
</file>