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103F2F-B22B-4164-8814-CC2CEF3EC9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63FDAD-E615-452B-AA34-503577C992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21:51:43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Line graph for RR service" id="2" name="slide2">
            <a:extLst>
              <a:ext uri="{FF2B5EF4-FFF2-40B4-BE49-F238E27FC236}">
                <a16:creationId xmlns:a16="http://schemas.microsoft.com/office/drawing/2014/main" id="{ADB0E4BC-F2BE-4ED4-A32E-19C9D45AD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804"/>
            <a:ext cx="12191999" cy="5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2023-10-18T16:21:44Z</dcterms:created>
  <dcterms:modified xsi:type="dcterms:W3CDTF">2023-10-18T16:21:44Z</dcterms:modified>
</cp:coreProperties>
</file>