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75A46B-5BDF-4A57-BE13-30B2B6C8A3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E5A5E1-7C1D-4ED6-A395-ABFA301845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21:33:28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persion (Chosen One )" id="2" name="slide2">
            <a:extLst>
              <a:ext uri="{FF2B5EF4-FFF2-40B4-BE49-F238E27FC236}">
                <a16:creationId xmlns:a16="http://schemas.microsoft.com/office/drawing/2014/main" id="{4C1981B7-364E-448B-BE08-DD7E4F655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3" y="0"/>
            <a:ext cx="11139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2023-10-18T16:03:29Z</dcterms:created>
  <dcterms:modified xsi:type="dcterms:W3CDTF">2023-10-18T16:03:29Z</dcterms:modified>
</cp:coreProperties>
</file>