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BCC2CD-A540-42E2-A7E4-92ED678AA4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7C4680-A480-428E-BE4C-515CE8F000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21:34:04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persion (Chosen One )" id="2" name="slide2">
            <a:extLst>
              <a:ext uri="{FF2B5EF4-FFF2-40B4-BE49-F238E27FC236}">
                <a16:creationId xmlns:a16="http://schemas.microsoft.com/office/drawing/2014/main" id="{7656F193-3854-495F-80CD-0D4B31067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3" y="0"/>
            <a:ext cx="1113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2023-10-18T16:04:04Z</dcterms:created>
  <dcterms:modified xsi:type="dcterms:W3CDTF">2023-10-18T16:04:04Z</dcterms:modified>
</cp:coreProperties>
</file>