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2FEC9FF-BFD4-4807-8E62-460862889D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6A09C4-3484-485B-9F74-401257F203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21:34:29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persion (Chosen One )" id="2" name="slide2">
            <a:extLst>
              <a:ext uri="{FF2B5EF4-FFF2-40B4-BE49-F238E27FC236}">
                <a16:creationId xmlns:a16="http://schemas.microsoft.com/office/drawing/2014/main" id="{240CE9B9-EEE9-4AE5-A67B-450E838132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3" y="0"/>
            <a:ext cx="11139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2023-10-18T16:04:30Z</dcterms:created>
  <dcterms:modified xsi:type="dcterms:W3CDTF">2023-10-18T16:04:30Z</dcterms:modified>
</cp:coreProperties>
</file>