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835D739-1C12-4EF0-B611-D4792CE31FD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Overall Dataset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46E6325-037B-47F7-A452-A1A8D46A5B2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18/10/2023 21:26:04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vice Vs Count ( Chosen one )" id="2" name="slide2">
            <a:extLst>
              <a:ext uri="{FF2B5EF4-FFF2-40B4-BE49-F238E27FC236}">
                <a16:creationId xmlns:a16="http://schemas.microsoft.com/office/drawing/2014/main" id="{D35BA29D-B4EE-4CF9-B10A-B63A738F6C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38" y="0"/>
            <a:ext cx="5802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2023-10-18T15:56:05Z</dcterms:created>
  <dcterms:modified xsi:type="dcterms:W3CDTF">2023-10-18T15:56:05Z</dcterms:modified>
</cp:coreProperties>
</file>