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504727" y="222500"/>
            <a:ext cx="734064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40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Car Service Centers with Robotic Arms</a:t>
            </a:r>
            <a:endParaRPr lang="en-US" sz="4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 rotWithShape="1">
          <a:blip r:embed="rId3"/>
          <a:srcRect r="7980" b="7980"/>
          <a:stretch/>
        </p:blipFill>
        <p:spPr>
          <a:xfrm>
            <a:off x="9143999" y="0"/>
            <a:ext cx="5486401" cy="8229600"/>
          </a:xfrm>
          <a:prstGeom prst="rect">
            <a:avLst/>
          </a:prstGeom>
        </p:spPr>
      </p:pic>
      <p:sp>
        <p:nvSpPr>
          <p:cNvPr id="20" name="Text 6">
            <a:extLst>
              <a:ext uri="{FF2B5EF4-FFF2-40B4-BE49-F238E27FC236}">
                <a16:creationId xmlns:a16="http://schemas.microsoft.com/office/drawing/2014/main" id="{00990D12-0E19-9E2E-0984-C9129B9602F7}"/>
              </a:ext>
            </a:extLst>
          </p:cNvPr>
          <p:cNvSpPr/>
          <p:nvPr/>
        </p:nvSpPr>
        <p:spPr>
          <a:xfrm>
            <a:off x="1022770" y="2182318"/>
            <a:ext cx="5355728" cy="553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Reduction in Human Errors and health hazards</a:t>
            </a:r>
            <a:endParaRPr lang="en-US" sz="2187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5C1F6176-C090-4EA0-60D6-DDFF9BDA646F}"/>
              </a:ext>
            </a:extLst>
          </p:cNvPr>
          <p:cNvSpPr/>
          <p:nvPr/>
        </p:nvSpPr>
        <p:spPr>
          <a:xfrm>
            <a:off x="1052684" y="2602204"/>
            <a:ext cx="5203150" cy="1161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eliminate the risk of accidents from fumes, chemicals, and repetitive motion, creating a safer work environment for everyone.</a:t>
            </a:r>
            <a:endParaRPr lang="en-US" sz="1750" dirty="0"/>
          </a:p>
        </p:txBody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7DB60692-59D0-1CC7-D695-ECBFE4F40838}"/>
              </a:ext>
            </a:extLst>
          </p:cNvPr>
          <p:cNvSpPr/>
          <p:nvPr/>
        </p:nvSpPr>
        <p:spPr>
          <a:xfrm>
            <a:off x="507870" y="21823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4D81E92C-C5AA-6806-6BF7-1EC266F9F72C}"/>
              </a:ext>
            </a:extLst>
          </p:cNvPr>
          <p:cNvSpPr/>
          <p:nvPr/>
        </p:nvSpPr>
        <p:spPr>
          <a:xfrm>
            <a:off x="507869" y="39348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EB64FB8E-F4A7-F997-3D24-137CA53AA619}"/>
              </a:ext>
            </a:extLst>
          </p:cNvPr>
          <p:cNvSpPr/>
          <p:nvPr/>
        </p:nvSpPr>
        <p:spPr>
          <a:xfrm>
            <a:off x="1127918" y="3872653"/>
            <a:ext cx="490489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Efficiency and Productivity</a:t>
            </a:r>
            <a:endParaRPr lang="en-US" sz="2187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03BBF0F7-892B-BD24-093D-70775D7E34F4}"/>
              </a:ext>
            </a:extLst>
          </p:cNvPr>
          <p:cNvSpPr/>
          <p:nvPr/>
        </p:nvSpPr>
        <p:spPr>
          <a:xfrm>
            <a:off x="1127918" y="4237593"/>
            <a:ext cx="5653657" cy="12489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can work around the clock without getting tired and require minimal supervision, freeing up human workers for other tasks and improving overall efficiency.</a:t>
            </a:r>
            <a:endParaRPr lang="en-US" sz="1750" dirty="0"/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475354C2-5DEF-A21A-30E4-FB3FE582E20F}"/>
              </a:ext>
            </a:extLst>
          </p:cNvPr>
          <p:cNvSpPr/>
          <p:nvPr/>
        </p:nvSpPr>
        <p:spPr>
          <a:xfrm>
            <a:off x="1144594" y="5715224"/>
            <a:ext cx="4873074" cy="418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Quality and Precision</a:t>
            </a:r>
            <a:endParaRPr lang="en-US" sz="2187" dirty="0"/>
          </a:p>
        </p:txBody>
      </p:sp>
      <p:sp>
        <p:nvSpPr>
          <p:cNvPr id="27" name="Shape 12">
            <a:extLst>
              <a:ext uri="{FF2B5EF4-FFF2-40B4-BE49-F238E27FC236}">
                <a16:creationId xmlns:a16="http://schemas.microsoft.com/office/drawing/2014/main" id="{B7D22F7B-E0BA-82BC-2939-F910C72867B3}"/>
              </a:ext>
            </a:extLst>
          </p:cNvPr>
          <p:cNvSpPr/>
          <p:nvPr/>
        </p:nvSpPr>
        <p:spPr>
          <a:xfrm>
            <a:off x="552741" y="57467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algn="ctr"/>
            <a:r>
              <a:rPr lang="en-US" sz="2000" b="1" dirty="0"/>
              <a:t>3</a:t>
            </a:r>
            <a:endParaRPr lang="en-IN" sz="2000" b="1" dirty="0"/>
          </a:p>
        </p:txBody>
      </p:sp>
      <p:sp>
        <p:nvSpPr>
          <p:cNvPr id="28" name="Text 15">
            <a:extLst>
              <a:ext uri="{FF2B5EF4-FFF2-40B4-BE49-F238E27FC236}">
                <a16:creationId xmlns:a16="http://schemas.microsoft.com/office/drawing/2014/main" id="{1CF7EC0A-E07F-F9CB-D839-F0A3D7CE2C5A}"/>
              </a:ext>
            </a:extLst>
          </p:cNvPr>
          <p:cNvSpPr/>
          <p:nvPr/>
        </p:nvSpPr>
        <p:spPr>
          <a:xfrm>
            <a:off x="1144594" y="6033331"/>
            <a:ext cx="5643157" cy="145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are programmed to apply the perfect amount of pressure and paint, resulting in a more uniform finish and fewer errors.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41321"/>
            <a:ext cx="74734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Robotic Arms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Surface Preparation and Cleaning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115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can efficiently and thoroughly clean car surfaces, removing dirt, oil, and other contaminants that can affect paint quality.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Primer and Base Coat 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1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apply primer and base coats with precision, ensuring an even distribution and smooth finish that lasts.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Coat and Finishing Touches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 arms can add clear coats and polish with incredible accuracy, producing a flawless shine and long-lasting protection.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2146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405984" y="14126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in implementing Robotic Arms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11172"/>
            <a:ext cx="44410" cy="464022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31124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8847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3583" y="292643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93334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Investment and Budget Considerations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84988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 service centers must consider factors such as cost, return on investment, and long-term maintenance before implementing robotic arms.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22332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9956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4533" y="403729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404419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Maintenance and Troubleshooting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960739"/>
            <a:ext cx="40551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maintenance and calibration are crucial to prevent breakdowns and maximize efficiency. Proper troubleshooting techniques must also be in place to quickly address any issues that arise.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251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Athithya T</cp:lastModifiedBy>
  <cp:revision>3</cp:revision>
  <dcterms:created xsi:type="dcterms:W3CDTF">2023-10-18T16:10:06Z</dcterms:created>
  <dcterms:modified xsi:type="dcterms:W3CDTF">2023-10-18T16:31:02Z</dcterms:modified>
</cp:coreProperties>
</file>