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8229600" cx="14630400"/>
  <p:notesSz cx="8229600" cy="14630400"/>
  <p:embeddedFontLst>
    <p:embeddedFont>
      <p:font typeface="Nunito"/>
      <p:regular r:id="rId9"/>
      <p:bold r:id="rId10"/>
      <p:italic r:id="rId11"/>
      <p:boldItalic r:id="rId12"/>
    </p:embeddedFont>
    <p:embeddedFont>
      <p:font typeface="Corben"/>
      <p:regular r:id="rId13"/>
      <p:bold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MBY95Xa+Rtk6IeVpvElz6kKLT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Corben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Nunito-regular.fntdata"/><Relationship Id="rId15" Type="http://schemas.openxmlformats.org/officeDocument/2006/relationships/font" Target="fonts/MavenPro-regular.fntdata"/><Relationship Id="rId14" Type="http://schemas.openxmlformats.org/officeDocument/2006/relationships/font" Target="fonts/Corben-bold.fntdata"/><Relationship Id="rId17" Type="http://customschemas.google.com/relationships/presentationmetadata" Target="metadata"/><Relationship Id="rId16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fba46257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fba46257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4fba462575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24fba462575_0_9"/>
          <p:cNvGrpSpPr/>
          <p:nvPr/>
        </p:nvGrpSpPr>
        <p:grpSpPr>
          <a:xfrm>
            <a:off x="11748805" y="5455481"/>
            <a:ext cx="2706275" cy="2772077"/>
            <a:chOff x="7343003" y="3409675"/>
            <a:chExt cx="1691422" cy="1732548"/>
          </a:xfrm>
        </p:grpSpPr>
        <p:grpSp>
          <p:nvGrpSpPr>
            <p:cNvPr id="15" name="Google Shape;15;g24fba462575_0_9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6" name="Google Shape;16;g24fba462575_0_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g24fba462575_0_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g24fba462575_0_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9" name="Google Shape;19;g24fba462575_0_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g24fba462575_0_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g24fba462575_0_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g24fba462575_0_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3" name="Google Shape;23;g24fba462575_0_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g24fba462575_0_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g24fba462575_0_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g24fba462575_0_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g24fba462575_0_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8" name="Google Shape;28;g24fba462575_0_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g24fba462575_0_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g24fba462575_0_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g24fba462575_0_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g24fba462575_0_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g24fba462575_0_9"/>
          <p:cNvGrpSpPr/>
          <p:nvPr/>
        </p:nvGrpSpPr>
        <p:grpSpPr>
          <a:xfrm>
            <a:off x="8069604" y="0"/>
            <a:ext cx="6102516" cy="6142563"/>
            <a:chOff x="5043503" y="0"/>
            <a:chExt cx="3814072" cy="3839102"/>
          </a:xfrm>
        </p:grpSpPr>
        <p:sp>
          <p:nvSpPr>
            <p:cNvPr id="34" name="Google Shape;34;g24fba462575_0_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24fba462575_0_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g24fba462575_0_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7" name="Google Shape;37;g24fba462575_0_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g24fba462575_0_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g24fba462575_0_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g24fba462575_0_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" name="Google Shape;41;g24fba462575_0_9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42" name="Google Shape;42;g24fba462575_0_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g24fba462575_0_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" name="Google Shape;44;g24fba462575_0_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24fba462575_0_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24fba462575_0_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g24fba462575_0_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24fba462575_0_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g24fba462575_0_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g24fba462575_0_9"/>
          <p:cNvSpPr txBox="1"/>
          <p:nvPr>
            <p:ph type="ctrTitle"/>
          </p:nvPr>
        </p:nvSpPr>
        <p:spPr>
          <a:xfrm>
            <a:off x="1318400" y="2582100"/>
            <a:ext cx="6808800" cy="2996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24fba462575_0_9"/>
          <p:cNvSpPr txBox="1"/>
          <p:nvPr>
            <p:ph idx="1" type="subTitle"/>
          </p:nvPr>
        </p:nvSpPr>
        <p:spPr>
          <a:xfrm>
            <a:off x="1318400" y="5754080"/>
            <a:ext cx="6808800" cy="11127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g24fba462575_0_9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g24fba462575_0_141"/>
          <p:cNvGrpSpPr/>
          <p:nvPr/>
        </p:nvGrpSpPr>
        <p:grpSpPr>
          <a:xfrm>
            <a:off x="83" y="6558720"/>
            <a:ext cx="14630457" cy="1670880"/>
            <a:chOff x="52" y="4099200"/>
            <a:chExt cx="9144036" cy="1044300"/>
          </a:xfrm>
        </p:grpSpPr>
        <p:grpSp>
          <p:nvGrpSpPr>
            <p:cNvPr id="147" name="Google Shape;147;g24fba462575_0_14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8" name="Google Shape;148;g24fba462575_0_14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g24fba462575_0_14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24fba462575_0_14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24fba462575_0_14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g24fba462575_0_14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3" name="Google Shape;153;g24fba462575_0_14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g24fba462575_0_14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g24fba462575_0_14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24fba462575_0_14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24fba462575_0_14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g24fba462575_0_14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9" name="Google Shape;159;g24fba462575_0_14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g24fba462575_0_14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24fba462575_0_14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24fba462575_0_14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g24fba462575_0_14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4" name="Google Shape;164;g24fba462575_0_14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24fba462575_0_14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24fba462575_0_14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g24fba462575_0_14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8" name="Google Shape;168;g24fba462575_0_14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g24fba462575_0_14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g24fba462575_0_14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24fba462575_0_14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24fba462575_0_14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g24fba462575_0_14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4" name="Google Shape;174;g24fba462575_0_14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g24fba462575_0_14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24fba462575_0_14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24fba462575_0_14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g24fba462575_0_14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9" name="Google Shape;179;g24fba462575_0_14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24fba462575_0_14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24fba462575_0_14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g24fba462575_0_14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3" name="Google Shape;183;g24fba462575_0_14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g24fba462575_0_14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g24fba462575_0_14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24fba462575_0_14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24fba462575_0_14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g24fba462575_0_14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9" name="Google Shape;189;g24fba462575_0_14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g24fba462575_0_14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24fba462575_0_14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24fba462575_0_14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g24fba462575_0_14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4" name="Google Shape;194;g24fba462575_0_14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g24fba462575_0_14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24fba462575_0_14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24fba462575_0_14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g24fba462575_0_14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9" name="Google Shape;199;g24fba462575_0_14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24fba462575_0_14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24fba462575_0_14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g24fba462575_0_14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3" name="Google Shape;203;g24fba462575_0_14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g24fba462575_0_14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24fba462575_0_14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24fba462575_0_14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g24fba462575_0_14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8" name="Google Shape;208;g24fba462575_0_14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g24fba462575_0_14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24fba462575_0_14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24fba462575_0_14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g24fba462575_0_14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3" name="Google Shape;213;g24fba462575_0_14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g24fba462575_0_14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g24fba462575_0_14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24fba462575_0_14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24fba462575_0_14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g24fba462575_0_14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9" name="Google Shape;219;g24fba462575_0_14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g24fba462575_0_14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24fba462575_0_14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24fba462575_0_14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g24fba462575_0_14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4" name="Google Shape;224;g24fba462575_0_14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g24fba462575_0_14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24fba462575_0_14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g24fba462575_0_14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8" name="Google Shape;228;g24fba462575_0_14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g24fba462575_0_14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24fba462575_0_14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24fba462575_0_14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g24fba462575_0_14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3" name="Google Shape;233;g24fba462575_0_14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g24fba462575_0_14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g24fba462575_0_14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24fba462575_0_14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24fba462575_0_14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g24fba462575_0_14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9" name="Google Shape;239;g24fba462575_0_14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g24fba462575_0_14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24fba462575_0_14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24fba462575_0_14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g24fba462575_0_14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4" name="Google Shape;244;g24fba462575_0_14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24fba462575_0_1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24fba462575_0_14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g24fba462575_0_14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8" name="Google Shape;248;g24fba462575_0_14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g24fba462575_0_14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g24fba462575_0_14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24fba462575_0_14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24fba462575_0_14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g24fba462575_0_14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4" name="Google Shape;254;g24fba462575_0_14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g24fba462575_0_14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24fba462575_0_14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24fba462575_0_14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g24fba462575_0_14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9" name="Google Shape;259;g24fba462575_0_14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g24fba462575_0_14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24fba462575_0_14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24fba462575_0_14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24fba462575_0_14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4" name="Google Shape;264;g24fba462575_0_14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24fba462575_0_14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24fba462575_0_14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g24fba462575_0_14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8" name="Google Shape;268;g24fba462575_0_14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g24fba462575_0_14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g24fba462575_0_14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g24fba462575_0_14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" name="Google Shape;272;g24fba462575_0_141"/>
          <p:cNvSpPr txBox="1"/>
          <p:nvPr>
            <p:ph hasCustomPrompt="1" type="title"/>
          </p:nvPr>
        </p:nvSpPr>
        <p:spPr>
          <a:xfrm>
            <a:off x="2221800" y="1236360"/>
            <a:ext cx="10187100" cy="29814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g24fba462575_0_141"/>
          <p:cNvSpPr txBox="1"/>
          <p:nvPr>
            <p:ph idx="1" type="body"/>
          </p:nvPr>
        </p:nvSpPr>
        <p:spPr>
          <a:xfrm>
            <a:off x="2221800" y="4339680"/>
            <a:ext cx="10187100" cy="17778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19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g24fba462575_0_141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fba462575_0_271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g24fba462575_0_49"/>
          <p:cNvGrpSpPr/>
          <p:nvPr/>
        </p:nvGrpSpPr>
        <p:grpSpPr>
          <a:xfrm>
            <a:off x="234830" y="5450"/>
            <a:ext cx="1973144" cy="2215256"/>
            <a:chOff x="146769" y="3406"/>
            <a:chExt cx="1233215" cy="1384535"/>
          </a:xfrm>
        </p:grpSpPr>
        <p:grpSp>
          <p:nvGrpSpPr>
            <p:cNvPr id="55" name="Google Shape;55;g24fba462575_0_49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6" name="Google Shape;56;g24fba462575_0_49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24fba462575_0_49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g24fba462575_0_49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9" name="Google Shape;59;g24fba462575_0_49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g24fba462575_0_49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24fba462575_0_49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" name="Google Shape;62;g24fba462575_0_49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3" name="Google Shape;63;g24fba462575_0_4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g24fba462575_0_49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g24fba462575_0_49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24fba462575_0_49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" name="Google Shape;67;g24fba462575_0_49"/>
          <p:cNvGrpSpPr/>
          <p:nvPr/>
        </p:nvGrpSpPr>
        <p:grpSpPr>
          <a:xfrm>
            <a:off x="10840134" y="4646413"/>
            <a:ext cx="3497836" cy="3583200"/>
            <a:chOff x="6775084" y="2904008"/>
            <a:chExt cx="2186148" cy="2239500"/>
          </a:xfrm>
        </p:grpSpPr>
        <p:grpSp>
          <p:nvGrpSpPr>
            <p:cNvPr id="68" name="Google Shape;68;g24fba462575_0_49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9" name="Google Shape;69;g24fba462575_0_49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24fba462575_0_49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g24fba462575_0_49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2" name="Google Shape;72;g24fba462575_0_49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24fba462575_0_4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24fba462575_0_49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g24fba462575_0_49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6" name="Google Shape;76;g24fba462575_0_49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g24fba462575_0_49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24fba462575_0_49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24fba462575_0_49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g24fba462575_0_49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1" name="Google Shape;81;g24fba462575_0_49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g24fba462575_0_49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g24fba462575_0_4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g24fba462575_0_49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g24fba462575_0_49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" name="Google Shape;86;g24fba462575_0_49"/>
          <p:cNvSpPr txBox="1"/>
          <p:nvPr>
            <p:ph type="title"/>
          </p:nvPr>
        </p:nvSpPr>
        <p:spPr>
          <a:xfrm>
            <a:off x="1318400" y="2582120"/>
            <a:ext cx="9372600" cy="2996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g24fba462575_0_49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g24fba462575_0_84"/>
          <p:cNvGrpSpPr/>
          <p:nvPr/>
        </p:nvGrpSpPr>
        <p:grpSpPr>
          <a:xfrm>
            <a:off x="1001538" y="478999"/>
            <a:ext cx="1598876" cy="1598876"/>
            <a:chOff x="348199" y="179450"/>
            <a:chExt cx="1116300" cy="1116300"/>
          </a:xfrm>
        </p:grpSpPr>
        <p:sp>
          <p:nvSpPr>
            <p:cNvPr id="90" name="Google Shape;90;g24fba462575_0_8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24fba462575_0_8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g24fba462575_0_84"/>
          <p:cNvSpPr txBox="1"/>
          <p:nvPr>
            <p:ph type="title"/>
          </p:nvPr>
        </p:nvSpPr>
        <p:spPr>
          <a:xfrm>
            <a:off x="2086080" y="957720"/>
            <a:ext cx="11248800" cy="15990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93" name="Google Shape;93;g24fba462575_0_84"/>
          <p:cNvSpPr txBox="1"/>
          <p:nvPr>
            <p:ph idx="1" type="body"/>
          </p:nvPr>
        </p:nvSpPr>
        <p:spPr>
          <a:xfrm>
            <a:off x="2086080" y="3184080"/>
            <a:ext cx="11248800" cy="40665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4" name="Google Shape;94;g24fba462575_0_84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24fba462575_0_91"/>
          <p:cNvGrpSpPr/>
          <p:nvPr/>
        </p:nvGrpSpPr>
        <p:grpSpPr>
          <a:xfrm>
            <a:off x="1001538" y="478999"/>
            <a:ext cx="1598876" cy="1598876"/>
            <a:chOff x="348199" y="179450"/>
            <a:chExt cx="1116300" cy="1116300"/>
          </a:xfrm>
        </p:grpSpPr>
        <p:sp>
          <p:nvSpPr>
            <p:cNvPr id="97" name="Google Shape;97;g24fba462575_0_9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24fba462575_0_9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g24fba462575_0_91"/>
          <p:cNvSpPr txBox="1"/>
          <p:nvPr>
            <p:ph type="title"/>
          </p:nvPr>
        </p:nvSpPr>
        <p:spPr>
          <a:xfrm>
            <a:off x="2086080" y="957720"/>
            <a:ext cx="11248800" cy="15990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00" name="Google Shape;100;g24fba462575_0_91"/>
          <p:cNvSpPr txBox="1"/>
          <p:nvPr>
            <p:ph idx="1" type="body"/>
          </p:nvPr>
        </p:nvSpPr>
        <p:spPr>
          <a:xfrm>
            <a:off x="2086080" y="3184080"/>
            <a:ext cx="5488800" cy="40665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g24fba462575_0_91"/>
          <p:cNvSpPr txBox="1"/>
          <p:nvPr>
            <p:ph idx="2" type="body"/>
          </p:nvPr>
        </p:nvSpPr>
        <p:spPr>
          <a:xfrm>
            <a:off x="7845840" y="3184080"/>
            <a:ext cx="5488800" cy="40665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2" name="Google Shape;102;g24fba462575_0_91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24fba462575_0_99"/>
          <p:cNvGrpSpPr/>
          <p:nvPr/>
        </p:nvGrpSpPr>
        <p:grpSpPr>
          <a:xfrm>
            <a:off x="1001538" y="478999"/>
            <a:ext cx="1598876" cy="1598876"/>
            <a:chOff x="348199" y="179450"/>
            <a:chExt cx="1116300" cy="1116300"/>
          </a:xfrm>
        </p:grpSpPr>
        <p:sp>
          <p:nvSpPr>
            <p:cNvPr id="105" name="Google Shape;105;g24fba462575_0_9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24fba462575_0_9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g24fba462575_0_99"/>
          <p:cNvSpPr txBox="1"/>
          <p:nvPr>
            <p:ph type="title"/>
          </p:nvPr>
        </p:nvSpPr>
        <p:spPr>
          <a:xfrm>
            <a:off x="2086080" y="957720"/>
            <a:ext cx="11248800" cy="15990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08" name="Google Shape;108;g24fba462575_0_99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24fba462575_0_105"/>
          <p:cNvGrpSpPr/>
          <p:nvPr/>
        </p:nvGrpSpPr>
        <p:grpSpPr>
          <a:xfrm>
            <a:off x="1001538" y="478999"/>
            <a:ext cx="1598876" cy="1598876"/>
            <a:chOff x="348199" y="179450"/>
            <a:chExt cx="1116300" cy="1116300"/>
          </a:xfrm>
        </p:grpSpPr>
        <p:sp>
          <p:nvSpPr>
            <p:cNvPr id="111" name="Google Shape;111;g24fba462575_0_10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24fba462575_0_10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g24fba462575_0_105"/>
          <p:cNvSpPr txBox="1"/>
          <p:nvPr>
            <p:ph type="title"/>
          </p:nvPr>
        </p:nvSpPr>
        <p:spPr>
          <a:xfrm>
            <a:off x="2086080" y="957720"/>
            <a:ext cx="5299200" cy="25440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14" name="Google Shape;114;g24fba462575_0_105"/>
          <p:cNvSpPr txBox="1"/>
          <p:nvPr>
            <p:ph idx="1" type="body"/>
          </p:nvPr>
        </p:nvSpPr>
        <p:spPr>
          <a:xfrm>
            <a:off x="2086080" y="3695480"/>
            <a:ext cx="5299200" cy="35550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g24fba462575_0_105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24fba462575_0_112"/>
          <p:cNvGrpSpPr/>
          <p:nvPr/>
        </p:nvGrpSpPr>
        <p:grpSpPr>
          <a:xfrm>
            <a:off x="10986742" y="2090"/>
            <a:ext cx="3627921" cy="4162703"/>
            <a:chOff x="6790514" y="1306"/>
            <a:chExt cx="2267451" cy="2601690"/>
          </a:xfrm>
        </p:grpSpPr>
        <p:grpSp>
          <p:nvGrpSpPr>
            <p:cNvPr id="118" name="Google Shape;118;g24fba462575_0_112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9" name="Google Shape;119;g24fba462575_0_11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24fba462575_0_11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24fba462575_0_112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24fba462575_0_112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3" name="Google Shape;123;g24fba462575_0_112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24fba462575_0_11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g24fba462575_0_11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g24fba462575_0_11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7" name="Google Shape;127;g24fba462575_0_11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g24fba462575_0_11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" name="Google Shape;129;g24fba462575_0_112"/>
          <p:cNvSpPr txBox="1"/>
          <p:nvPr>
            <p:ph type="title"/>
          </p:nvPr>
        </p:nvSpPr>
        <p:spPr>
          <a:xfrm>
            <a:off x="1318400" y="1221760"/>
            <a:ext cx="9372600" cy="57174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g24fba462575_0_112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g24fba462575_0_127"/>
          <p:cNvGrpSpPr/>
          <p:nvPr/>
        </p:nvGrpSpPr>
        <p:grpSpPr>
          <a:xfrm>
            <a:off x="1001538" y="478999"/>
            <a:ext cx="1598876" cy="1598876"/>
            <a:chOff x="348199" y="179450"/>
            <a:chExt cx="1116300" cy="1116300"/>
          </a:xfrm>
        </p:grpSpPr>
        <p:sp>
          <p:nvSpPr>
            <p:cNvPr id="133" name="Google Shape;133;g24fba462575_0_12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g24fba462575_0_12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g24fba462575_0_127"/>
          <p:cNvSpPr txBox="1"/>
          <p:nvPr>
            <p:ph type="title"/>
          </p:nvPr>
        </p:nvSpPr>
        <p:spPr>
          <a:xfrm>
            <a:off x="2086080" y="957720"/>
            <a:ext cx="5488800" cy="318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36" name="Google Shape;136;g24fba462575_0_127"/>
          <p:cNvSpPr txBox="1"/>
          <p:nvPr>
            <p:ph idx="1" type="subTitle"/>
          </p:nvPr>
        </p:nvSpPr>
        <p:spPr>
          <a:xfrm>
            <a:off x="2086080" y="4389124"/>
            <a:ext cx="5488800" cy="1161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37" name="Google Shape;137;g24fba462575_0_127"/>
          <p:cNvSpPr txBox="1"/>
          <p:nvPr>
            <p:ph idx="2" type="body"/>
          </p:nvPr>
        </p:nvSpPr>
        <p:spPr>
          <a:xfrm>
            <a:off x="7845920" y="1057600"/>
            <a:ext cx="5488800" cy="6192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8" name="Google Shape;138;g24fba462575_0_127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g24fba462575_0_135"/>
          <p:cNvGrpSpPr/>
          <p:nvPr/>
        </p:nvGrpSpPr>
        <p:grpSpPr>
          <a:xfrm>
            <a:off x="1141383" y="6155382"/>
            <a:ext cx="1320583" cy="1320583"/>
            <a:chOff x="348199" y="179450"/>
            <a:chExt cx="1116300" cy="1116300"/>
          </a:xfrm>
        </p:grpSpPr>
        <p:sp>
          <p:nvSpPr>
            <p:cNvPr id="141" name="Google Shape;141;g24fba462575_0_13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g24fba462575_0_13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g24fba462575_0_135"/>
          <p:cNvSpPr txBox="1"/>
          <p:nvPr>
            <p:ph idx="1" type="body"/>
          </p:nvPr>
        </p:nvSpPr>
        <p:spPr>
          <a:xfrm>
            <a:off x="2086080" y="6622360"/>
            <a:ext cx="9348900" cy="8559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144" name="Google Shape;144;g24fba462575_0_135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fba462575_0_5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Maven Pro"/>
              <a:buNone/>
              <a:defRPr b="1" sz="4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Maven Pro"/>
              <a:buNone/>
              <a:defRPr b="1" sz="4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Maven Pro"/>
              <a:buNone/>
              <a:defRPr b="1" sz="4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Maven Pro"/>
              <a:buNone/>
              <a:defRPr b="1" sz="4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Maven Pro"/>
              <a:buNone/>
              <a:defRPr b="1" sz="4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Maven Pro"/>
              <a:buNone/>
              <a:defRPr b="1" sz="4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Maven Pro"/>
              <a:buNone/>
              <a:defRPr b="1" sz="4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Maven Pro"/>
              <a:buNone/>
              <a:defRPr b="1" sz="4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Maven Pro"/>
              <a:buNone/>
              <a:defRPr b="1" sz="4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" name="Google Shape;11;g24fba462575_0_5"/>
          <p:cNvSpPr txBox="1"/>
          <p:nvPr>
            <p:ph idx="1" type="body"/>
          </p:nvPr>
        </p:nvSpPr>
        <p:spPr>
          <a:xfrm>
            <a:off x="498720" y="1843960"/>
            <a:ext cx="13632900" cy="5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1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"/>
              <a:buChar char="●"/>
              <a:defRPr sz="2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■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■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■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" name="Google Shape;12;g24fba462575_0_5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 algn="r">
              <a:buNone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3" name="Google Shape;28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 cap="flat" cmpd="sng" w="13800">
            <a:solidFill>
              <a:srgbClr val="FFFFFF">
                <a:alpha val="6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85" name="Google Shape;2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"/>
          <p:cNvSpPr/>
          <p:nvPr/>
        </p:nvSpPr>
        <p:spPr>
          <a:xfrm>
            <a:off x="149399" y="130072"/>
            <a:ext cx="74775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5249"/>
              <a:buFont typeface="Corben"/>
              <a:buNone/>
            </a:pPr>
            <a:r>
              <a:rPr b="0" i="0" lang="en-US" sz="5249" u="none" cap="none" strike="noStrike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Time Consumption Analysis</a:t>
            </a:r>
            <a:endParaRPr b="0" i="0" sz="524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"/>
          <p:cNvSpPr/>
          <p:nvPr/>
        </p:nvSpPr>
        <p:spPr>
          <a:xfrm>
            <a:off x="833199" y="4936927"/>
            <a:ext cx="7477601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3" name="Google Shape;2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 cap="flat" cmpd="sng" w="13800">
            <a:solidFill>
              <a:srgbClr val="FFFFFF">
                <a:alpha val="6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"/>
          <p:cNvSpPr/>
          <p:nvPr/>
        </p:nvSpPr>
        <p:spPr>
          <a:xfrm>
            <a:off x="2037993" y="6837521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74"/>
              <a:buFont typeface="Calibri"/>
              <a:buNone/>
            </a:pPr>
            <a:r>
              <a:t/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"/>
          <p:cNvPicPr preferRelativeResize="0"/>
          <p:nvPr/>
        </p:nvPicPr>
        <p:blipFill rotWithShape="1">
          <a:blip r:embed="rId4">
            <a:alphaModFix/>
          </a:blip>
          <a:srcRect b="20483" l="0" r="0" t="0"/>
          <a:stretch/>
        </p:blipFill>
        <p:spPr>
          <a:xfrm>
            <a:off x="667613" y="659550"/>
            <a:ext cx="13295175" cy="15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"/>
          <p:cNvPicPr preferRelativeResize="0"/>
          <p:nvPr/>
        </p:nvPicPr>
        <p:blipFill rotWithShape="1">
          <a:blip r:embed="rId5">
            <a:alphaModFix/>
          </a:blip>
          <a:srcRect b="6784" l="0" r="0" t="11468"/>
          <a:stretch/>
        </p:blipFill>
        <p:spPr>
          <a:xfrm>
            <a:off x="0" y="2472175"/>
            <a:ext cx="14630400" cy="41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472175"/>
            <a:ext cx="14630400" cy="41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fba462575_0_1"/>
          <p:cNvSpPr txBox="1"/>
          <p:nvPr>
            <p:ph idx="1" type="body"/>
          </p:nvPr>
        </p:nvSpPr>
        <p:spPr>
          <a:xfrm>
            <a:off x="2086073" y="6622350"/>
            <a:ext cx="12441300" cy="8559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16330F"/>
                </a:solidFill>
                <a:highlight>
                  <a:srgbClr val="FAF5EA"/>
                </a:highlight>
                <a:latin typeface="Georgia"/>
                <a:ea typeface="Georgia"/>
                <a:cs typeface="Georgia"/>
                <a:sym typeface="Georgia"/>
              </a:rPr>
              <a:t>The scatter plot shows a relatively tight distribution of PMS service times. On average, PMS service accounted for 19.67% of the total service time for the car during its service life. </a:t>
            </a:r>
            <a:endParaRPr/>
          </a:p>
        </p:txBody>
      </p:sp>
      <p:pic>
        <p:nvPicPr>
          <p:cNvPr id="305" name="Google Shape;305;g24fba462575_0_1"/>
          <p:cNvPicPr preferRelativeResize="0"/>
          <p:nvPr/>
        </p:nvPicPr>
        <p:blipFill rotWithShape="1">
          <a:blip r:embed="rId3">
            <a:alphaModFix/>
          </a:blip>
          <a:srcRect b="0" l="0" r="0" t="5606"/>
          <a:stretch/>
        </p:blipFill>
        <p:spPr>
          <a:xfrm>
            <a:off x="268325" y="879375"/>
            <a:ext cx="9464026" cy="549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24fba462575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2350" y="350925"/>
            <a:ext cx="4566952" cy="270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24fba462575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2350" y="3114250"/>
            <a:ext cx="4795102" cy="32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24fba462575_0_1"/>
          <p:cNvSpPr txBox="1"/>
          <p:nvPr/>
        </p:nvSpPr>
        <p:spPr>
          <a:xfrm>
            <a:off x="1939375" y="552775"/>
            <a:ext cx="43944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dispersion in </a:t>
            </a:r>
            <a:r>
              <a:rPr lang="en-US">
                <a:latin typeface="Nunito"/>
                <a:ea typeface="Nunito"/>
                <a:cs typeface="Nunito"/>
                <a:sym typeface="Nunito"/>
              </a:rPr>
              <a:t>completing</a:t>
            </a:r>
            <a:r>
              <a:rPr lang="en-US">
                <a:latin typeface="Nunito"/>
                <a:ea typeface="Nunito"/>
                <a:cs typeface="Nunito"/>
                <a:sym typeface="Nunito"/>
              </a:rPr>
              <a:t> BANDP service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g24fba462575_0_1"/>
          <p:cNvSpPr txBox="1"/>
          <p:nvPr/>
        </p:nvSpPr>
        <p:spPr>
          <a:xfrm>
            <a:off x="10355300" y="692550"/>
            <a:ext cx="6678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PMS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g24fba462575_0_1"/>
          <p:cNvSpPr txBox="1"/>
          <p:nvPr/>
        </p:nvSpPr>
        <p:spPr>
          <a:xfrm>
            <a:off x="10479525" y="3409850"/>
            <a:ext cx="543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RR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6" name="Google Shape;3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 cap="flat" cmpd="sng" w="13800">
            <a:solidFill>
              <a:srgbClr val="FFFFFF">
                <a:alpha val="6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18" name="Google Shape;31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8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20" name="Google Shape;320;p4"/>
          <p:cNvPicPr preferRelativeResize="0"/>
          <p:nvPr/>
        </p:nvPicPr>
        <p:blipFill rotWithShape="1">
          <a:blip r:embed="rId5">
            <a:alphaModFix/>
          </a:blip>
          <a:srcRect b="0" l="0" r="0" t="5606"/>
          <a:stretch/>
        </p:blipFill>
        <p:spPr>
          <a:xfrm>
            <a:off x="545550" y="680275"/>
            <a:ext cx="13539299" cy="51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"/>
          <p:cNvSpPr txBox="1"/>
          <p:nvPr/>
        </p:nvSpPr>
        <p:spPr>
          <a:xfrm>
            <a:off x="582600" y="6173775"/>
            <a:ext cx="134652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Nunito"/>
                <a:ea typeface="Nunito"/>
                <a:cs typeface="Nunito"/>
                <a:sym typeface="Nunito"/>
              </a:rPr>
              <a:t>This graph represents the data wise analysis of car services requests based on their service type. </a:t>
            </a:r>
            <a:r>
              <a:rPr lang="en-US" sz="1600">
                <a:latin typeface="Nunito"/>
                <a:ea typeface="Nunito"/>
                <a:cs typeface="Nunito"/>
                <a:sym typeface="Nunito"/>
              </a:rPr>
              <a:t>Through</a:t>
            </a:r>
            <a:r>
              <a:rPr lang="en-US" sz="1600">
                <a:latin typeface="Nunito"/>
                <a:ea typeface="Nunito"/>
                <a:cs typeface="Nunito"/>
                <a:sym typeface="Nunito"/>
              </a:rPr>
              <a:t> the graph we can see that </a:t>
            </a:r>
            <a:r>
              <a:rPr lang="en-US" sz="1600">
                <a:latin typeface="Nunito"/>
                <a:ea typeface="Nunito"/>
                <a:cs typeface="Nunito"/>
                <a:sym typeface="Nunito"/>
              </a:rPr>
              <a:t>there is pattern when we consider the PMS services, which is Periodic maintenance service. It sipkes on Wednesdays and Saturdays, while have minimum requests on Sundays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2" name="Google Shape;322;p4"/>
          <p:cNvPicPr preferRelativeResize="0"/>
          <p:nvPr/>
        </p:nvPicPr>
        <p:blipFill rotWithShape="1">
          <a:blip r:embed="rId6">
            <a:alphaModFix/>
          </a:blip>
          <a:srcRect b="1088" l="0" r="0" t="5031"/>
          <a:stretch/>
        </p:blipFill>
        <p:spPr>
          <a:xfrm>
            <a:off x="76200" y="482350"/>
            <a:ext cx="14325600" cy="542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2023-10-18T16:42:40Z</dcterms:created>
  <dc:creator>PptxGenJS</dc:creator>
</cp:coreProperties>
</file>