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4630400" cy="8229600"/>
  <p:notesSz cx="8229600" cy="14630400"/>
  <p:embeddedFontLst>
    <p:embeddedFont>
      <p:font typeface="Adobe Devanagari" panose="02040503050201020203" pitchFamily="18" charset="0"/>
      <p:regular r:id="rId7"/>
      <p:bold r:id="rId8"/>
      <p:italic r:id="rId9"/>
      <p:boldItalic r:id="rId10"/>
    </p:embeddedFont>
    <p:embeddedFont>
      <p:font typeface="Calibri" panose="020F0502020204030204" pitchFamily="34" charset="0"/>
      <p:regular r:id="rId11"/>
      <p:bold r:id="rId12"/>
      <p:italic r:id="rId13"/>
      <p:boldItalic r:id="rId14"/>
    </p:embeddedFont>
    <p:embeddedFont>
      <p:font typeface="Corben" panose="020B0604020202020204" charset="0"/>
      <p:regular r:id="rId15"/>
      <p:bold r:id="rId16"/>
    </p:embeddedFont>
    <p:embeddedFont>
      <p:font typeface="Maven Pro" panose="020B0604020202020204" charset="0"/>
      <p:regular r:id="rId17"/>
      <p:bold r:id="rId18"/>
    </p:embeddedFont>
    <p:embeddedFont>
      <p:font typeface="Nuni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K9pgVTfi2WFXDjLEU3j7Iw3yc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8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9.fntdata"/><Relationship Id="rId23" Type="http://customschemas.google.com/relationships/presentationmetadata" Target="metadata"/><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4fba46257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4fba46257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24fba462575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13"/>
        <p:cNvGrpSpPr/>
        <p:nvPr/>
      </p:nvGrpSpPr>
      <p:grpSpPr>
        <a:xfrm>
          <a:off x="0" y="0"/>
          <a:ext cx="0" cy="0"/>
          <a:chOff x="0" y="0"/>
          <a:chExt cx="0" cy="0"/>
        </a:xfrm>
      </p:grpSpPr>
      <p:grpSp>
        <p:nvGrpSpPr>
          <p:cNvPr id="14" name="Google Shape;14;g24fba462575_0_9"/>
          <p:cNvGrpSpPr/>
          <p:nvPr/>
        </p:nvGrpSpPr>
        <p:grpSpPr>
          <a:xfrm>
            <a:off x="11748805" y="5455481"/>
            <a:ext cx="2706275" cy="2772077"/>
            <a:chOff x="7343003" y="3409675"/>
            <a:chExt cx="1691422" cy="1732548"/>
          </a:xfrm>
        </p:grpSpPr>
        <p:grpSp>
          <p:nvGrpSpPr>
            <p:cNvPr id="15" name="Google Shape;15;g24fba462575_0_9"/>
            <p:cNvGrpSpPr/>
            <p:nvPr/>
          </p:nvGrpSpPr>
          <p:grpSpPr>
            <a:xfrm>
              <a:off x="7343003" y="4453711"/>
              <a:ext cx="316800" cy="688513"/>
              <a:chOff x="7343003" y="4453711"/>
              <a:chExt cx="316800" cy="688513"/>
            </a:xfrm>
          </p:grpSpPr>
          <p:sp>
            <p:nvSpPr>
              <p:cNvPr id="16" name="Google Shape;16;g24fba462575_0_9"/>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7" name="Google Shape;17;g24fba462575_0_9"/>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8" name="Google Shape;18;g24fba462575_0_9"/>
            <p:cNvGrpSpPr/>
            <p:nvPr/>
          </p:nvGrpSpPr>
          <p:grpSpPr>
            <a:xfrm>
              <a:off x="7801210" y="4105700"/>
              <a:ext cx="316800" cy="1036523"/>
              <a:chOff x="7801210" y="4105700"/>
              <a:chExt cx="316800" cy="1036523"/>
            </a:xfrm>
          </p:grpSpPr>
          <p:sp>
            <p:nvSpPr>
              <p:cNvPr id="19" name="Google Shape;19;g24fba462575_0_9"/>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0" name="Google Shape;20;g24fba462575_0_9"/>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1" name="Google Shape;21;g24fba462575_0_9"/>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2" name="Google Shape;22;g24fba462575_0_9"/>
            <p:cNvGrpSpPr/>
            <p:nvPr/>
          </p:nvGrpSpPr>
          <p:grpSpPr>
            <a:xfrm>
              <a:off x="8259418" y="3757688"/>
              <a:ext cx="316800" cy="1384535"/>
              <a:chOff x="8259418" y="3757688"/>
              <a:chExt cx="316800" cy="1384535"/>
            </a:xfrm>
          </p:grpSpPr>
          <p:sp>
            <p:nvSpPr>
              <p:cNvPr id="23" name="Google Shape;23;g24fba462575_0_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4" name="Google Shape;24;g24fba462575_0_9"/>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5" name="Google Shape;25;g24fba462575_0_9"/>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6" name="Google Shape;26;g24fba462575_0_9"/>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7" name="Google Shape;27;g24fba462575_0_9"/>
            <p:cNvGrpSpPr/>
            <p:nvPr/>
          </p:nvGrpSpPr>
          <p:grpSpPr>
            <a:xfrm>
              <a:off x="8717625" y="3409675"/>
              <a:ext cx="316800" cy="1732548"/>
              <a:chOff x="8717625" y="3409675"/>
              <a:chExt cx="316800" cy="1732548"/>
            </a:xfrm>
          </p:grpSpPr>
          <p:sp>
            <p:nvSpPr>
              <p:cNvPr id="28" name="Google Shape;28;g24fba462575_0_9"/>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9" name="Google Shape;29;g24fba462575_0_9"/>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30" name="Google Shape;30;g24fba462575_0_9"/>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31" name="Google Shape;31;g24fba462575_0_9"/>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32" name="Google Shape;32;g24fba462575_0_9"/>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grpSp>
        <p:nvGrpSpPr>
          <p:cNvPr id="33" name="Google Shape;33;g24fba462575_0_9"/>
          <p:cNvGrpSpPr/>
          <p:nvPr/>
        </p:nvGrpSpPr>
        <p:grpSpPr>
          <a:xfrm>
            <a:off x="8069604" y="0"/>
            <a:ext cx="6102516" cy="6142563"/>
            <a:chOff x="5043503" y="0"/>
            <a:chExt cx="3814072" cy="3839102"/>
          </a:xfrm>
        </p:grpSpPr>
        <p:sp>
          <p:nvSpPr>
            <p:cNvPr id="34" name="Google Shape;34;g24fba462575_0_9"/>
            <p:cNvSpPr/>
            <p:nvPr/>
          </p:nvSpPr>
          <p:spPr>
            <a:xfrm>
              <a:off x="8460975" y="1817775"/>
              <a:ext cx="396600" cy="396600"/>
            </a:xfrm>
            <a:prstGeom prst="ellipse">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35" name="Google Shape;35;g24fba462575_0_9"/>
            <p:cNvSpPr/>
            <p:nvPr/>
          </p:nvSpPr>
          <p:spPr>
            <a:xfrm rot="-9830444">
              <a:off x="6469759" y="3480728"/>
              <a:ext cx="320148" cy="320148"/>
            </a:xfrm>
            <a:prstGeom prst="ellipse">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nvGrpSpPr>
            <p:cNvPr id="36" name="Google Shape;36;g24fba462575_0_9"/>
            <p:cNvGrpSpPr/>
            <p:nvPr/>
          </p:nvGrpSpPr>
          <p:grpSpPr>
            <a:xfrm>
              <a:off x="7647812" y="2704283"/>
              <a:ext cx="635219" cy="635219"/>
              <a:chOff x="6725724" y="2701260"/>
              <a:chExt cx="1208101" cy="1208100"/>
            </a:xfrm>
          </p:grpSpPr>
          <p:sp>
            <p:nvSpPr>
              <p:cNvPr id="37" name="Google Shape;37;g24fba462575_0_9"/>
              <p:cNvSpPr/>
              <p:nvPr/>
            </p:nvSpPr>
            <p:spPr>
              <a:xfrm rot="5400000">
                <a:off x="6725725" y="2701260"/>
                <a:ext cx="1208100" cy="1208100"/>
              </a:xfrm>
              <a:prstGeom prst="ellipse">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38" name="Google Shape;38;g24fba462575_0_9"/>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39" name="Google Shape;39;g24fba462575_0_9"/>
              <p:cNvSpPr/>
              <p:nvPr/>
            </p:nvSpPr>
            <p:spPr>
              <a:xfrm rot="5400000">
                <a:off x="6954988" y="2930398"/>
                <a:ext cx="749700" cy="749700"/>
              </a:xfrm>
              <a:prstGeom prst="ellipse">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sp>
          <p:nvSpPr>
            <p:cNvPr id="40" name="Google Shape;40;g24fba462575_0_9"/>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nvGrpSpPr>
            <p:cNvPr id="41" name="Google Shape;41;g24fba462575_0_9"/>
            <p:cNvGrpSpPr/>
            <p:nvPr/>
          </p:nvGrpSpPr>
          <p:grpSpPr>
            <a:xfrm>
              <a:off x="7952720" y="179238"/>
              <a:ext cx="873165" cy="873003"/>
              <a:chOff x="7754428" y="208725"/>
              <a:chExt cx="541800" cy="541800"/>
            </a:xfrm>
          </p:grpSpPr>
          <p:sp>
            <p:nvSpPr>
              <p:cNvPr id="42" name="Google Shape;42;g24fba462575_0_9"/>
              <p:cNvSpPr/>
              <p:nvPr/>
            </p:nvSpPr>
            <p:spPr>
              <a:xfrm rot="-8647347">
                <a:off x="7831319" y="285616"/>
                <a:ext cx="388018" cy="388018"/>
              </a:xfrm>
              <a:prstGeom prst="ellipse">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43" name="Google Shape;43;g24fba462575_0_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sp>
          <p:nvSpPr>
            <p:cNvPr id="44" name="Google Shape;44;g24fba462575_0_9"/>
            <p:cNvSpPr/>
            <p:nvPr/>
          </p:nvSpPr>
          <p:spPr>
            <a:xfrm>
              <a:off x="5399840" y="356365"/>
              <a:ext cx="2577000" cy="2577000"/>
            </a:xfrm>
            <a:prstGeom prst="ellipse">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45" name="Google Shape;45;g24fba462575_0_9"/>
            <p:cNvSpPr/>
            <p:nvPr/>
          </p:nvSpPr>
          <p:spPr>
            <a:xfrm rot="2043858">
              <a:off x="5503813" y="460310"/>
              <a:ext cx="2369480" cy="2369480"/>
            </a:xfrm>
            <a:prstGeom prst="ellipse">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46" name="Google Shape;46;g24fba462575_0_9"/>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47" name="Google Shape;47;g24fba462575_0_9"/>
            <p:cNvSpPr/>
            <p:nvPr/>
          </p:nvSpPr>
          <p:spPr>
            <a:xfrm rot="2044777">
              <a:off x="5911449" y="867729"/>
              <a:ext cx="1554223" cy="1554223"/>
            </a:xfrm>
            <a:prstGeom prst="ellipse">
              <a:avLst/>
            </a:prstGeom>
            <a:solidFill>
              <a:schemeClr val="accent3"/>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48" name="Google Shape;48;g24fba462575_0_9"/>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49" name="Google Shape;49;g24fba462575_0_9"/>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sp>
        <p:nvSpPr>
          <p:cNvPr id="50" name="Google Shape;50;g24fba462575_0_9"/>
          <p:cNvSpPr txBox="1">
            <a:spLocks noGrp="1"/>
          </p:cNvSpPr>
          <p:nvPr>
            <p:ph type="ctrTitle"/>
          </p:nvPr>
        </p:nvSpPr>
        <p:spPr>
          <a:xfrm>
            <a:off x="1318400" y="2582100"/>
            <a:ext cx="6808800" cy="2996700"/>
          </a:xfrm>
          <a:prstGeom prst="rect">
            <a:avLst/>
          </a:prstGeom>
        </p:spPr>
        <p:txBody>
          <a:bodyPr spcFirstLastPara="1" wrap="square" lIns="146275" tIns="146275" rIns="146275" bIns="146275" anchor="ctr" anchorCtr="0">
            <a:norm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sp>
        <p:nvSpPr>
          <p:cNvPr id="51" name="Google Shape;51;g24fba462575_0_9"/>
          <p:cNvSpPr txBox="1">
            <a:spLocks noGrp="1"/>
          </p:cNvSpPr>
          <p:nvPr>
            <p:ph type="subTitle" idx="1"/>
          </p:nvPr>
        </p:nvSpPr>
        <p:spPr>
          <a:xfrm>
            <a:off x="1318400" y="5754080"/>
            <a:ext cx="6808800" cy="1112700"/>
          </a:xfrm>
          <a:prstGeom prst="rect">
            <a:avLst/>
          </a:prstGeom>
        </p:spPr>
        <p:txBody>
          <a:bodyPr spcFirstLastPara="1" wrap="square" lIns="146275" tIns="146275" rIns="146275" bIns="146275" anchor="t" anchorCtr="0">
            <a:normAutofit/>
          </a:bodyPr>
          <a:lstStyle>
            <a:lvl1pPr lvl="0">
              <a:lnSpc>
                <a:spcPct val="100000"/>
              </a:lnSpc>
              <a:spcBef>
                <a:spcPts val="0"/>
              </a:spcBef>
              <a:spcAft>
                <a:spcPts val="0"/>
              </a:spcAft>
              <a:buClr>
                <a:schemeClr val="lt1"/>
              </a:buClr>
              <a:buSzPts val="2600"/>
              <a:buNone/>
              <a:defRPr sz="2600">
                <a:solidFill>
                  <a:schemeClr val="lt1"/>
                </a:solidFill>
              </a:defRPr>
            </a:lvl1pPr>
            <a:lvl2pPr lvl="1">
              <a:lnSpc>
                <a:spcPct val="100000"/>
              </a:lnSpc>
              <a:spcBef>
                <a:spcPts val="0"/>
              </a:spcBef>
              <a:spcAft>
                <a:spcPts val="0"/>
              </a:spcAft>
              <a:buClr>
                <a:schemeClr val="lt1"/>
              </a:buClr>
              <a:buSzPts val="2600"/>
              <a:buNone/>
              <a:defRPr sz="2600">
                <a:solidFill>
                  <a:schemeClr val="lt1"/>
                </a:solidFill>
              </a:defRPr>
            </a:lvl2pPr>
            <a:lvl3pPr lvl="2">
              <a:lnSpc>
                <a:spcPct val="100000"/>
              </a:lnSpc>
              <a:spcBef>
                <a:spcPts val="0"/>
              </a:spcBef>
              <a:spcAft>
                <a:spcPts val="0"/>
              </a:spcAft>
              <a:buClr>
                <a:schemeClr val="lt1"/>
              </a:buClr>
              <a:buSzPts val="2600"/>
              <a:buNone/>
              <a:defRPr sz="2600">
                <a:solidFill>
                  <a:schemeClr val="lt1"/>
                </a:solidFill>
              </a:defRPr>
            </a:lvl3pPr>
            <a:lvl4pPr lvl="3">
              <a:lnSpc>
                <a:spcPct val="100000"/>
              </a:lnSpc>
              <a:spcBef>
                <a:spcPts val="0"/>
              </a:spcBef>
              <a:spcAft>
                <a:spcPts val="0"/>
              </a:spcAft>
              <a:buClr>
                <a:schemeClr val="lt1"/>
              </a:buClr>
              <a:buSzPts val="2600"/>
              <a:buNone/>
              <a:defRPr sz="2600">
                <a:solidFill>
                  <a:schemeClr val="lt1"/>
                </a:solidFill>
              </a:defRPr>
            </a:lvl4pPr>
            <a:lvl5pPr lvl="4">
              <a:lnSpc>
                <a:spcPct val="100000"/>
              </a:lnSpc>
              <a:spcBef>
                <a:spcPts val="0"/>
              </a:spcBef>
              <a:spcAft>
                <a:spcPts val="0"/>
              </a:spcAft>
              <a:buClr>
                <a:schemeClr val="lt1"/>
              </a:buClr>
              <a:buSzPts val="2600"/>
              <a:buNone/>
              <a:defRPr sz="2600">
                <a:solidFill>
                  <a:schemeClr val="lt1"/>
                </a:solidFill>
              </a:defRPr>
            </a:lvl5pPr>
            <a:lvl6pPr lvl="5">
              <a:lnSpc>
                <a:spcPct val="100000"/>
              </a:lnSpc>
              <a:spcBef>
                <a:spcPts val="0"/>
              </a:spcBef>
              <a:spcAft>
                <a:spcPts val="0"/>
              </a:spcAft>
              <a:buClr>
                <a:schemeClr val="lt1"/>
              </a:buClr>
              <a:buSzPts val="2600"/>
              <a:buNone/>
              <a:defRPr sz="2600">
                <a:solidFill>
                  <a:schemeClr val="lt1"/>
                </a:solidFill>
              </a:defRPr>
            </a:lvl6pPr>
            <a:lvl7pPr lvl="6">
              <a:lnSpc>
                <a:spcPct val="100000"/>
              </a:lnSpc>
              <a:spcBef>
                <a:spcPts val="0"/>
              </a:spcBef>
              <a:spcAft>
                <a:spcPts val="0"/>
              </a:spcAft>
              <a:buClr>
                <a:schemeClr val="lt1"/>
              </a:buClr>
              <a:buSzPts val="2600"/>
              <a:buNone/>
              <a:defRPr sz="2600">
                <a:solidFill>
                  <a:schemeClr val="lt1"/>
                </a:solidFill>
              </a:defRPr>
            </a:lvl7pPr>
            <a:lvl8pPr lvl="7">
              <a:lnSpc>
                <a:spcPct val="100000"/>
              </a:lnSpc>
              <a:spcBef>
                <a:spcPts val="0"/>
              </a:spcBef>
              <a:spcAft>
                <a:spcPts val="0"/>
              </a:spcAft>
              <a:buClr>
                <a:schemeClr val="lt1"/>
              </a:buClr>
              <a:buSzPts val="2600"/>
              <a:buNone/>
              <a:defRPr sz="2600">
                <a:solidFill>
                  <a:schemeClr val="lt1"/>
                </a:solidFill>
              </a:defRPr>
            </a:lvl8pPr>
            <a:lvl9pPr lvl="8">
              <a:lnSpc>
                <a:spcPct val="100000"/>
              </a:lnSpc>
              <a:spcBef>
                <a:spcPts val="0"/>
              </a:spcBef>
              <a:spcAft>
                <a:spcPts val="0"/>
              </a:spcAft>
              <a:buClr>
                <a:schemeClr val="lt1"/>
              </a:buClr>
              <a:buSzPts val="2600"/>
              <a:buNone/>
              <a:defRPr sz="2600">
                <a:solidFill>
                  <a:schemeClr val="lt1"/>
                </a:solidFill>
              </a:defRPr>
            </a:lvl9pPr>
          </a:lstStyle>
          <a:p>
            <a:endParaRPr/>
          </a:p>
        </p:txBody>
      </p:sp>
      <p:sp>
        <p:nvSpPr>
          <p:cNvPr id="52" name="Google Shape;52;g24fba462575_0_9"/>
          <p:cNvSpPr txBox="1">
            <a:spLocks noGrp="1"/>
          </p:cNvSpPr>
          <p:nvPr>
            <p:ph type="sldNum" idx="12"/>
          </p:nvPr>
        </p:nvSpPr>
        <p:spPr>
          <a:xfrm>
            <a:off x="13521674" y="7579161"/>
            <a:ext cx="877800" cy="629700"/>
          </a:xfrm>
          <a:prstGeom prst="rect">
            <a:avLst/>
          </a:prstGeom>
        </p:spPr>
        <p:txBody>
          <a:bodyPr spcFirstLastPara="1" wrap="square" lIns="146275" tIns="146275" rIns="146275" bIns="14627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5"/>
        <p:cNvGrpSpPr/>
        <p:nvPr/>
      </p:nvGrpSpPr>
      <p:grpSpPr>
        <a:xfrm>
          <a:off x="0" y="0"/>
          <a:ext cx="0" cy="0"/>
          <a:chOff x="0" y="0"/>
          <a:chExt cx="0" cy="0"/>
        </a:xfrm>
      </p:grpSpPr>
      <p:grpSp>
        <p:nvGrpSpPr>
          <p:cNvPr id="146" name="Google Shape;146;g24fba462575_0_141"/>
          <p:cNvGrpSpPr/>
          <p:nvPr/>
        </p:nvGrpSpPr>
        <p:grpSpPr>
          <a:xfrm>
            <a:off x="83" y="6558720"/>
            <a:ext cx="14630457" cy="1670880"/>
            <a:chOff x="52" y="4099200"/>
            <a:chExt cx="9144036" cy="1044300"/>
          </a:xfrm>
        </p:grpSpPr>
        <p:grpSp>
          <p:nvGrpSpPr>
            <p:cNvPr id="147" name="Google Shape;147;g24fba462575_0_141"/>
            <p:cNvGrpSpPr/>
            <p:nvPr/>
          </p:nvGrpSpPr>
          <p:grpSpPr>
            <a:xfrm>
              <a:off x="52" y="4309200"/>
              <a:ext cx="231622" cy="834300"/>
              <a:chOff x="2688737" y="4301380"/>
              <a:chExt cx="231900" cy="834300"/>
            </a:xfrm>
          </p:grpSpPr>
          <p:sp>
            <p:nvSpPr>
              <p:cNvPr id="148" name="Google Shape;148;g24fba462575_0_14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49" name="Google Shape;149;g24fba462575_0_14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50" name="Google Shape;150;g24fba462575_0_14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51" name="Google Shape;151;g24fba462575_0_14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52" name="Google Shape;152;g24fba462575_0_141"/>
            <p:cNvGrpSpPr/>
            <p:nvPr/>
          </p:nvGrpSpPr>
          <p:grpSpPr>
            <a:xfrm>
              <a:off x="371406" y="4099200"/>
              <a:ext cx="231622" cy="1044300"/>
              <a:chOff x="2688737" y="4091380"/>
              <a:chExt cx="231900" cy="1044300"/>
            </a:xfrm>
          </p:grpSpPr>
          <p:sp>
            <p:nvSpPr>
              <p:cNvPr id="153" name="Google Shape;153;g24fba462575_0_14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54" name="Google Shape;154;g24fba462575_0_14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55" name="Google Shape;155;g24fba462575_0_14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56" name="Google Shape;156;g24fba462575_0_14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57" name="Google Shape;157;g24fba462575_0_14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58" name="Google Shape;158;g24fba462575_0_141"/>
            <p:cNvGrpSpPr/>
            <p:nvPr/>
          </p:nvGrpSpPr>
          <p:grpSpPr>
            <a:xfrm>
              <a:off x="742761" y="4309200"/>
              <a:ext cx="231622" cy="834300"/>
              <a:chOff x="2688737" y="4301380"/>
              <a:chExt cx="231900" cy="834300"/>
            </a:xfrm>
          </p:grpSpPr>
          <p:sp>
            <p:nvSpPr>
              <p:cNvPr id="159" name="Google Shape;159;g24fba462575_0_14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60" name="Google Shape;160;g24fba462575_0_14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61" name="Google Shape;161;g24fba462575_0_14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62" name="Google Shape;162;g24fba462575_0_14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63" name="Google Shape;163;g24fba462575_0_141"/>
            <p:cNvGrpSpPr/>
            <p:nvPr/>
          </p:nvGrpSpPr>
          <p:grpSpPr>
            <a:xfrm>
              <a:off x="1114115" y="4518900"/>
              <a:ext cx="231622" cy="624600"/>
              <a:chOff x="2688737" y="4511080"/>
              <a:chExt cx="231900" cy="624600"/>
            </a:xfrm>
          </p:grpSpPr>
          <p:sp>
            <p:nvSpPr>
              <p:cNvPr id="164" name="Google Shape;164;g24fba462575_0_14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65" name="Google Shape;165;g24fba462575_0_14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66" name="Google Shape;166;g24fba462575_0_14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67" name="Google Shape;167;g24fba462575_0_141"/>
            <p:cNvGrpSpPr/>
            <p:nvPr/>
          </p:nvGrpSpPr>
          <p:grpSpPr>
            <a:xfrm>
              <a:off x="1856753" y="4099200"/>
              <a:ext cx="231600" cy="1044300"/>
              <a:chOff x="1856753" y="4099200"/>
              <a:chExt cx="231600" cy="1044300"/>
            </a:xfrm>
          </p:grpSpPr>
          <p:sp>
            <p:nvSpPr>
              <p:cNvPr id="168" name="Google Shape;168;g24fba462575_0_14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69" name="Google Shape;169;g24fba462575_0_14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70" name="Google Shape;170;g24fba462575_0_14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71" name="Google Shape;171;g24fba462575_0_14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72" name="Google Shape;172;g24fba462575_0_14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73" name="Google Shape;173;g24fba462575_0_141"/>
            <p:cNvGrpSpPr/>
            <p:nvPr/>
          </p:nvGrpSpPr>
          <p:grpSpPr>
            <a:xfrm>
              <a:off x="2228107" y="4309200"/>
              <a:ext cx="231600" cy="834300"/>
              <a:chOff x="2228107" y="4309200"/>
              <a:chExt cx="231600" cy="834300"/>
            </a:xfrm>
          </p:grpSpPr>
          <p:sp>
            <p:nvSpPr>
              <p:cNvPr id="174" name="Google Shape;174;g24fba462575_0_14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75" name="Google Shape;175;g24fba462575_0_14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76" name="Google Shape;176;g24fba462575_0_14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77" name="Google Shape;177;g24fba462575_0_14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78" name="Google Shape;178;g24fba462575_0_141"/>
            <p:cNvGrpSpPr/>
            <p:nvPr/>
          </p:nvGrpSpPr>
          <p:grpSpPr>
            <a:xfrm>
              <a:off x="2599462" y="4518900"/>
              <a:ext cx="231600" cy="624600"/>
              <a:chOff x="2599462" y="4518900"/>
              <a:chExt cx="231600" cy="624600"/>
            </a:xfrm>
          </p:grpSpPr>
          <p:sp>
            <p:nvSpPr>
              <p:cNvPr id="179" name="Google Shape;179;g24fba462575_0_14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80" name="Google Shape;180;g24fba462575_0_14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81" name="Google Shape;181;g24fba462575_0_14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82" name="Google Shape;182;g24fba462575_0_141"/>
            <p:cNvGrpSpPr/>
            <p:nvPr/>
          </p:nvGrpSpPr>
          <p:grpSpPr>
            <a:xfrm>
              <a:off x="3342171" y="4099200"/>
              <a:ext cx="231600" cy="1044300"/>
              <a:chOff x="3342171" y="4099200"/>
              <a:chExt cx="231600" cy="1044300"/>
            </a:xfrm>
          </p:grpSpPr>
          <p:sp>
            <p:nvSpPr>
              <p:cNvPr id="183" name="Google Shape;183;g24fba462575_0_14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84" name="Google Shape;184;g24fba462575_0_14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85" name="Google Shape;185;g24fba462575_0_14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86" name="Google Shape;186;g24fba462575_0_14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87" name="Google Shape;187;g24fba462575_0_14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88" name="Google Shape;188;g24fba462575_0_141"/>
            <p:cNvGrpSpPr/>
            <p:nvPr/>
          </p:nvGrpSpPr>
          <p:grpSpPr>
            <a:xfrm>
              <a:off x="3713525" y="4309200"/>
              <a:ext cx="231600" cy="834300"/>
              <a:chOff x="3713525" y="4309200"/>
              <a:chExt cx="231600" cy="834300"/>
            </a:xfrm>
          </p:grpSpPr>
          <p:sp>
            <p:nvSpPr>
              <p:cNvPr id="189" name="Google Shape;189;g24fba462575_0_14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90" name="Google Shape;190;g24fba462575_0_14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91" name="Google Shape;191;g24fba462575_0_14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92" name="Google Shape;192;g24fba462575_0_14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93" name="Google Shape;193;g24fba462575_0_141"/>
            <p:cNvGrpSpPr/>
            <p:nvPr/>
          </p:nvGrpSpPr>
          <p:grpSpPr>
            <a:xfrm>
              <a:off x="1485398" y="4309200"/>
              <a:ext cx="231600" cy="834300"/>
              <a:chOff x="1485398" y="4309200"/>
              <a:chExt cx="231600" cy="834300"/>
            </a:xfrm>
          </p:grpSpPr>
          <p:sp>
            <p:nvSpPr>
              <p:cNvPr id="194" name="Google Shape;194;g24fba462575_0_14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95" name="Google Shape;195;g24fba462575_0_14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96" name="Google Shape;196;g24fba462575_0_14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97" name="Google Shape;197;g24fba462575_0_14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98" name="Google Shape;198;g24fba462575_0_141"/>
            <p:cNvGrpSpPr/>
            <p:nvPr/>
          </p:nvGrpSpPr>
          <p:grpSpPr>
            <a:xfrm>
              <a:off x="4084879" y="4518900"/>
              <a:ext cx="231600" cy="624600"/>
              <a:chOff x="4084879" y="4518900"/>
              <a:chExt cx="231600" cy="624600"/>
            </a:xfrm>
          </p:grpSpPr>
          <p:sp>
            <p:nvSpPr>
              <p:cNvPr id="199" name="Google Shape;199;g24fba462575_0_14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00" name="Google Shape;200;g24fba462575_0_14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01" name="Google Shape;201;g24fba462575_0_14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02" name="Google Shape;202;g24fba462575_0_141"/>
            <p:cNvGrpSpPr/>
            <p:nvPr/>
          </p:nvGrpSpPr>
          <p:grpSpPr>
            <a:xfrm>
              <a:off x="2970816" y="4309200"/>
              <a:ext cx="231600" cy="834300"/>
              <a:chOff x="2970816" y="4309200"/>
              <a:chExt cx="231600" cy="834300"/>
            </a:xfrm>
          </p:grpSpPr>
          <p:sp>
            <p:nvSpPr>
              <p:cNvPr id="203" name="Google Shape;203;g24fba462575_0_14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04" name="Google Shape;204;g24fba462575_0_14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05" name="Google Shape;205;g24fba462575_0_14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06" name="Google Shape;206;g24fba462575_0_14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07" name="Google Shape;207;g24fba462575_0_141"/>
            <p:cNvGrpSpPr/>
            <p:nvPr/>
          </p:nvGrpSpPr>
          <p:grpSpPr>
            <a:xfrm>
              <a:off x="4456234" y="4309200"/>
              <a:ext cx="231600" cy="834300"/>
              <a:chOff x="4456234" y="4309200"/>
              <a:chExt cx="231600" cy="834300"/>
            </a:xfrm>
          </p:grpSpPr>
          <p:sp>
            <p:nvSpPr>
              <p:cNvPr id="208" name="Google Shape;208;g24fba462575_0_14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09" name="Google Shape;209;g24fba462575_0_14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10" name="Google Shape;210;g24fba462575_0_14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11" name="Google Shape;211;g24fba462575_0_14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12" name="Google Shape;212;g24fba462575_0_141"/>
            <p:cNvGrpSpPr/>
            <p:nvPr/>
          </p:nvGrpSpPr>
          <p:grpSpPr>
            <a:xfrm>
              <a:off x="4827588" y="4099200"/>
              <a:ext cx="231600" cy="1044300"/>
              <a:chOff x="4827588" y="4099200"/>
              <a:chExt cx="231600" cy="1044300"/>
            </a:xfrm>
          </p:grpSpPr>
          <p:sp>
            <p:nvSpPr>
              <p:cNvPr id="213" name="Google Shape;213;g24fba462575_0_14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14" name="Google Shape;214;g24fba462575_0_14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15" name="Google Shape;215;g24fba462575_0_14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16" name="Google Shape;216;g24fba462575_0_14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17" name="Google Shape;217;g24fba462575_0_14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18" name="Google Shape;218;g24fba462575_0_141"/>
            <p:cNvGrpSpPr/>
            <p:nvPr/>
          </p:nvGrpSpPr>
          <p:grpSpPr>
            <a:xfrm>
              <a:off x="5198943" y="4309200"/>
              <a:ext cx="231600" cy="834300"/>
              <a:chOff x="5198943" y="4309200"/>
              <a:chExt cx="231600" cy="834300"/>
            </a:xfrm>
          </p:grpSpPr>
          <p:sp>
            <p:nvSpPr>
              <p:cNvPr id="219" name="Google Shape;219;g24fba462575_0_14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20" name="Google Shape;220;g24fba462575_0_14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21" name="Google Shape;221;g24fba462575_0_14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22" name="Google Shape;222;g24fba462575_0_14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23" name="Google Shape;223;g24fba462575_0_141"/>
            <p:cNvGrpSpPr/>
            <p:nvPr/>
          </p:nvGrpSpPr>
          <p:grpSpPr>
            <a:xfrm>
              <a:off x="5570297" y="4518900"/>
              <a:ext cx="231600" cy="624600"/>
              <a:chOff x="5570297" y="4518900"/>
              <a:chExt cx="231600" cy="624600"/>
            </a:xfrm>
          </p:grpSpPr>
          <p:sp>
            <p:nvSpPr>
              <p:cNvPr id="224" name="Google Shape;224;g24fba462575_0_14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25" name="Google Shape;225;g24fba462575_0_14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26" name="Google Shape;226;g24fba462575_0_14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27" name="Google Shape;227;g24fba462575_0_141"/>
            <p:cNvGrpSpPr/>
            <p:nvPr/>
          </p:nvGrpSpPr>
          <p:grpSpPr>
            <a:xfrm>
              <a:off x="5941652" y="4309200"/>
              <a:ext cx="231600" cy="834300"/>
              <a:chOff x="5941652" y="4309200"/>
              <a:chExt cx="231600" cy="834300"/>
            </a:xfrm>
          </p:grpSpPr>
          <p:sp>
            <p:nvSpPr>
              <p:cNvPr id="228" name="Google Shape;228;g24fba462575_0_14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29" name="Google Shape;229;g24fba462575_0_14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30" name="Google Shape;230;g24fba462575_0_14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31" name="Google Shape;231;g24fba462575_0_14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32" name="Google Shape;232;g24fba462575_0_141"/>
            <p:cNvGrpSpPr/>
            <p:nvPr/>
          </p:nvGrpSpPr>
          <p:grpSpPr>
            <a:xfrm>
              <a:off x="6313006" y="4099200"/>
              <a:ext cx="231600" cy="1044300"/>
              <a:chOff x="6313006" y="4099200"/>
              <a:chExt cx="231600" cy="1044300"/>
            </a:xfrm>
          </p:grpSpPr>
          <p:sp>
            <p:nvSpPr>
              <p:cNvPr id="233" name="Google Shape;233;g24fba462575_0_14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34" name="Google Shape;234;g24fba462575_0_14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35" name="Google Shape;235;g24fba462575_0_14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36" name="Google Shape;236;g24fba462575_0_14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37" name="Google Shape;237;g24fba462575_0_14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38" name="Google Shape;238;g24fba462575_0_141"/>
            <p:cNvGrpSpPr/>
            <p:nvPr/>
          </p:nvGrpSpPr>
          <p:grpSpPr>
            <a:xfrm>
              <a:off x="6684361" y="4309200"/>
              <a:ext cx="231600" cy="834300"/>
              <a:chOff x="6684361" y="4309200"/>
              <a:chExt cx="231600" cy="834300"/>
            </a:xfrm>
          </p:grpSpPr>
          <p:sp>
            <p:nvSpPr>
              <p:cNvPr id="239" name="Google Shape;239;g24fba462575_0_14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40" name="Google Shape;240;g24fba462575_0_14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41" name="Google Shape;241;g24fba462575_0_14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42" name="Google Shape;242;g24fba462575_0_14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43" name="Google Shape;243;g24fba462575_0_141"/>
            <p:cNvGrpSpPr/>
            <p:nvPr/>
          </p:nvGrpSpPr>
          <p:grpSpPr>
            <a:xfrm>
              <a:off x="7055715" y="4518900"/>
              <a:ext cx="231600" cy="624600"/>
              <a:chOff x="7055715" y="4518900"/>
              <a:chExt cx="231600" cy="624600"/>
            </a:xfrm>
          </p:grpSpPr>
          <p:sp>
            <p:nvSpPr>
              <p:cNvPr id="244" name="Google Shape;244;g24fba462575_0_14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45" name="Google Shape;245;g24fba462575_0_1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46" name="Google Shape;246;g24fba462575_0_14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47" name="Google Shape;247;g24fba462575_0_141"/>
            <p:cNvGrpSpPr/>
            <p:nvPr/>
          </p:nvGrpSpPr>
          <p:grpSpPr>
            <a:xfrm>
              <a:off x="7798424" y="4099200"/>
              <a:ext cx="231600" cy="1044300"/>
              <a:chOff x="7798424" y="4099200"/>
              <a:chExt cx="231600" cy="1044300"/>
            </a:xfrm>
          </p:grpSpPr>
          <p:sp>
            <p:nvSpPr>
              <p:cNvPr id="248" name="Google Shape;248;g24fba462575_0_14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49" name="Google Shape;249;g24fba462575_0_14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50" name="Google Shape;250;g24fba462575_0_14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51" name="Google Shape;251;g24fba462575_0_14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52" name="Google Shape;252;g24fba462575_0_14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53" name="Google Shape;253;g24fba462575_0_141"/>
            <p:cNvGrpSpPr/>
            <p:nvPr/>
          </p:nvGrpSpPr>
          <p:grpSpPr>
            <a:xfrm>
              <a:off x="8169779" y="4309200"/>
              <a:ext cx="231600" cy="834300"/>
              <a:chOff x="8169779" y="4309200"/>
              <a:chExt cx="231600" cy="834300"/>
            </a:xfrm>
          </p:grpSpPr>
          <p:sp>
            <p:nvSpPr>
              <p:cNvPr id="254" name="Google Shape;254;g24fba462575_0_14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55" name="Google Shape;255;g24fba462575_0_14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56" name="Google Shape;256;g24fba462575_0_14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57" name="Google Shape;257;g24fba462575_0_14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58" name="Google Shape;258;g24fba462575_0_141"/>
            <p:cNvGrpSpPr/>
            <p:nvPr/>
          </p:nvGrpSpPr>
          <p:grpSpPr>
            <a:xfrm>
              <a:off x="7427070" y="4309200"/>
              <a:ext cx="231600" cy="834300"/>
              <a:chOff x="7427070" y="4309200"/>
              <a:chExt cx="231600" cy="834300"/>
            </a:xfrm>
          </p:grpSpPr>
          <p:sp>
            <p:nvSpPr>
              <p:cNvPr id="259" name="Google Shape;259;g24fba462575_0_14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60" name="Google Shape;260;g24fba462575_0_14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61" name="Google Shape;261;g24fba462575_0_14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62" name="Google Shape;262;g24fba462575_0_14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63" name="Google Shape;263;g24fba462575_0_141"/>
            <p:cNvGrpSpPr/>
            <p:nvPr/>
          </p:nvGrpSpPr>
          <p:grpSpPr>
            <a:xfrm>
              <a:off x="8541133" y="4518900"/>
              <a:ext cx="231600" cy="624600"/>
              <a:chOff x="8541133" y="4518900"/>
              <a:chExt cx="231600" cy="624600"/>
            </a:xfrm>
          </p:grpSpPr>
          <p:sp>
            <p:nvSpPr>
              <p:cNvPr id="264" name="Google Shape;264;g24fba462575_0_14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65" name="Google Shape;265;g24fba462575_0_14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66" name="Google Shape;266;g24fba462575_0_14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267" name="Google Shape;267;g24fba462575_0_141"/>
            <p:cNvGrpSpPr/>
            <p:nvPr/>
          </p:nvGrpSpPr>
          <p:grpSpPr>
            <a:xfrm>
              <a:off x="8912488" y="4309200"/>
              <a:ext cx="231600" cy="834300"/>
              <a:chOff x="8912488" y="4309200"/>
              <a:chExt cx="231600" cy="834300"/>
            </a:xfrm>
          </p:grpSpPr>
          <p:sp>
            <p:nvSpPr>
              <p:cNvPr id="268" name="Google Shape;268;g24fba462575_0_14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69" name="Google Shape;269;g24fba462575_0_14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70" name="Google Shape;270;g24fba462575_0_14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271" name="Google Shape;271;g24fba462575_0_14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sp>
        <p:nvSpPr>
          <p:cNvPr id="272" name="Google Shape;272;g24fba462575_0_141"/>
          <p:cNvSpPr txBox="1">
            <a:spLocks noGrp="1"/>
          </p:cNvSpPr>
          <p:nvPr>
            <p:ph type="title" hasCustomPrompt="1"/>
          </p:nvPr>
        </p:nvSpPr>
        <p:spPr>
          <a:xfrm>
            <a:off x="2221800" y="1236360"/>
            <a:ext cx="10187100" cy="2981400"/>
          </a:xfrm>
          <a:prstGeom prst="rect">
            <a:avLst/>
          </a:prstGeom>
        </p:spPr>
        <p:txBody>
          <a:bodyPr spcFirstLastPara="1" wrap="square" lIns="146275" tIns="146275" rIns="146275" bIns="146275" anchor="ctr" anchorCtr="0">
            <a:normAutofit/>
          </a:bodyPr>
          <a:lstStyle>
            <a:lvl1pPr lvl="0" algn="ctr">
              <a:spcBef>
                <a:spcPts val="0"/>
              </a:spcBef>
              <a:spcAft>
                <a:spcPts val="0"/>
              </a:spcAft>
              <a:buClr>
                <a:schemeClr val="lt1"/>
              </a:buClr>
              <a:buSzPts val="12800"/>
              <a:buNone/>
              <a:defRPr sz="12800">
                <a:solidFill>
                  <a:schemeClr val="lt1"/>
                </a:solidFill>
              </a:defRPr>
            </a:lvl1pPr>
            <a:lvl2pPr lvl="1" algn="ctr">
              <a:spcBef>
                <a:spcPts val="0"/>
              </a:spcBef>
              <a:spcAft>
                <a:spcPts val="0"/>
              </a:spcAft>
              <a:buClr>
                <a:schemeClr val="lt1"/>
              </a:buClr>
              <a:buSzPts val="12800"/>
              <a:buNone/>
              <a:defRPr sz="12800">
                <a:solidFill>
                  <a:schemeClr val="lt1"/>
                </a:solidFill>
              </a:defRPr>
            </a:lvl2pPr>
            <a:lvl3pPr lvl="2" algn="ctr">
              <a:spcBef>
                <a:spcPts val="0"/>
              </a:spcBef>
              <a:spcAft>
                <a:spcPts val="0"/>
              </a:spcAft>
              <a:buClr>
                <a:schemeClr val="lt1"/>
              </a:buClr>
              <a:buSzPts val="12800"/>
              <a:buNone/>
              <a:defRPr sz="12800">
                <a:solidFill>
                  <a:schemeClr val="lt1"/>
                </a:solidFill>
              </a:defRPr>
            </a:lvl3pPr>
            <a:lvl4pPr lvl="3" algn="ctr">
              <a:spcBef>
                <a:spcPts val="0"/>
              </a:spcBef>
              <a:spcAft>
                <a:spcPts val="0"/>
              </a:spcAft>
              <a:buClr>
                <a:schemeClr val="lt1"/>
              </a:buClr>
              <a:buSzPts val="12800"/>
              <a:buNone/>
              <a:defRPr sz="12800">
                <a:solidFill>
                  <a:schemeClr val="lt1"/>
                </a:solidFill>
              </a:defRPr>
            </a:lvl4pPr>
            <a:lvl5pPr lvl="4" algn="ctr">
              <a:spcBef>
                <a:spcPts val="0"/>
              </a:spcBef>
              <a:spcAft>
                <a:spcPts val="0"/>
              </a:spcAft>
              <a:buClr>
                <a:schemeClr val="lt1"/>
              </a:buClr>
              <a:buSzPts val="12800"/>
              <a:buNone/>
              <a:defRPr sz="12800">
                <a:solidFill>
                  <a:schemeClr val="lt1"/>
                </a:solidFill>
              </a:defRPr>
            </a:lvl5pPr>
            <a:lvl6pPr lvl="5" algn="ctr">
              <a:spcBef>
                <a:spcPts val="0"/>
              </a:spcBef>
              <a:spcAft>
                <a:spcPts val="0"/>
              </a:spcAft>
              <a:buClr>
                <a:schemeClr val="lt1"/>
              </a:buClr>
              <a:buSzPts val="12800"/>
              <a:buNone/>
              <a:defRPr sz="12800">
                <a:solidFill>
                  <a:schemeClr val="lt1"/>
                </a:solidFill>
              </a:defRPr>
            </a:lvl6pPr>
            <a:lvl7pPr lvl="6" algn="ctr">
              <a:spcBef>
                <a:spcPts val="0"/>
              </a:spcBef>
              <a:spcAft>
                <a:spcPts val="0"/>
              </a:spcAft>
              <a:buClr>
                <a:schemeClr val="lt1"/>
              </a:buClr>
              <a:buSzPts val="12800"/>
              <a:buNone/>
              <a:defRPr sz="12800">
                <a:solidFill>
                  <a:schemeClr val="lt1"/>
                </a:solidFill>
              </a:defRPr>
            </a:lvl7pPr>
            <a:lvl8pPr lvl="7" algn="ctr">
              <a:spcBef>
                <a:spcPts val="0"/>
              </a:spcBef>
              <a:spcAft>
                <a:spcPts val="0"/>
              </a:spcAft>
              <a:buClr>
                <a:schemeClr val="lt1"/>
              </a:buClr>
              <a:buSzPts val="12800"/>
              <a:buNone/>
              <a:defRPr sz="12800">
                <a:solidFill>
                  <a:schemeClr val="lt1"/>
                </a:solidFill>
              </a:defRPr>
            </a:lvl8pPr>
            <a:lvl9pPr lvl="8" algn="ctr">
              <a:spcBef>
                <a:spcPts val="0"/>
              </a:spcBef>
              <a:spcAft>
                <a:spcPts val="0"/>
              </a:spcAft>
              <a:buClr>
                <a:schemeClr val="lt1"/>
              </a:buClr>
              <a:buSzPts val="12800"/>
              <a:buNone/>
              <a:defRPr sz="12800">
                <a:solidFill>
                  <a:schemeClr val="lt1"/>
                </a:solidFill>
              </a:defRPr>
            </a:lvl9pPr>
          </a:lstStyle>
          <a:p>
            <a:r>
              <a:t>xx%</a:t>
            </a:r>
          </a:p>
        </p:txBody>
      </p:sp>
      <p:sp>
        <p:nvSpPr>
          <p:cNvPr id="273" name="Google Shape;273;g24fba462575_0_141"/>
          <p:cNvSpPr txBox="1">
            <a:spLocks noGrp="1"/>
          </p:cNvSpPr>
          <p:nvPr>
            <p:ph type="body" idx="1"/>
          </p:nvPr>
        </p:nvSpPr>
        <p:spPr>
          <a:xfrm>
            <a:off x="2221800" y="4339680"/>
            <a:ext cx="10187100" cy="1777800"/>
          </a:xfrm>
          <a:prstGeom prst="rect">
            <a:avLst/>
          </a:prstGeom>
        </p:spPr>
        <p:txBody>
          <a:bodyPr spcFirstLastPara="1" wrap="square" lIns="146275" tIns="146275" rIns="146275" bIns="146275" anchor="t" anchorCtr="0">
            <a:normAutofit/>
          </a:bodyPr>
          <a:lstStyle>
            <a:lvl1pPr marL="457200" lvl="0" indent="-361950" algn="ctr">
              <a:spcBef>
                <a:spcPts val="0"/>
              </a:spcBef>
              <a:spcAft>
                <a:spcPts val="0"/>
              </a:spcAft>
              <a:buClr>
                <a:schemeClr val="lt1"/>
              </a:buClr>
              <a:buSzPts val="2100"/>
              <a:buChar char="●"/>
              <a:defRPr>
                <a:solidFill>
                  <a:schemeClr val="lt1"/>
                </a:solidFill>
              </a:defRPr>
            </a:lvl1pPr>
            <a:lvl2pPr marL="914400" lvl="1" indent="-342900" algn="ctr">
              <a:spcBef>
                <a:spcPts val="0"/>
              </a:spcBef>
              <a:spcAft>
                <a:spcPts val="0"/>
              </a:spcAft>
              <a:buClr>
                <a:schemeClr val="lt1"/>
              </a:buClr>
              <a:buSzPts val="1800"/>
              <a:buChar char="○"/>
              <a:defRPr>
                <a:solidFill>
                  <a:schemeClr val="lt1"/>
                </a:solidFill>
              </a:defRPr>
            </a:lvl2pPr>
            <a:lvl3pPr marL="1371600" lvl="2" indent="-342900" algn="ctr">
              <a:spcBef>
                <a:spcPts val="0"/>
              </a:spcBef>
              <a:spcAft>
                <a:spcPts val="0"/>
              </a:spcAft>
              <a:buClr>
                <a:schemeClr val="lt1"/>
              </a:buClr>
              <a:buSzPts val="1800"/>
              <a:buChar char="■"/>
              <a:defRPr>
                <a:solidFill>
                  <a:schemeClr val="lt1"/>
                </a:solidFill>
              </a:defRPr>
            </a:lvl3pPr>
            <a:lvl4pPr marL="1828800" lvl="3" indent="-342900" algn="ctr">
              <a:spcBef>
                <a:spcPts val="0"/>
              </a:spcBef>
              <a:spcAft>
                <a:spcPts val="0"/>
              </a:spcAft>
              <a:buClr>
                <a:schemeClr val="lt1"/>
              </a:buClr>
              <a:buSzPts val="1800"/>
              <a:buChar char="●"/>
              <a:defRPr>
                <a:solidFill>
                  <a:schemeClr val="lt1"/>
                </a:solidFill>
              </a:defRPr>
            </a:lvl4pPr>
            <a:lvl5pPr marL="2286000" lvl="4" indent="-342900" algn="ctr">
              <a:spcBef>
                <a:spcPts val="0"/>
              </a:spcBef>
              <a:spcAft>
                <a:spcPts val="0"/>
              </a:spcAft>
              <a:buClr>
                <a:schemeClr val="lt1"/>
              </a:buClr>
              <a:buSzPts val="1800"/>
              <a:buChar char="○"/>
              <a:defRPr>
                <a:solidFill>
                  <a:schemeClr val="lt1"/>
                </a:solidFill>
              </a:defRPr>
            </a:lvl5pPr>
            <a:lvl6pPr marL="2743200" lvl="5" indent="-342900" algn="ctr">
              <a:spcBef>
                <a:spcPts val="0"/>
              </a:spcBef>
              <a:spcAft>
                <a:spcPts val="0"/>
              </a:spcAft>
              <a:buClr>
                <a:schemeClr val="lt1"/>
              </a:buClr>
              <a:buSzPts val="1800"/>
              <a:buChar char="■"/>
              <a:defRPr>
                <a:solidFill>
                  <a:schemeClr val="lt1"/>
                </a:solidFill>
              </a:defRPr>
            </a:lvl6pPr>
            <a:lvl7pPr marL="3200400" lvl="6" indent="-342900" algn="ctr">
              <a:spcBef>
                <a:spcPts val="0"/>
              </a:spcBef>
              <a:spcAft>
                <a:spcPts val="0"/>
              </a:spcAft>
              <a:buClr>
                <a:schemeClr val="lt1"/>
              </a:buClr>
              <a:buSzPts val="1800"/>
              <a:buChar char="●"/>
              <a:defRPr>
                <a:solidFill>
                  <a:schemeClr val="lt1"/>
                </a:solidFill>
              </a:defRPr>
            </a:lvl7pPr>
            <a:lvl8pPr marL="3657600" lvl="7" indent="-342900" algn="ctr">
              <a:spcBef>
                <a:spcPts val="0"/>
              </a:spcBef>
              <a:spcAft>
                <a:spcPts val="0"/>
              </a:spcAft>
              <a:buClr>
                <a:schemeClr val="lt1"/>
              </a:buClr>
              <a:buSzPts val="1800"/>
              <a:buChar char="○"/>
              <a:defRPr>
                <a:solidFill>
                  <a:schemeClr val="lt1"/>
                </a:solidFill>
              </a:defRPr>
            </a:lvl8pPr>
            <a:lvl9pPr marL="4114800" lvl="8" indent="-342900" algn="ctr">
              <a:spcBef>
                <a:spcPts val="0"/>
              </a:spcBef>
              <a:spcAft>
                <a:spcPts val="0"/>
              </a:spcAft>
              <a:buClr>
                <a:schemeClr val="lt1"/>
              </a:buClr>
              <a:buSzPts val="1800"/>
              <a:buChar char="■"/>
              <a:defRPr>
                <a:solidFill>
                  <a:schemeClr val="lt1"/>
                </a:solidFill>
              </a:defRPr>
            </a:lvl9pPr>
          </a:lstStyle>
          <a:p>
            <a:endParaRPr/>
          </a:p>
        </p:txBody>
      </p:sp>
      <p:sp>
        <p:nvSpPr>
          <p:cNvPr id="274" name="Google Shape;274;g24fba462575_0_141"/>
          <p:cNvSpPr txBox="1">
            <a:spLocks noGrp="1"/>
          </p:cNvSpPr>
          <p:nvPr>
            <p:ph type="sldNum" idx="12"/>
          </p:nvPr>
        </p:nvSpPr>
        <p:spPr>
          <a:xfrm>
            <a:off x="13521674" y="7579161"/>
            <a:ext cx="877800" cy="629700"/>
          </a:xfrm>
          <a:prstGeom prst="rect">
            <a:avLst/>
          </a:prstGeom>
        </p:spPr>
        <p:txBody>
          <a:bodyPr spcFirstLastPara="1" wrap="square" lIns="146275" tIns="146275" rIns="146275" bIns="14627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5"/>
        <p:cNvGrpSpPr/>
        <p:nvPr/>
      </p:nvGrpSpPr>
      <p:grpSpPr>
        <a:xfrm>
          <a:off x="0" y="0"/>
          <a:ext cx="0" cy="0"/>
          <a:chOff x="0" y="0"/>
          <a:chExt cx="0" cy="0"/>
        </a:xfrm>
      </p:grpSpPr>
      <p:sp>
        <p:nvSpPr>
          <p:cNvPr id="276" name="Google Shape;276;g24fba462575_0_271"/>
          <p:cNvSpPr txBox="1">
            <a:spLocks noGrp="1"/>
          </p:cNvSpPr>
          <p:nvPr>
            <p:ph type="sldNum" idx="12"/>
          </p:nvPr>
        </p:nvSpPr>
        <p:spPr>
          <a:xfrm>
            <a:off x="13521674" y="7579161"/>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27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3"/>
        <p:cNvGrpSpPr/>
        <p:nvPr/>
      </p:nvGrpSpPr>
      <p:grpSpPr>
        <a:xfrm>
          <a:off x="0" y="0"/>
          <a:ext cx="0" cy="0"/>
          <a:chOff x="0" y="0"/>
          <a:chExt cx="0" cy="0"/>
        </a:xfrm>
      </p:grpSpPr>
      <p:grpSp>
        <p:nvGrpSpPr>
          <p:cNvPr id="54" name="Google Shape;54;g24fba462575_0_49"/>
          <p:cNvGrpSpPr/>
          <p:nvPr/>
        </p:nvGrpSpPr>
        <p:grpSpPr>
          <a:xfrm>
            <a:off x="234830" y="5450"/>
            <a:ext cx="1973144" cy="2215256"/>
            <a:chOff x="146769" y="3406"/>
            <a:chExt cx="1233215" cy="1384535"/>
          </a:xfrm>
        </p:grpSpPr>
        <p:grpSp>
          <p:nvGrpSpPr>
            <p:cNvPr id="55" name="Google Shape;55;g24fba462575_0_49"/>
            <p:cNvGrpSpPr/>
            <p:nvPr/>
          </p:nvGrpSpPr>
          <p:grpSpPr>
            <a:xfrm>
              <a:off x="1063183" y="3406"/>
              <a:ext cx="316800" cy="688513"/>
              <a:chOff x="1063183" y="3406"/>
              <a:chExt cx="316800" cy="688513"/>
            </a:xfrm>
          </p:grpSpPr>
          <p:sp>
            <p:nvSpPr>
              <p:cNvPr id="56" name="Google Shape;56;g24fba462575_0_49"/>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57" name="Google Shape;57;g24fba462575_0_49"/>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58" name="Google Shape;58;g24fba462575_0_49"/>
            <p:cNvGrpSpPr/>
            <p:nvPr/>
          </p:nvGrpSpPr>
          <p:grpSpPr>
            <a:xfrm>
              <a:off x="604976" y="3406"/>
              <a:ext cx="316800" cy="1036524"/>
              <a:chOff x="604976" y="3406"/>
              <a:chExt cx="316800" cy="1036524"/>
            </a:xfrm>
          </p:grpSpPr>
          <p:sp>
            <p:nvSpPr>
              <p:cNvPr id="59" name="Google Shape;59;g24fba462575_0_49"/>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60" name="Google Shape;60;g24fba462575_0_49"/>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61" name="Google Shape;61;g24fba462575_0_49"/>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62" name="Google Shape;62;g24fba462575_0_49"/>
            <p:cNvGrpSpPr/>
            <p:nvPr/>
          </p:nvGrpSpPr>
          <p:grpSpPr>
            <a:xfrm>
              <a:off x="146769" y="3406"/>
              <a:ext cx="316800" cy="1384535"/>
              <a:chOff x="146769" y="3406"/>
              <a:chExt cx="316800" cy="1384535"/>
            </a:xfrm>
          </p:grpSpPr>
          <p:sp>
            <p:nvSpPr>
              <p:cNvPr id="63" name="Google Shape;63;g24fba462575_0_4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64" name="Google Shape;64;g24fba462575_0_49"/>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65" name="Google Shape;65;g24fba462575_0_49"/>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66" name="Google Shape;66;g24fba462575_0_49"/>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grpSp>
        <p:nvGrpSpPr>
          <p:cNvPr id="67" name="Google Shape;67;g24fba462575_0_49"/>
          <p:cNvGrpSpPr/>
          <p:nvPr/>
        </p:nvGrpSpPr>
        <p:grpSpPr>
          <a:xfrm>
            <a:off x="10840134" y="4646413"/>
            <a:ext cx="3497836" cy="3583200"/>
            <a:chOff x="6775084" y="2904008"/>
            <a:chExt cx="2186148" cy="2239500"/>
          </a:xfrm>
        </p:grpSpPr>
        <p:grpSp>
          <p:nvGrpSpPr>
            <p:cNvPr id="68" name="Google Shape;68;g24fba462575_0_49"/>
            <p:cNvGrpSpPr/>
            <p:nvPr/>
          </p:nvGrpSpPr>
          <p:grpSpPr>
            <a:xfrm>
              <a:off x="6775084" y="4253708"/>
              <a:ext cx="409500" cy="889800"/>
              <a:chOff x="6775084" y="4253708"/>
              <a:chExt cx="409500" cy="889800"/>
            </a:xfrm>
          </p:grpSpPr>
          <p:sp>
            <p:nvSpPr>
              <p:cNvPr id="69" name="Google Shape;69;g24fba462575_0_49"/>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70" name="Google Shape;70;g24fba462575_0_49"/>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71" name="Google Shape;71;g24fba462575_0_49"/>
            <p:cNvGrpSpPr/>
            <p:nvPr/>
          </p:nvGrpSpPr>
          <p:grpSpPr>
            <a:xfrm>
              <a:off x="7367299" y="3804008"/>
              <a:ext cx="409500" cy="1339500"/>
              <a:chOff x="7367299" y="3804008"/>
              <a:chExt cx="409500" cy="1339500"/>
            </a:xfrm>
          </p:grpSpPr>
          <p:sp>
            <p:nvSpPr>
              <p:cNvPr id="72" name="Google Shape;72;g24fba462575_0_49"/>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73" name="Google Shape;73;g24fba462575_0_4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74" name="Google Shape;74;g24fba462575_0_49"/>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75" name="Google Shape;75;g24fba462575_0_49"/>
            <p:cNvGrpSpPr/>
            <p:nvPr/>
          </p:nvGrpSpPr>
          <p:grpSpPr>
            <a:xfrm>
              <a:off x="7959516" y="3354008"/>
              <a:ext cx="409500" cy="1789500"/>
              <a:chOff x="7959516" y="3354008"/>
              <a:chExt cx="409500" cy="1789500"/>
            </a:xfrm>
          </p:grpSpPr>
          <p:sp>
            <p:nvSpPr>
              <p:cNvPr id="76" name="Google Shape;76;g24fba462575_0_49"/>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77" name="Google Shape;77;g24fba462575_0_49"/>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78" name="Google Shape;78;g24fba462575_0_49"/>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79" name="Google Shape;79;g24fba462575_0_49"/>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80" name="Google Shape;80;g24fba462575_0_49"/>
            <p:cNvGrpSpPr/>
            <p:nvPr/>
          </p:nvGrpSpPr>
          <p:grpSpPr>
            <a:xfrm>
              <a:off x="8551731" y="2904008"/>
              <a:ext cx="409500" cy="2239500"/>
              <a:chOff x="8551731" y="2904008"/>
              <a:chExt cx="409500" cy="2239500"/>
            </a:xfrm>
          </p:grpSpPr>
          <p:sp>
            <p:nvSpPr>
              <p:cNvPr id="81" name="Google Shape;81;g24fba462575_0_49"/>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82" name="Google Shape;82;g24fba462575_0_49"/>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83" name="Google Shape;83;g24fba462575_0_4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84" name="Google Shape;84;g24fba462575_0_49"/>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85" name="Google Shape;85;g24fba462575_0_49"/>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sp>
        <p:nvSpPr>
          <p:cNvPr id="86" name="Google Shape;86;g24fba462575_0_49"/>
          <p:cNvSpPr txBox="1">
            <a:spLocks noGrp="1"/>
          </p:cNvSpPr>
          <p:nvPr>
            <p:ph type="title"/>
          </p:nvPr>
        </p:nvSpPr>
        <p:spPr>
          <a:xfrm>
            <a:off x="1318400" y="2582120"/>
            <a:ext cx="9372600" cy="2996700"/>
          </a:xfrm>
          <a:prstGeom prst="rect">
            <a:avLst/>
          </a:prstGeom>
        </p:spPr>
        <p:txBody>
          <a:bodyPr spcFirstLastPara="1" wrap="square" lIns="146275" tIns="146275" rIns="146275" bIns="146275" anchor="ctr" anchorCtr="0">
            <a:norm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sp>
        <p:nvSpPr>
          <p:cNvPr id="87" name="Google Shape;87;g24fba462575_0_49"/>
          <p:cNvSpPr txBox="1">
            <a:spLocks noGrp="1"/>
          </p:cNvSpPr>
          <p:nvPr>
            <p:ph type="sldNum" idx="12"/>
          </p:nvPr>
        </p:nvSpPr>
        <p:spPr>
          <a:xfrm>
            <a:off x="13521674" y="7579161"/>
            <a:ext cx="877800" cy="629700"/>
          </a:xfrm>
          <a:prstGeom prst="rect">
            <a:avLst/>
          </a:prstGeom>
        </p:spPr>
        <p:txBody>
          <a:bodyPr spcFirstLastPara="1" wrap="square" lIns="146275" tIns="146275" rIns="146275" bIns="14627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grpSp>
        <p:nvGrpSpPr>
          <p:cNvPr id="89" name="Google Shape;89;g24fba462575_0_84"/>
          <p:cNvGrpSpPr/>
          <p:nvPr/>
        </p:nvGrpSpPr>
        <p:grpSpPr>
          <a:xfrm>
            <a:off x="1001538" y="478999"/>
            <a:ext cx="1598876" cy="1598876"/>
            <a:chOff x="348199" y="179450"/>
            <a:chExt cx="1116300" cy="1116300"/>
          </a:xfrm>
        </p:grpSpPr>
        <p:sp>
          <p:nvSpPr>
            <p:cNvPr id="90" name="Google Shape;90;g24fba462575_0_8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91" name="Google Shape;91;g24fba462575_0_8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sp>
        <p:nvSpPr>
          <p:cNvPr id="92" name="Google Shape;92;g24fba462575_0_84"/>
          <p:cNvSpPr txBox="1">
            <a:spLocks noGrp="1"/>
          </p:cNvSpPr>
          <p:nvPr>
            <p:ph type="title"/>
          </p:nvPr>
        </p:nvSpPr>
        <p:spPr>
          <a:xfrm>
            <a:off x="2086080" y="957720"/>
            <a:ext cx="11248800" cy="1599000"/>
          </a:xfrm>
          <a:prstGeom prst="rect">
            <a:avLst/>
          </a:prstGeom>
        </p:spPr>
        <p:txBody>
          <a:bodyPr spcFirstLastPara="1" wrap="square" lIns="146275" tIns="146275" rIns="146275" bIns="146275"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93" name="Google Shape;93;g24fba462575_0_84"/>
          <p:cNvSpPr txBox="1">
            <a:spLocks noGrp="1"/>
          </p:cNvSpPr>
          <p:nvPr>
            <p:ph type="body" idx="1"/>
          </p:nvPr>
        </p:nvSpPr>
        <p:spPr>
          <a:xfrm>
            <a:off x="2086080" y="3184080"/>
            <a:ext cx="11248800" cy="4066500"/>
          </a:xfrm>
          <a:prstGeom prst="rect">
            <a:avLst/>
          </a:prstGeom>
        </p:spPr>
        <p:txBody>
          <a:bodyPr spcFirstLastPara="1" wrap="square" lIns="146275" tIns="146275" rIns="146275" bIns="146275" anchor="t" anchorCtr="0">
            <a:normAutofit/>
          </a:bodyPr>
          <a:lstStyle>
            <a:lvl1pPr marL="457200" lvl="0" indent="-361950">
              <a:spcBef>
                <a:spcPts val="0"/>
              </a:spcBef>
              <a:spcAft>
                <a:spcPts val="0"/>
              </a:spcAft>
              <a:buSzPts val="21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94" name="Google Shape;94;g24fba462575_0_84"/>
          <p:cNvSpPr txBox="1">
            <a:spLocks noGrp="1"/>
          </p:cNvSpPr>
          <p:nvPr>
            <p:ph type="sldNum" idx="12"/>
          </p:nvPr>
        </p:nvSpPr>
        <p:spPr>
          <a:xfrm>
            <a:off x="13521674" y="7579161"/>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grpSp>
        <p:nvGrpSpPr>
          <p:cNvPr id="96" name="Google Shape;96;g24fba462575_0_91"/>
          <p:cNvGrpSpPr/>
          <p:nvPr/>
        </p:nvGrpSpPr>
        <p:grpSpPr>
          <a:xfrm>
            <a:off x="1001538" y="478999"/>
            <a:ext cx="1598876" cy="1598876"/>
            <a:chOff x="348199" y="179450"/>
            <a:chExt cx="1116300" cy="1116300"/>
          </a:xfrm>
        </p:grpSpPr>
        <p:sp>
          <p:nvSpPr>
            <p:cNvPr id="97" name="Google Shape;97;g24fba462575_0_9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98" name="Google Shape;98;g24fba462575_0_9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sp>
        <p:nvSpPr>
          <p:cNvPr id="99" name="Google Shape;99;g24fba462575_0_91"/>
          <p:cNvSpPr txBox="1">
            <a:spLocks noGrp="1"/>
          </p:cNvSpPr>
          <p:nvPr>
            <p:ph type="title"/>
          </p:nvPr>
        </p:nvSpPr>
        <p:spPr>
          <a:xfrm>
            <a:off x="2086080" y="957720"/>
            <a:ext cx="11248800" cy="1599000"/>
          </a:xfrm>
          <a:prstGeom prst="rect">
            <a:avLst/>
          </a:prstGeom>
        </p:spPr>
        <p:txBody>
          <a:bodyPr spcFirstLastPara="1" wrap="square" lIns="146275" tIns="146275" rIns="146275" bIns="146275"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100" name="Google Shape;100;g24fba462575_0_91"/>
          <p:cNvSpPr txBox="1">
            <a:spLocks noGrp="1"/>
          </p:cNvSpPr>
          <p:nvPr>
            <p:ph type="body" idx="1"/>
          </p:nvPr>
        </p:nvSpPr>
        <p:spPr>
          <a:xfrm>
            <a:off x="2086080" y="3184080"/>
            <a:ext cx="5488800" cy="4066500"/>
          </a:xfrm>
          <a:prstGeom prst="rect">
            <a:avLst/>
          </a:prstGeom>
        </p:spPr>
        <p:txBody>
          <a:bodyPr spcFirstLastPara="1" wrap="square" lIns="146275" tIns="146275" rIns="146275" bIns="146275" anchor="t" anchorCtr="0">
            <a:normAutofit/>
          </a:bodyPr>
          <a:lstStyle>
            <a:lvl1pPr marL="457200" lvl="0" indent="-361950">
              <a:spcBef>
                <a:spcPts val="0"/>
              </a:spcBef>
              <a:spcAft>
                <a:spcPts val="0"/>
              </a:spcAft>
              <a:buSzPts val="21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01" name="Google Shape;101;g24fba462575_0_91"/>
          <p:cNvSpPr txBox="1">
            <a:spLocks noGrp="1"/>
          </p:cNvSpPr>
          <p:nvPr>
            <p:ph type="body" idx="2"/>
          </p:nvPr>
        </p:nvSpPr>
        <p:spPr>
          <a:xfrm>
            <a:off x="7845840" y="3184080"/>
            <a:ext cx="5488800" cy="4066500"/>
          </a:xfrm>
          <a:prstGeom prst="rect">
            <a:avLst/>
          </a:prstGeom>
        </p:spPr>
        <p:txBody>
          <a:bodyPr spcFirstLastPara="1" wrap="square" lIns="146275" tIns="146275" rIns="146275" bIns="146275" anchor="t" anchorCtr="0">
            <a:normAutofit/>
          </a:bodyPr>
          <a:lstStyle>
            <a:lvl1pPr marL="457200" lvl="0" indent="-361950">
              <a:spcBef>
                <a:spcPts val="0"/>
              </a:spcBef>
              <a:spcAft>
                <a:spcPts val="0"/>
              </a:spcAft>
              <a:buSzPts val="21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02" name="Google Shape;102;g24fba462575_0_91"/>
          <p:cNvSpPr txBox="1">
            <a:spLocks noGrp="1"/>
          </p:cNvSpPr>
          <p:nvPr>
            <p:ph type="sldNum" idx="12"/>
          </p:nvPr>
        </p:nvSpPr>
        <p:spPr>
          <a:xfrm>
            <a:off x="13521674" y="7579161"/>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grpSp>
        <p:nvGrpSpPr>
          <p:cNvPr id="104" name="Google Shape;104;g24fba462575_0_99"/>
          <p:cNvGrpSpPr/>
          <p:nvPr/>
        </p:nvGrpSpPr>
        <p:grpSpPr>
          <a:xfrm>
            <a:off x="1001538" y="478999"/>
            <a:ext cx="1598876" cy="1598876"/>
            <a:chOff x="348199" y="179450"/>
            <a:chExt cx="1116300" cy="1116300"/>
          </a:xfrm>
        </p:grpSpPr>
        <p:sp>
          <p:nvSpPr>
            <p:cNvPr id="105" name="Google Shape;105;g24fba462575_0_9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06" name="Google Shape;106;g24fba462575_0_9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sp>
        <p:nvSpPr>
          <p:cNvPr id="107" name="Google Shape;107;g24fba462575_0_99"/>
          <p:cNvSpPr txBox="1">
            <a:spLocks noGrp="1"/>
          </p:cNvSpPr>
          <p:nvPr>
            <p:ph type="title"/>
          </p:nvPr>
        </p:nvSpPr>
        <p:spPr>
          <a:xfrm>
            <a:off x="2086080" y="957720"/>
            <a:ext cx="11248800" cy="1599000"/>
          </a:xfrm>
          <a:prstGeom prst="rect">
            <a:avLst/>
          </a:prstGeom>
        </p:spPr>
        <p:txBody>
          <a:bodyPr spcFirstLastPara="1" wrap="square" lIns="146275" tIns="146275" rIns="146275" bIns="146275"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108" name="Google Shape;108;g24fba462575_0_99"/>
          <p:cNvSpPr txBox="1">
            <a:spLocks noGrp="1"/>
          </p:cNvSpPr>
          <p:nvPr>
            <p:ph type="sldNum" idx="12"/>
          </p:nvPr>
        </p:nvSpPr>
        <p:spPr>
          <a:xfrm>
            <a:off x="13521674" y="7579161"/>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9"/>
        <p:cNvGrpSpPr/>
        <p:nvPr/>
      </p:nvGrpSpPr>
      <p:grpSpPr>
        <a:xfrm>
          <a:off x="0" y="0"/>
          <a:ext cx="0" cy="0"/>
          <a:chOff x="0" y="0"/>
          <a:chExt cx="0" cy="0"/>
        </a:xfrm>
      </p:grpSpPr>
      <p:grpSp>
        <p:nvGrpSpPr>
          <p:cNvPr id="110" name="Google Shape;110;g24fba462575_0_105"/>
          <p:cNvGrpSpPr/>
          <p:nvPr/>
        </p:nvGrpSpPr>
        <p:grpSpPr>
          <a:xfrm>
            <a:off x="1001538" y="478999"/>
            <a:ext cx="1598876" cy="1598876"/>
            <a:chOff x="348199" y="179450"/>
            <a:chExt cx="1116300" cy="1116300"/>
          </a:xfrm>
        </p:grpSpPr>
        <p:sp>
          <p:nvSpPr>
            <p:cNvPr id="111" name="Google Shape;111;g24fba462575_0_10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12" name="Google Shape;112;g24fba462575_0_10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sp>
        <p:nvSpPr>
          <p:cNvPr id="113" name="Google Shape;113;g24fba462575_0_105"/>
          <p:cNvSpPr txBox="1">
            <a:spLocks noGrp="1"/>
          </p:cNvSpPr>
          <p:nvPr>
            <p:ph type="title"/>
          </p:nvPr>
        </p:nvSpPr>
        <p:spPr>
          <a:xfrm>
            <a:off x="2086080" y="957720"/>
            <a:ext cx="5299200" cy="2544000"/>
          </a:xfrm>
          <a:prstGeom prst="rect">
            <a:avLst/>
          </a:prstGeom>
        </p:spPr>
        <p:txBody>
          <a:bodyPr spcFirstLastPara="1" wrap="square" lIns="146275" tIns="146275" rIns="146275" bIns="146275"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114" name="Google Shape;114;g24fba462575_0_105"/>
          <p:cNvSpPr txBox="1">
            <a:spLocks noGrp="1"/>
          </p:cNvSpPr>
          <p:nvPr>
            <p:ph type="body" idx="1"/>
          </p:nvPr>
        </p:nvSpPr>
        <p:spPr>
          <a:xfrm>
            <a:off x="2086080" y="3695480"/>
            <a:ext cx="5299200" cy="3555000"/>
          </a:xfrm>
          <a:prstGeom prst="rect">
            <a:avLst/>
          </a:prstGeom>
        </p:spPr>
        <p:txBody>
          <a:bodyPr spcFirstLastPara="1" wrap="square" lIns="146275" tIns="146275" rIns="146275" bIns="146275" anchor="t" anchorCtr="0">
            <a:normAutofit/>
          </a:bodyPr>
          <a:lstStyle>
            <a:lvl1pPr marL="457200" lvl="0" indent="-361950">
              <a:spcBef>
                <a:spcPts val="0"/>
              </a:spcBef>
              <a:spcAft>
                <a:spcPts val="0"/>
              </a:spcAft>
              <a:buSzPts val="21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15" name="Google Shape;115;g24fba462575_0_105"/>
          <p:cNvSpPr txBox="1">
            <a:spLocks noGrp="1"/>
          </p:cNvSpPr>
          <p:nvPr>
            <p:ph type="sldNum" idx="12"/>
          </p:nvPr>
        </p:nvSpPr>
        <p:spPr>
          <a:xfrm>
            <a:off x="13521674" y="7579161"/>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6"/>
        <p:cNvGrpSpPr/>
        <p:nvPr/>
      </p:nvGrpSpPr>
      <p:grpSpPr>
        <a:xfrm>
          <a:off x="0" y="0"/>
          <a:ext cx="0" cy="0"/>
          <a:chOff x="0" y="0"/>
          <a:chExt cx="0" cy="0"/>
        </a:xfrm>
      </p:grpSpPr>
      <p:grpSp>
        <p:nvGrpSpPr>
          <p:cNvPr id="117" name="Google Shape;117;g24fba462575_0_112"/>
          <p:cNvGrpSpPr/>
          <p:nvPr/>
        </p:nvGrpSpPr>
        <p:grpSpPr>
          <a:xfrm>
            <a:off x="10986742" y="2090"/>
            <a:ext cx="3627921" cy="4162703"/>
            <a:chOff x="6790514" y="1306"/>
            <a:chExt cx="2267451" cy="2601690"/>
          </a:xfrm>
        </p:grpSpPr>
        <p:grpSp>
          <p:nvGrpSpPr>
            <p:cNvPr id="118" name="Google Shape;118;g24fba462575_0_112"/>
            <p:cNvGrpSpPr/>
            <p:nvPr/>
          </p:nvGrpSpPr>
          <p:grpSpPr>
            <a:xfrm>
              <a:off x="7067465" y="1306"/>
              <a:ext cx="1990500" cy="1990200"/>
              <a:chOff x="7067465" y="1306"/>
              <a:chExt cx="1990500" cy="1990200"/>
            </a:xfrm>
          </p:grpSpPr>
          <p:sp>
            <p:nvSpPr>
              <p:cNvPr id="119" name="Google Shape;119;g24fba462575_0_112"/>
              <p:cNvSpPr/>
              <p:nvPr/>
            </p:nvSpPr>
            <p:spPr>
              <a:xfrm rot="-8648551">
                <a:off x="7594313" y="527721"/>
                <a:ext cx="937226" cy="937226"/>
              </a:xfrm>
              <a:prstGeom prst="ellipse">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20" name="Google Shape;120;g24fba462575_0_112"/>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21" name="Google Shape;121;g24fba462575_0_112"/>
              <p:cNvSpPr/>
              <p:nvPr/>
            </p:nvSpPr>
            <p:spPr>
              <a:xfrm rot="-8649154">
                <a:off x="7349891" y="283705"/>
                <a:ext cx="1425647" cy="1425404"/>
              </a:xfrm>
              <a:prstGeom prst="ellipse">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22" name="Google Shape;122;g24fba462575_0_112"/>
            <p:cNvGrpSpPr/>
            <p:nvPr/>
          </p:nvGrpSpPr>
          <p:grpSpPr>
            <a:xfrm>
              <a:off x="8207126" y="1807996"/>
              <a:ext cx="795000" cy="795000"/>
              <a:chOff x="8207126" y="1807996"/>
              <a:chExt cx="795000" cy="795000"/>
            </a:xfrm>
          </p:grpSpPr>
          <p:sp>
            <p:nvSpPr>
              <p:cNvPr id="123" name="Google Shape;123;g24fba462575_0_112"/>
              <p:cNvSpPr/>
              <p:nvPr/>
            </p:nvSpPr>
            <p:spPr>
              <a:xfrm rot="2152054">
                <a:off x="8319942" y="1920813"/>
                <a:ext cx="569367" cy="569367"/>
              </a:xfrm>
              <a:prstGeom prst="ellipse">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24" name="Google Shape;124;g24fba462575_0_112"/>
              <p:cNvSpPr/>
              <p:nvPr/>
            </p:nvSpPr>
            <p:spPr>
              <a:xfrm rot="2150259">
                <a:off x="8408218" y="2008610"/>
                <a:ext cx="393004" cy="393004"/>
              </a:xfrm>
              <a:prstGeom prst="ellipse">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25" name="Google Shape;125;g24fba462575_0_112"/>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nvGrpSpPr>
            <p:cNvPr id="126" name="Google Shape;126;g24fba462575_0_112"/>
            <p:cNvGrpSpPr/>
            <p:nvPr/>
          </p:nvGrpSpPr>
          <p:grpSpPr>
            <a:xfrm>
              <a:off x="6790514" y="118857"/>
              <a:ext cx="548700" cy="548700"/>
              <a:chOff x="6790514" y="118857"/>
              <a:chExt cx="548700" cy="548700"/>
            </a:xfrm>
          </p:grpSpPr>
          <p:sp>
            <p:nvSpPr>
              <p:cNvPr id="127" name="Google Shape;127;g24fba462575_0_112"/>
              <p:cNvSpPr/>
              <p:nvPr/>
            </p:nvSpPr>
            <p:spPr>
              <a:xfrm rot="2150259">
                <a:off x="6868362" y="196705"/>
                <a:ext cx="393004" cy="393004"/>
              </a:xfrm>
              <a:prstGeom prst="ellipse">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28" name="Google Shape;128;g24fba462575_0_112"/>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grpSp>
      <p:sp>
        <p:nvSpPr>
          <p:cNvPr id="129" name="Google Shape;129;g24fba462575_0_112"/>
          <p:cNvSpPr txBox="1">
            <a:spLocks noGrp="1"/>
          </p:cNvSpPr>
          <p:nvPr>
            <p:ph type="title"/>
          </p:nvPr>
        </p:nvSpPr>
        <p:spPr>
          <a:xfrm>
            <a:off x="1318400" y="1221760"/>
            <a:ext cx="9372600" cy="5717400"/>
          </a:xfrm>
          <a:prstGeom prst="rect">
            <a:avLst/>
          </a:prstGeom>
        </p:spPr>
        <p:txBody>
          <a:bodyPr spcFirstLastPara="1" wrap="square" lIns="146275" tIns="146275" rIns="146275" bIns="146275" anchor="ctr" anchorCtr="0">
            <a:norm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sp>
        <p:nvSpPr>
          <p:cNvPr id="130" name="Google Shape;130;g24fba462575_0_112"/>
          <p:cNvSpPr txBox="1">
            <a:spLocks noGrp="1"/>
          </p:cNvSpPr>
          <p:nvPr>
            <p:ph type="sldNum" idx="12"/>
          </p:nvPr>
        </p:nvSpPr>
        <p:spPr>
          <a:xfrm>
            <a:off x="13521674" y="7579161"/>
            <a:ext cx="877800" cy="629700"/>
          </a:xfrm>
          <a:prstGeom prst="rect">
            <a:avLst/>
          </a:prstGeom>
        </p:spPr>
        <p:txBody>
          <a:bodyPr spcFirstLastPara="1" wrap="square" lIns="146275" tIns="146275" rIns="146275" bIns="14627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1"/>
        <p:cNvGrpSpPr/>
        <p:nvPr/>
      </p:nvGrpSpPr>
      <p:grpSpPr>
        <a:xfrm>
          <a:off x="0" y="0"/>
          <a:ext cx="0" cy="0"/>
          <a:chOff x="0" y="0"/>
          <a:chExt cx="0" cy="0"/>
        </a:xfrm>
      </p:grpSpPr>
      <p:grpSp>
        <p:nvGrpSpPr>
          <p:cNvPr id="132" name="Google Shape;132;g24fba462575_0_127"/>
          <p:cNvGrpSpPr/>
          <p:nvPr/>
        </p:nvGrpSpPr>
        <p:grpSpPr>
          <a:xfrm>
            <a:off x="1001538" y="478999"/>
            <a:ext cx="1598876" cy="1598876"/>
            <a:chOff x="348199" y="179450"/>
            <a:chExt cx="1116300" cy="1116300"/>
          </a:xfrm>
        </p:grpSpPr>
        <p:sp>
          <p:nvSpPr>
            <p:cNvPr id="133" name="Google Shape;133;g24fba462575_0_12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34" name="Google Shape;134;g24fba462575_0_12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sp>
        <p:nvSpPr>
          <p:cNvPr id="135" name="Google Shape;135;g24fba462575_0_127"/>
          <p:cNvSpPr txBox="1">
            <a:spLocks noGrp="1"/>
          </p:cNvSpPr>
          <p:nvPr>
            <p:ph type="title"/>
          </p:nvPr>
        </p:nvSpPr>
        <p:spPr>
          <a:xfrm>
            <a:off x="2086080" y="957720"/>
            <a:ext cx="5488800" cy="3184200"/>
          </a:xfrm>
          <a:prstGeom prst="rect">
            <a:avLst/>
          </a:prstGeom>
          <a:ln w="9525" cap="flat" cmpd="sng">
            <a:solidFill>
              <a:schemeClr val="lt1"/>
            </a:solidFill>
            <a:prstDash val="solid"/>
            <a:round/>
            <a:headEnd type="none" w="sm" len="sm"/>
            <a:tailEnd type="none" w="sm" len="sm"/>
          </a:ln>
        </p:spPr>
        <p:txBody>
          <a:bodyPr spcFirstLastPara="1" wrap="square" lIns="146275" tIns="146275" rIns="146275" bIns="146275"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136" name="Google Shape;136;g24fba462575_0_127"/>
          <p:cNvSpPr txBox="1">
            <a:spLocks noGrp="1"/>
          </p:cNvSpPr>
          <p:nvPr>
            <p:ph type="subTitle" idx="1"/>
          </p:nvPr>
        </p:nvSpPr>
        <p:spPr>
          <a:xfrm>
            <a:off x="2086080" y="4389124"/>
            <a:ext cx="5488800" cy="1161600"/>
          </a:xfrm>
          <a:prstGeom prst="rect">
            <a:avLst/>
          </a:prstGeom>
          <a:ln w="9525" cap="flat" cmpd="sng">
            <a:solidFill>
              <a:schemeClr val="lt1"/>
            </a:solidFill>
            <a:prstDash val="solid"/>
            <a:round/>
            <a:headEnd type="none" w="sm" len="sm"/>
            <a:tailEnd type="none" w="sm" len="sm"/>
          </a:ln>
        </p:spPr>
        <p:txBody>
          <a:bodyPr spcFirstLastPara="1" wrap="square" lIns="146275" tIns="146275" rIns="146275" bIns="146275" anchor="t" anchorCtr="0">
            <a:normAutofit/>
          </a:bodyPr>
          <a:lstStyle>
            <a:lvl1pPr lvl="0">
              <a:lnSpc>
                <a:spcPct val="100000"/>
              </a:lnSpc>
              <a:spcBef>
                <a:spcPts val="0"/>
              </a:spcBef>
              <a:spcAft>
                <a:spcPts val="0"/>
              </a:spcAft>
              <a:buSzPts val="2600"/>
              <a:buNone/>
              <a:defRPr sz="2600"/>
            </a:lvl1pPr>
            <a:lvl2pPr lvl="1">
              <a:lnSpc>
                <a:spcPct val="100000"/>
              </a:lnSpc>
              <a:spcBef>
                <a:spcPts val="0"/>
              </a:spcBef>
              <a:spcAft>
                <a:spcPts val="0"/>
              </a:spcAft>
              <a:buSzPts val="2600"/>
              <a:buNone/>
              <a:defRPr sz="2600"/>
            </a:lvl2pPr>
            <a:lvl3pPr lvl="2">
              <a:lnSpc>
                <a:spcPct val="100000"/>
              </a:lnSpc>
              <a:spcBef>
                <a:spcPts val="0"/>
              </a:spcBef>
              <a:spcAft>
                <a:spcPts val="0"/>
              </a:spcAft>
              <a:buSzPts val="2600"/>
              <a:buNone/>
              <a:defRPr sz="2600"/>
            </a:lvl3pPr>
            <a:lvl4pPr lvl="3">
              <a:lnSpc>
                <a:spcPct val="100000"/>
              </a:lnSpc>
              <a:spcBef>
                <a:spcPts val="0"/>
              </a:spcBef>
              <a:spcAft>
                <a:spcPts val="0"/>
              </a:spcAft>
              <a:buSzPts val="2600"/>
              <a:buNone/>
              <a:defRPr sz="2600"/>
            </a:lvl4pPr>
            <a:lvl5pPr lvl="4">
              <a:lnSpc>
                <a:spcPct val="100000"/>
              </a:lnSpc>
              <a:spcBef>
                <a:spcPts val="0"/>
              </a:spcBef>
              <a:spcAft>
                <a:spcPts val="0"/>
              </a:spcAft>
              <a:buSzPts val="2600"/>
              <a:buNone/>
              <a:defRPr sz="2600"/>
            </a:lvl5pPr>
            <a:lvl6pPr lvl="5">
              <a:lnSpc>
                <a:spcPct val="100000"/>
              </a:lnSpc>
              <a:spcBef>
                <a:spcPts val="0"/>
              </a:spcBef>
              <a:spcAft>
                <a:spcPts val="0"/>
              </a:spcAft>
              <a:buSzPts val="2600"/>
              <a:buNone/>
              <a:defRPr sz="2600"/>
            </a:lvl6pPr>
            <a:lvl7pPr lvl="6">
              <a:lnSpc>
                <a:spcPct val="100000"/>
              </a:lnSpc>
              <a:spcBef>
                <a:spcPts val="0"/>
              </a:spcBef>
              <a:spcAft>
                <a:spcPts val="0"/>
              </a:spcAft>
              <a:buSzPts val="2600"/>
              <a:buNone/>
              <a:defRPr sz="2600"/>
            </a:lvl7pPr>
            <a:lvl8pPr lvl="7">
              <a:lnSpc>
                <a:spcPct val="100000"/>
              </a:lnSpc>
              <a:spcBef>
                <a:spcPts val="0"/>
              </a:spcBef>
              <a:spcAft>
                <a:spcPts val="0"/>
              </a:spcAft>
              <a:buSzPts val="2600"/>
              <a:buNone/>
              <a:defRPr sz="2600"/>
            </a:lvl8pPr>
            <a:lvl9pPr lvl="8">
              <a:lnSpc>
                <a:spcPct val="100000"/>
              </a:lnSpc>
              <a:spcBef>
                <a:spcPts val="0"/>
              </a:spcBef>
              <a:spcAft>
                <a:spcPts val="0"/>
              </a:spcAft>
              <a:buSzPts val="2600"/>
              <a:buNone/>
              <a:defRPr sz="2600"/>
            </a:lvl9pPr>
          </a:lstStyle>
          <a:p>
            <a:endParaRPr/>
          </a:p>
        </p:txBody>
      </p:sp>
      <p:sp>
        <p:nvSpPr>
          <p:cNvPr id="137" name="Google Shape;137;g24fba462575_0_127"/>
          <p:cNvSpPr txBox="1">
            <a:spLocks noGrp="1"/>
          </p:cNvSpPr>
          <p:nvPr>
            <p:ph type="body" idx="2"/>
          </p:nvPr>
        </p:nvSpPr>
        <p:spPr>
          <a:xfrm>
            <a:off x="7845920" y="1057600"/>
            <a:ext cx="5488800" cy="6192900"/>
          </a:xfrm>
          <a:prstGeom prst="rect">
            <a:avLst/>
          </a:prstGeom>
          <a:ln w="9525" cap="flat" cmpd="sng">
            <a:solidFill>
              <a:schemeClr val="lt1"/>
            </a:solidFill>
            <a:prstDash val="solid"/>
            <a:round/>
            <a:headEnd type="none" w="sm" len="sm"/>
            <a:tailEnd type="none" w="sm" len="sm"/>
          </a:ln>
        </p:spPr>
        <p:txBody>
          <a:bodyPr spcFirstLastPara="1" wrap="square" lIns="146275" tIns="146275" rIns="146275" bIns="146275" anchor="t" anchorCtr="0">
            <a:normAutofit/>
          </a:bodyPr>
          <a:lstStyle>
            <a:lvl1pPr marL="457200" lvl="0" indent="-361950">
              <a:spcBef>
                <a:spcPts val="0"/>
              </a:spcBef>
              <a:spcAft>
                <a:spcPts val="0"/>
              </a:spcAft>
              <a:buSzPts val="21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38" name="Google Shape;138;g24fba462575_0_127"/>
          <p:cNvSpPr txBox="1">
            <a:spLocks noGrp="1"/>
          </p:cNvSpPr>
          <p:nvPr>
            <p:ph type="sldNum" idx="12"/>
          </p:nvPr>
        </p:nvSpPr>
        <p:spPr>
          <a:xfrm>
            <a:off x="13521674" y="7579161"/>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9"/>
        <p:cNvGrpSpPr/>
        <p:nvPr/>
      </p:nvGrpSpPr>
      <p:grpSpPr>
        <a:xfrm>
          <a:off x="0" y="0"/>
          <a:ext cx="0" cy="0"/>
          <a:chOff x="0" y="0"/>
          <a:chExt cx="0" cy="0"/>
        </a:xfrm>
      </p:grpSpPr>
      <p:grpSp>
        <p:nvGrpSpPr>
          <p:cNvPr id="140" name="Google Shape;140;g24fba462575_0_135"/>
          <p:cNvGrpSpPr/>
          <p:nvPr/>
        </p:nvGrpSpPr>
        <p:grpSpPr>
          <a:xfrm>
            <a:off x="1141383" y="6155382"/>
            <a:ext cx="1320583" cy="1320583"/>
            <a:chOff x="348199" y="179450"/>
            <a:chExt cx="1116300" cy="1116300"/>
          </a:xfrm>
        </p:grpSpPr>
        <p:sp>
          <p:nvSpPr>
            <p:cNvPr id="141" name="Google Shape;141;g24fba462575_0_13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142" name="Google Shape;142;g24fba462575_0_13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grpSp>
      <p:sp>
        <p:nvSpPr>
          <p:cNvPr id="143" name="Google Shape;143;g24fba462575_0_135"/>
          <p:cNvSpPr txBox="1">
            <a:spLocks noGrp="1"/>
          </p:cNvSpPr>
          <p:nvPr>
            <p:ph type="body" idx="1"/>
          </p:nvPr>
        </p:nvSpPr>
        <p:spPr>
          <a:xfrm>
            <a:off x="2086080" y="6622360"/>
            <a:ext cx="9348900" cy="855900"/>
          </a:xfrm>
          <a:prstGeom prst="rect">
            <a:avLst/>
          </a:prstGeom>
        </p:spPr>
        <p:txBody>
          <a:bodyPr spcFirstLastPara="1" wrap="square" lIns="146275" tIns="146275" rIns="146275" bIns="146275" anchor="t" anchorCtr="0">
            <a:normAutofit/>
          </a:bodyPr>
          <a:lstStyle>
            <a:lvl1pPr marL="457200" lvl="0" indent="-228600">
              <a:lnSpc>
                <a:spcPct val="100000"/>
              </a:lnSpc>
              <a:spcBef>
                <a:spcPts val="0"/>
              </a:spcBef>
              <a:spcAft>
                <a:spcPts val="0"/>
              </a:spcAft>
              <a:buSzPts val="2100"/>
              <a:buNone/>
              <a:defRPr/>
            </a:lvl1pPr>
          </a:lstStyle>
          <a:p>
            <a:endParaRPr/>
          </a:p>
        </p:txBody>
      </p:sp>
      <p:sp>
        <p:nvSpPr>
          <p:cNvPr id="144" name="Google Shape;144;g24fba462575_0_135"/>
          <p:cNvSpPr txBox="1">
            <a:spLocks noGrp="1"/>
          </p:cNvSpPr>
          <p:nvPr>
            <p:ph type="sldNum" idx="12"/>
          </p:nvPr>
        </p:nvSpPr>
        <p:spPr>
          <a:xfrm>
            <a:off x="13521674" y="7579161"/>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9"/>
        <p:cNvGrpSpPr/>
        <p:nvPr/>
      </p:nvGrpSpPr>
      <p:grpSpPr>
        <a:xfrm>
          <a:off x="0" y="0"/>
          <a:ext cx="0" cy="0"/>
          <a:chOff x="0" y="0"/>
          <a:chExt cx="0" cy="0"/>
        </a:xfrm>
      </p:grpSpPr>
      <p:sp>
        <p:nvSpPr>
          <p:cNvPr id="10" name="Google Shape;10;g24fba462575_0_5"/>
          <p:cNvSpPr txBox="1">
            <a:spLocks noGrp="1"/>
          </p:cNvSpPr>
          <p:nvPr>
            <p:ph type="title"/>
          </p:nvPr>
        </p:nvSpPr>
        <p:spPr>
          <a:xfrm>
            <a:off x="498720" y="712040"/>
            <a:ext cx="13632900" cy="916200"/>
          </a:xfrm>
          <a:prstGeom prst="rect">
            <a:avLst/>
          </a:prstGeom>
          <a:noFill/>
          <a:ln>
            <a:noFill/>
          </a:ln>
        </p:spPr>
        <p:txBody>
          <a:bodyPr spcFirstLastPara="1" wrap="square" lIns="146275" tIns="146275" rIns="146275" bIns="146275" anchor="t" anchorCtr="0">
            <a:normAutofit/>
          </a:bodyPr>
          <a:lstStyle>
            <a:lvl1pPr lvl="0">
              <a:spcBef>
                <a:spcPts val="0"/>
              </a:spcBef>
              <a:spcAft>
                <a:spcPts val="0"/>
              </a:spcAft>
              <a:buClr>
                <a:schemeClr val="dk2"/>
              </a:buClr>
              <a:buSzPts val="4500"/>
              <a:buFont typeface="Maven Pro"/>
              <a:buNone/>
              <a:defRPr sz="4500" b="1">
                <a:solidFill>
                  <a:schemeClr val="dk2"/>
                </a:solidFill>
                <a:latin typeface="Maven Pro"/>
                <a:ea typeface="Maven Pro"/>
                <a:cs typeface="Maven Pro"/>
                <a:sym typeface="Maven Pro"/>
              </a:defRPr>
            </a:lvl1pPr>
            <a:lvl2pPr lvl="1">
              <a:spcBef>
                <a:spcPts val="0"/>
              </a:spcBef>
              <a:spcAft>
                <a:spcPts val="0"/>
              </a:spcAft>
              <a:buClr>
                <a:schemeClr val="dk2"/>
              </a:buClr>
              <a:buSzPts val="4500"/>
              <a:buFont typeface="Maven Pro"/>
              <a:buNone/>
              <a:defRPr sz="4500" b="1">
                <a:solidFill>
                  <a:schemeClr val="dk2"/>
                </a:solidFill>
                <a:latin typeface="Maven Pro"/>
                <a:ea typeface="Maven Pro"/>
                <a:cs typeface="Maven Pro"/>
                <a:sym typeface="Maven Pro"/>
              </a:defRPr>
            </a:lvl2pPr>
            <a:lvl3pPr lvl="2">
              <a:spcBef>
                <a:spcPts val="0"/>
              </a:spcBef>
              <a:spcAft>
                <a:spcPts val="0"/>
              </a:spcAft>
              <a:buClr>
                <a:schemeClr val="dk2"/>
              </a:buClr>
              <a:buSzPts val="4500"/>
              <a:buFont typeface="Maven Pro"/>
              <a:buNone/>
              <a:defRPr sz="4500" b="1">
                <a:solidFill>
                  <a:schemeClr val="dk2"/>
                </a:solidFill>
                <a:latin typeface="Maven Pro"/>
                <a:ea typeface="Maven Pro"/>
                <a:cs typeface="Maven Pro"/>
                <a:sym typeface="Maven Pro"/>
              </a:defRPr>
            </a:lvl3pPr>
            <a:lvl4pPr lvl="3">
              <a:spcBef>
                <a:spcPts val="0"/>
              </a:spcBef>
              <a:spcAft>
                <a:spcPts val="0"/>
              </a:spcAft>
              <a:buClr>
                <a:schemeClr val="dk2"/>
              </a:buClr>
              <a:buSzPts val="4500"/>
              <a:buFont typeface="Maven Pro"/>
              <a:buNone/>
              <a:defRPr sz="4500" b="1">
                <a:solidFill>
                  <a:schemeClr val="dk2"/>
                </a:solidFill>
                <a:latin typeface="Maven Pro"/>
                <a:ea typeface="Maven Pro"/>
                <a:cs typeface="Maven Pro"/>
                <a:sym typeface="Maven Pro"/>
              </a:defRPr>
            </a:lvl4pPr>
            <a:lvl5pPr lvl="4">
              <a:spcBef>
                <a:spcPts val="0"/>
              </a:spcBef>
              <a:spcAft>
                <a:spcPts val="0"/>
              </a:spcAft>
              <a:buClr>
                <a:schemeClr val="dk2"/>
              </a:buClr>
              <a:buSzPts val="4500"/>
              <a:buFont typeface="Maven Pro"/>
              <a:buNone/>
              <a:defRPr sz="4500" b="1">
                <a:solidFill>
                  <a:schemeClr val="dk2"/>
                </a:solidFill>
                <a:latin typeface="Maven Pro"/>
                <a:ea typeface="Maven Pro"/>
                <a:cs typeface="Maven Pro"/>
                <a:sym typeface="Maven Pro"/>
              </a:defRPr>
            </a:lvl5pPr>
            <a:lvl6pPr lvl="5">
              <a:spcBef>
                <a:spcPts val="0"/>
              </a:spcBef>
              <a:spcAft>
                <a:spcPts val="0"/>
              </a:spcAft>
              <a:buClr>
                <a:schemeClr val="dk2"/>
              </a:buClr>
              <a:buSzPts val="4500"/>
              <a:buFont typeface="Maven Pro"/>
              <a:buNone/>
              <a:defRPr sz="4500" b="1">
                <a:solidFill>
                  <a:schemeClr val="dk2"/>
                </a:solidFill>
                <a:latin typeface="Maven Pro"/>
                <a:ea typeface="Maven Pro"/>
                <a:cs typeface="Maven Pro"/>
                <a:sym typeface="Maven Pro"/>
              </a:defRPr>
            </a:lvl6pPr>
            <a:lvl7pPr lvl="6">
              <a:spcBef>
                <a:spcPts val="0"/>
              </a:spcBef>
              <a:spcAft>
                <a:spcPts val="0"/>
              </a:spcAft>
              <a:buClr>
                <a:schemeClr val="dk2"/>
              </a:buClr>
              <a:buSzPts val="4500"/>
              <a:buFont typeface="Maven Pro"/>
              <a:buNone/>
              <a:defRPr sz="4500" b="1">
                <a:solidFill>
                  <a:schemeClr val="dk2"/>
                </a:solidFill>
                <a:latin typeface="Maven Pro"/>
                <a:ea typeface="Maven Pro"/>
                <a:cs typeface="Maven Pro"/>
                <a:sym typeface="Maven Pro"/>
              </a:defRPr>
            </a:lvl7pPr>
            <a:lvl8pPr lvl="7">
              <a:spcBef>
                <a:spcPts val="0"/>
              </a:spcBef>
              <a:spcAft>
                <a:spcPts val="0"/>
              </a:spcAft>
              <a:buClr>
                <a:schemeClr val="dk2"/>
              </a:buClr>
              <a:buSzPts val="4500"/>
              <a:buFont typeface="Maven Pro"/>
              <a:buNone/>
              <a:defRPr sz="4500" b="1">
                <a:solidFill>
                  <a:schemeClr val="dk2"/>
                </a:solidFill>
                <a:latin typeface="Maven Pro"/>
                <a:ea typeface="Maven Pro"/>
                <a:cs typeface="Maven Pro"/>
                <a:sym typeface="Maven Pro"/>
              </a:defRPr>
            </a:lvl8pPr>
            <a:lvl9pPr lvl="8">
              <a:spcBef>
                <a:spcPts val="0"/>
              </a:spcBef>
              <a:spcAft>
                <a:spcPts val="0"/>
              </a:spcAft>
              <a:buClr>
                <a:schemeClr val="dk2"/>
              </a:buClr>
              <a:buSzPts val="4500"/>
              <a:buFont typeface="Maven Pro"/>
              <a:buNone/>
              <a:defRPr sz="4500" b="1">
                <a:solidFill>
                  <a:schemeClr val="dk2"/>
                </a:solidFill>
                <a:latin typeface="Maven Pro"/>
                <a:ea typeface="Maven Pro"/>
                <a:cs typeface="Maven Pro"/>
                <a:sym typeface="Maven Pro"/>
              </a:defRPr>
            </a:lvl9pPr>
          </a:lstStyle>
          <a:p>
            <a:endParaRPr/>
          </a:p>
        </p:txBody>
      </p:sp>
      <p:sp>
        <p:nvSpPr>
          <p:cNvPr id="11" name="Google Shape;11;g24fba462575_0_5"/>
          <p:cNvSpPr txBox="1">
            <a:spLocks noGrp="1"/>
          </p:cNvSpPr>
          <p:nvPr>
            <p:ph type="body" idx="1"/>
          </p:nvPr>
        </p:nvSpPr>
        <p:spPr>
          <a:xfrm>
            <a:off x="498720" y="1843960"/>
            <a:ext cx="13632900" cy="5466300"/>
          </a:xfrm>
          <a:prstGeom prst="rect">
            <a:avLst/>
          </a:prstGeom>
          <a:noFill/>
          <a:ln>
            <a:noFill/>
          </a:ln>
        </p:spPr>
        <p:txBody>
          <a:bodyPr spcFirstLastPara="1" wrap="square" lIns="146275" tIns="146275" rIns="146275" bIns="146275" anchor="t" anchorCtr="0">
            <a:normAutofit/>
          </a:bodyPr>
          <a:lstStyle>
            <a:lvl1pPr marL="457200" lvl="0" indent="-361950">
              <a:lnSpc>
                <a:spcPct val="115000"/>
              </a:lnSpc>
              <a:spcBef>
                <a:spcPts val="0"/>
              </a:spcBef>
              <a:spcAft>
                <a:spcPts val="0"/>
              </a:spcAft>
              <a:buClr>
                <a:schemeClr val="dk2"/>
              </a:buClr>
              <a:buSzPts val="2100"/>
              <a:buFont typeface="Nunito"/>
              <a:buChar char="●"/>
              <a:defRPr sz="2100">
                <a:solidFill>
                  <a:schemeClr val="dk2"/>
                </a:solidFill>
                <a:latin typeface="Nunito"/>
                <a:ea typeface="Nunito"/>
                <a:cs typeface="Nunito"/>
                <a:sym typeface="Nunito"/>
              </a:defRPr>
            </a:lvl1pPr>
            <a:lvl2pPr marL="914400" lvl="1" indent="-3429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2pPr>
            <a:lvl3pPr marL="1371600" lvl="2" indent="-3429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3pPr>
            <a:lvl4pPr marL="1828800" lvl="3" indent="-3429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4pPr>
            <a:lvl5pPr marL="2286000" lvl="4" indent="-3429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5pPr>
            <a:lvl6pPr marL="2743200" lvl="5" indent="-3429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6pPr>
            <a:lvl7pPr marL="3200400" lvl="6" indent="-3429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7pPr>
            <a:lvl8pPr marL="3657600" lvl="7" indent="-3429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8pPr>
            <a:lvl9pPr marL="4114800" lvl="8" indent="-3429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9pPr>
          </a:lstStyle>
          <a:p>
            <a:endParaRPr/>
          </a:p>
        </p:txBody>
      </p:sp>
      <p:sp>
        <p:nvSpPr>
          <p:cNvPr id="12" name="Google Shape;12;g24fba462575_0_5"/>
          <p:cNvSpPr txBox="1">
            <a:spLocks noGrp="1"/>
          </p:cNvSpPr>
          <p:nvPr>
            <p:ph type="sldNum" idx="12"/>
          </p:nvPr>
        </p:nvSpPr>
        <p:spPr>
          <a:xfrm>
            <a:off x="13521674" y="7579161"/>
            <a:ext cx="877800" cy="629700"/>
          </a:xfrm>
          <a:prstGeom prst="rect">
            <a:avLst/>
          </a:prstGeom>
          <a:noFill/>
          <a:ln>
            <a:noFill/>
          </a:ln>
        </p:spPr>
        <p:txBody>
          <a:bodyPr spcFirstLastPara="1" wrap="square" lIns="146275" tIns="146275" rIns="146275" bIns="146275" anchor="ctr" anchorCtr="0">
            <a:normAutofit/>
          </a:bodyPr>
          <a:lstStyle>
            <a:lvl1pPr lvl="0" algn="r">
              <a:buNone/>
              <a:defRPr sz="1400">
                <a:solidFill>
                  <a:schemeClr val="dk2"/>
                </a:solidFill>
                <a:latin typeface="Nunito"/>
                <a:ea typeface="Nunito"/>
                <a:cs typeface="Nunito"/>
                <a:sym typeface="Nunito"/>
              </a:defRPr>
            </a:lvl1pPr>
            <a:lvl2pPr lvl="1" algn="r">
              <a:buNone/>
              <a:defRPr sz="1400">
                <a:solidFill>
                  <a:schemeClr val="dk2"/>
                </a:solidFill>
                <a:latin typeface="Nunito"/>
                <a:ea typeface="Nunito"/>
                <a:cs typeface="Nunito"/>
                <a:sym typeface="Nunito"/>
              </a:defRPr>
            </a:lvl2pPr>
            <a:lvl3pPr lvl="2" algn="r">
              <a:buNone/>
              <a:defRPr sz="1400">
                <a:solidFill>
                  <a:schemeClr val="dk2"/>
                </a:solidFill>
                <a:latin typeface="Nunito"/>
                <a:ea typeface="Nunito"/>
                <a:cs typeface="Nunito"/>
                <a:sym typeface="Nunito"/>
              </a:defRPr>
            </a:lvl3pPr>
            <a:lvl4pPr lvl="3" algn="r">
              <a:buNone/>
              <a:defRPr sz="1400">
                <a:solidFill>
                  <a:schemeClr val="dk2"/>
                </a:solidFill>
                <a:latin typeface="Nunito"/>
                <a:ea typeface="Nunito"/>
                <a:cs typeface="Nunito"/>
                <a:sym typeface="Nunito"/>
              </a:defRPr>
            </a:lvl4pPr>
            <a:lvl5pPr lvl="4" algn="r">
              <a:buNone/>
              <a:defRPr sz="1400">
                <a:solidFill>
                  <a:schemeClr val="dk2"/>
                </a:solidFill>
                <a:latin typeface="Nunito"/>
                <a:ea typeface="Nunito"/>
                <a:cs typeface="Nunito"/>
                <a:sym typeface="Nunito"/>
              </a:defRPr>
            </a:lvl5pPr>
            <a:lvl6pPr lvl="5" algn="r">
              <a:buNone/>
              <a:defRPr sz="1400">
                <a:solidFill>
                  <a:schemeClr val="dk2"/>
                </a:solidFill>
                <a:latin typeface="Nunito"/>
                <a:ea typeface="Nunito"/>
                <a:cs typeface="Nunito"/>
                <a:sym typeface="Nunito"/>
              </a:defRPr>
            </a:lvl6pPr>
            <a:lvl7pPr lvl="6" algn="r">
              <a:buNone/>
              <a:defRPr sz="1400">
                <a:solidFill>
                  <a:schemeClr val="dk2"/>
                </a:solidFill>
                <a:latin typeface="Nunito"/>
                <a:ea typeface="Nunito"/>
                <a:cs typeface="Nunito"/>
                <a:sym typeface="Nunito"/>
              </a:defRPr>
            </a:lvl7pPr>
            <a:lvl8pPr lvl="7" algn="r">
              <a:buNone/>
              <a:defRPr sz="1400">
                <a:solidFill>
                  <a:schemeClr val="dk2"/>
                </a:solidFill>
                <a:latin typeface="Nunito"/>
                <a:ea typeface="Nunito"/>
                <a:cs typeface="Nunito"/>
                <a:sym typeface="Nunito"/>
              </a:defRPr>
            </a:lvl8pPr>
            <a:lvl9pPr lvl="8" algn="r">
              <a:buNone/>
              <a:defRPr sz="14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1"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84" name="Google Shape;284;p1"/>
          <p:cNvSpPr/>
          <p:nvPr/>
        </p:nvSpPr>
        <p:spPr>
          <a:xfrm>
            <a:off x="175700" y="0"/>
            <a:ext cx="14630400" cy="8229600"/>
          </a:xfrm>
          <a:prstGeom prst="rect">
            <a:avLst/>
          </a:prstGeom>
          <a:solidFill>
            <a:srgbClr val="F9F9FF">
              <a:alpha val="74901"/>
            </a:srgbClr>
          </a:solidFill>
          <a:ln w="13800" cap="flat" cmpd="sng">
            <a:solidFill>
              <a:srgbClr val="FFFFFF">
                <a:alpha val="63921"/>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
          <p:cNvSpPr/>
          <p:nvPr/>
        </p:nvSpPr>
        <p:spPr>
          <a:xfrm>
            <a:off x="464925" y="419300"/>
            <a:ext cx="9584100" cy="604200"/>
          </a:xfrm>
          <a:prstGeom prst="rect">
            <a:avLst/>
          </a:prstGeom>
          <a:noFill/>
          <a:ln>
            <a:noFill/>
          </a:ln>
        </p:spPr>
        <p:txBody>
          <a:bodyPr spcFirstLastPara="1" wrap="square" lIns="91425" tIns="45700" rIns="91425" bIns="45700" anchor="t" anchorCtr="0">
            <a:noAutofit/>
          </a:bodyPr>
          <a:lstStyle/>
          <a:p>
            <a:pPr marL="0" marR="0" lvl="0" indent="0" algn="l" rtl="0">
              <a:lnSpc>
                <a:spcPct val="124995"/>
              </a:lnSpc>
              <a:spcBef>
                <a:spcPts val="0"/>
              </a:spcBef>
              <a:spcAft>
                <a:spcPts val="0"/>
              </a:spcAft>
              <a:buClr>
                <a:srgbClr val="1B1B27"/>
              </a:buClr>
              <a:buSzPts val="5249"/>
              <a:buFont typeface="Corben"/>
              <a:buNone/>
            </a:pPr>
            <a:r>
              <a:rPr lang="en-US" sz="2849" b="1" i="0" u="none" strike="noStrike" cap="none">
                <a:solidFill>
                  <a:srgbClr val="1B1B27"/>
                </a:solidFill>
                <a:latin typeface="Nunito"/>
                <a:ea typeface="Nunito"/>
                <a:cs typeface="Nunito"/>
                <a:sym typeface="Nunito"/>
              </a:rPr>
              <a:t>Time Consumption Analysis</a:t>
            </a:r>
            <a:endParaRPr sz="2849" b="1" i="0" u="none" strike="noStrike" cap="none">
              <a:solidFill>
                <a:schemeClr val="dk1"/>
              </a:solidFill>
              <a:latin typeface="Nunito"/>
              <a:ea typeface="Nunito"/>
              <a:cs typeface="Nunito"/>
              <a:sym typeface="Nunito"/>
            </a:endParaRPr>
          </a:p>
        </p:txBody>
      </p:sp>
      <p:sp>
        <p:nvSpPr>
          <p:cNvPr id="286" name="Google Shape;286;p1"/>
          <p:cNvSpPr txBox="1"/>
          <p:nvPr/>
        </p:nvSpPr>
        <p:spPr>
          <a:xfrm>
            <a:off x="175700" y="1197350"/>
            <a:ext cx="13811400" cy="2111400"/>
          </a:xfrm>
          <a:prstGeom prst="rect">
            <a:avLst/>
          </a:prstGeom>
          <a:noFill/>
          <a:ln>
            <a:noFill/>
          </a:ln>
        </p:spPr>
        <p:txBody>
          <a:bodyPr spcFirstLastPara="1" wrap="square" lIns="91425" tIns="91425" rIns="91425" bIns="91425" anchor="t" anchorCtr="0">
            <a:noAutofit/>
          </a:bodyPr>
          <a:lstStyle/>
          <a:p>
            <a:pPr marL="457200" lvl="0" indent="-393700" algn="l" rtl="0">
              <a:lnSpc>
                <a:spcPct val="150000"/>
              </a:lnSpc>
              <a:spcBef>
                <a:spcPts val="0"/>
              </a:spcBef>
              <a:spcAft>
                <a:spcPts val="0"/>
              </a:spcAft>
              <a:buSzPts val="2600"/>
              <a:buFont typeface="Nunito"/>
              <a:buChar char="●"/>
            </a:pPr>
            <a:r>
              <a:rPr lang="en-US" sz="2600" dirty="0">
                <a:latin typeface="Adobe Devanagari" panose="02040503050201020203" pitchFamily="18" charset="0"/>
                <a:ea typeface="Nunito"/>
                <a:cs typeface="Adobe Devanagari" panose="02040503050201020203" pitchFamily="18" charset="0"/>
                <a:sym typeface="Nunito"/>
              </a:rPr>
              <a:t>We discovered that the service station offers three primary service types: Preventive Maintenance Service (PMS), Repair and Replacement (RR), and Breakdown Assistance and Parts Procurement (BANDP).</a:t>
            </a:r>
            <a:endParaRPr sz="2500" dirty="0">
              <a:latin typeface="Adobe Devanagari" panose="02040503050201020203" pitchFamily="18" charset="0"/>
              <a:ea typeface="Nunito"/>
              <a:cs typeface="Adobe Devanagari" panose="02040503050201020203" pitchFamily="18" charset="0"/>
              <a:sym typeface="Nunito"/>
            </a:endParaRPr>
          </a:p>
          <a:p>
            <a:pPr marL="457200" lvl="0" indent="-387350" algn="l" rtl="0">
              <a:lnSpc>
                <a:spcPct val="150000"/>
              </a:lnSpc>
              <a:spcBef>
                <a:spcPts val="0"/>
              </a:spcBef>
              <a:spcAft>
                <a:spcPts val="0"/>
              </a:spcAft>
              <a:buSzPts val="2500"/>
              <a:buFont typeface="Nunito"/>
              <a:buChar char="●"/>
            </a:pPr>
            <a:r>
              <a:rPr lang="en-US" sz="2500" dirty="0">
                <a:latin typeface="Adobe Devanagari" panose="02040503050201020203" pitchFamily="18" charset="0"/>
                <a:ea typeface="Nunito"/>
                <a:cs typeface="Adobe Devanagari" panose="02040503050201020203" pitchFamily="18" charset="0"/>
                <a:sym typeface="Nunito"/>
              </a:rPr>
              <a:t>In the Phase 4 analysis, we analyzed three months of service center data and encountered around 3,469 service records, which we analyzed using 17 different technicians. </a:t>
            </a:r>
            <a:endParaRPr sz="2700" dirty="0">
              <a:latin typeface="Adobe Devanagari" panose="02040503050201020203" pitchFamily="18" charset="0"/>
              <a:ea typeface="Nunito"/>
              <a:cs typeface="Adobe Devanagari" panose="02040503050201020203" pitchFamily="18" charset="0"/>
              <a:sym typeface="Nunito"/>
            </a:endParaRPr>
          </a:p>
          <a:p>
            <a:pPr marL="457200" lvl="0" indent="-387350" algn="l" rtl="0">
              <a:lnSpc>
                <a:spcPct val="150000"/>
              </a:lnSpc>
              <a:spcBef>
                <a:spcPts val="0"/>
              </a:spcBef>
              <a:spcAft>
                <a:spcPts val="0"/>
              </a:spcAft>
              <a:buSzPts val="2500"/>
              <a:buFont typeface="Nunito"/>
              <a:buChar char="●"/>
            </a:pPr>
            <a:r>
              <a:rPr lang="en-US" sz="2500" dirty="0">
                <a:latin typeface="Adobe Devanagari" panose="02040503050201020203" pitchFamily="18" charset="0"/>
                <a:ea typeface="Nunito"/>
                <a:cs typeface="Adobe Devanagari" panose="02040503050201020203" pitchFamily="18" charset="0"/>
                <a:sym typeface="Nunito"/>
              </a:rPr>
              <a:t>We analyzed data attributes that included entry date and time, ready date and time, service type, car model, and technician who worked on the car. </a:t>
            </a:r>
            <a:endParaRPr sz="2500" dirty="0">
              <a:latin typeface="Adobe Devanagari" panose="02040503050201020203" pitchFamily="18" charset="0"/>
              <a:ea typeface="Nunito"/>
              <a:cs typeface="Adobe Devanagari" panose="02040503050201020203" pitchFamily="18" charset="0"/>
              <a:sym typeface="Nunito"/>
            </a:endParaRPr>
          </a:p>
          <a:p>
            <a:pPr marL="457200" lvl="0" indent="0" algn="l" rtl="0">
              <a:lnSpc>
                <a:spcPct val="150000"/>
              </a:lnSpc>
              <a:spcBef>
                <a:spcPts val="0"/>
              </a:spcBef>
              <a:spcAft>
                <a:spcPts val="0"/>
              </a:spcAft>
              <a:buNone/>
            </a:pPr>
            <a:r>
              <a:rPr lang="en-US" sz="3000" b="1" dirty="0">
                <a:latin typeface="Adobe Devanagari" panose="02040503050201020203" pitchFamily="18" charset="0"/>
                <a:ea typeface="Nunito"/>
                <a:cs typeface="Adobe Devanagari" panose="02040503050201020203" pitchFamily="18" charset="0"/>
                <a:sym typeface="Nunito"/>
              </a:rPr>
              <a:t>Statistical Analysis:</a:t>
            </a:r>
            <a:endParaRPr sz="3000" b="1" dirty="0">
              <a:latin typeface="Adobe Devanagari" panose="02040503050201020203" pitchFamily="18" charset="0"/>
              <a:ea typeface="Nunito"/>
              <a:cs typeface="Adobe Devanagari" panose="02040503050201020203" pitchFamily="18" charset="0"/>
              <a:sym typeface="Nunito"/>
            </a:endParaRPr>
          </a:p>
          <a:p>
            <a:pPr marL="457200" lvl="0" indent="-387350" algn="l" rtl="0">
              <a:lnSpc>
                <a:spcPct val="150000"/>
              </a:lnSpc>
              <a:spcBef>
                <a:spcPts val="0"/>
              </a:spcBef>
              <a:spcAft>
                <a:spcPts val="0"/>
              </a:spcAft>
              <a:buSzPts val="2500"/>
              <a:buFont typeface="Nunito"/>
              <a:buChar char="●"/>
            </a:pPr>
            <a:r>
              <a:rPr lang="en-US" sz="2500" dirty="0">
                <a:latin typeface="Adobe Devanagari" panose="02040503050201020203" pitchFamily="18" charset="0"/>
                <a:ea typeface="Nunito"/>
                <a:cs typeface="Adobe Devanagari" panose="02040503050201020203" pitchFamily="18" charset="0"/>
                <a:sym typeface="Nunito"/>
              </a:rPr>
              <a:t>Our next analysis was a statistical model, one-way ANOVA classification. This analysis gave us insight into the average service time of different service types in comparison to one another.</a:t>
            </a:r>
            <a:endParaRPr sz="2500" dirty="0">
              <a:latin typeface="Adobe Devanagari" panose="02040503050201020203" pitchFamily="18" charset="0"/>
              <a:ea typeface="Nunito"/>
              <a:cs typeface="Adobe Devanagari" panose="02040503050201020203" pitchFamily="18" charset="0"/>
              <a:sym typeface="Nunito"/>
            </a:endParaRPr>
          </a:p>
          <a:p>
            <a:pPr marL="457200" lvl="0" indent="-387350" algn="l" rtl="0">
              <a:lnSpc>
                <a:spcPct val="150000"/>
              </a:lnSpc>
              <a:spcBef>
                <a:spcPts val="0"/>
              </a:spcBef>
              <a:spcAft>
                <a:spcPts val="0"/>
              </a:spcAft>
              <a:buSzPts val="2500"/>
              <a:buFont typeface="Nunito"/>
              <a:buChar char="●"/>
            </a:pPr>
            <a:r>
              <a:rPr lang="en-US" sz="2500" dirty="0">
                <a:latin typeface="Adobe Devanagari" panose="02040503050201020203" pitchFamily="18" charset="0"/>
                <a:ea typeface="Nunito"/>
                <a:cs typeface="Adobe Devanagari" panose="02040503050201020203" pitchFamily="18" charset="0"/>
                <a:sym typeface="Nunito"/>
              </a:rPr>
              <a:t>The service type with the longest average time was Repair and Replacement (RR), followed by Breakdown Assistance and Parts Procurement (BANDP).</a:t>
            </a:r>
            <a:endParaRPr sz="2500" dirty="0">
              <a:latin typeface="Adobe Devanagari" panose="02040503050201020203" pitchFamily="18" charset="0"/>
              <a:ea typeface="Nunito"/>
              <a:cs typeface="Adobe Devanagari" panose="02040503050201020203" pitchFamily="18" charset="0"/>
              <a:sym typeface="Nunito"/>
            </a:endParaRPr>
          </a:p>
          <a:p>
            <a:pPr marL="0" lvl="0" indent="0" algn="l" rtl="0">
              <a:lnSpc>
                <a:spcPct val="115000"/>
              </a:lnSpc>
              <a:spcBef>
                <a:spcPts val="0"/>
              </a:spcBef>
              <a:spcAft>
                <a:spcPts val="0"/>
              </a:spcAft>
              <a:buNone/>
            </a:pPr>
            <a:endParaRPr sz="2800" dirty="0">
              <a:latin typeface="Adobe Devanagari" panose="02040503050201020203" pitchFamily="18" charset="0"/>
              <a:ea typeface="Nunito"/>
              <a:cs typeface="Adobe Devanagari" panose="02040503050201020203" pitchFamily="18" charset="0"/>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2"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93" name="Google Shape;293;p2"/>
          <p:cNvSpPr/>
          <p:nvPr/>
        </p:nvSpPr>
        <p:spPr>
          <a:xfrm>
            <a:off x="0" y="0"/>
            <a:ext cx="14630400" cy="8229600"/>
          </a:xfrm>
          <a:prstGeom prst="rect">
            <a:avLst/>
          </a:prstGeom>
          <a:solidFill>
            <a:srgbClr val="F9F9FF">
              <a:alpha val="74901"/>
            </a:srgbClr>
          </a:solidFill>
          <a:ln w="13800" cap="flat" cmpd="sng">
            <a:solidFill>
              <a:srgbClr val="FFFFFF">
                <a:alpha val="63921"/>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037993" y="6837521"/>
            <a:ext cx="4443889" cy="69437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chemeClr val="dk1"/>
              </a:buClr>
              <a:buSzPts val="4374"/>
              <a:buFont typeface="Calibri"/>
              <a:buNone/>
            </a:pPr>
            <a:endParaRPr sz="4374" b="0" i="0" u="none" strike="noStrike" cap="none">
              <a:solidFill>
                <a:schemeClr val="dk1"/>
              </a:solidFill>
              <a:latin typeface="Calibri"/>
              <a:ea typeface="Calibri"/>
              <a:cs typeface="Calibri"/>
              <a:sym typeface="Calibri"/>
            </a:endParaRPr>
          </a:p>
        </p:txBody>
      </p:sp>
      <p:pic>
        <p:nvPicPr>
          <p:cNvPr id="295" name="Google Shape;295;p2"/>
          <p:cNvPicPr preferRelativeResize="0"/>
          <p:nvPr/>
        </p:nvPicPr>
        <p:blipFill rotWithShape="1">
          <a:blip r:embed="rId4">
            <a:alphaModFix/>
          </a:blip>
          <a:srcRect b="20483"/>
          <a:stretch/>
        </p:blipFill>
        <p:spPr>
          <a:xfrm>
            <a:off x="544950" y="308838"/>
            <a:ext cx="13295175" cy="1524300"/>
          </a:xfrm>
          <a:prstGeom prst="rect">
            <a:avLst/>
          </a:prstGeom>
          <a:noFill/>
          <a:ln>
            <a:noFill/>
          </a:ln>
        </p:spPr>
      </p:pic>
      <p:pic>
        <p:nvPicPr>
          <p:cNvPr id="296" name="Google Shape;296;p2"/>
          <p:cNvPicPr preferRelativeResize="0"/>
          <p:nvPr/>
        </p:nvPicPr>
        <p:blipFill rotWithShape="1">
          <a:blip r:embed="rId5">
            <a:alphaModFix/>
          </a:blip>
          <a:srcRect t="11468" b="6784"/>
          <a:stretch/>
        </p:blipFill>
        <p:spPr>
          <a:xfrm>
            <a:off x="0" y="1998109"/>
            <a:ext cx="14630400" cy="4137400"/>
          </a:xfrm>
          <a:prstGeom prst="rect">
            <a:avLst/>
          </a:prstGeom>
          <a:noFill/>
          <a:ln>
            <a:noFill/>
          </a:ln>
        </p:spPr>
      </p:pic>
      <p:pic>
        <p:nvPicPr>
          <p:cNvPr id="297" name="Google Shape;297;p2"/>
          <p:cNvPicPr preferRelativeResize="0"/>
          <p:nvPr/>
        </p:nvPicPr>
        <p:blipFill>
          <a:blip r:embed="rId6">
            <a:alphaModFix/>
          </a:blip>
          <a:stretch>
            <a:fillRect/>
          </a:stretch>
        </p:blipFill>
        <p:spPr>
          <a:xfrm>
            <a:off x="9900" y="1998109"/>
            <a:ext cx="14630400" cy="4137400"/>
          </a:xfrm>
          <a:prstGeom prst="rect">
            <a:avLst/>
          </a:prstGeom>
          <a:noFill/>
          <a:ln>
            <a:noFill/>
          </a:ln>
        </p:spPr>
      </p:pic>
      <p:sp>
        <p:nvSpPr>
          <p:cNvPr id="298" name="Google Shape;298;p2"/>
          <p:cNvSpPr txBox="1"/>
          <p:nvPr/>
        </p:nvSpPr>
        <p:spPr>
          <a:xfrm>
            <a:off x="100362" y="6231491"/>
            <a:ext cx="14128594" cy="1775085"/>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Nunito"/>
              <a:buChar char="●"/>
            </a:pPr>
            <a:r>
              <a:rPr lang="en-US" sz="2000" dirty="0">
                <a:latin typeface="Adobe Devanagari" panose="02040503050201020203" pitchFamily="18" charset="0"/>
                <a:ea typeface="Nunito"/>
                <a:cs typeface="Adobe Devanagari" panose="02040503050201020203" pitchFamily="18" charset="0"/>
                <a:sym typeface="Nunito"/>
              </a:rPr>
              <a:t>We analyzed the Service that done in the service station in each &amp; every service that done in the past 3 months data , in primarily the station encountered most of the service in the  Preventive Maintenance Service (PMS), Repair and Replacement (RR), and Breakdown Assistance and Parts Procurement (BANDP). </a:t>
            </a:r>
            <a:endParaRPr sz="2000" dirty="0">
              <a:latin typeface="Adobe Devanagari" panose="02040503050201020203" pitchFamily="18" charset="0"/>
              <a:ea typeface="Nunito"/>
              <a:cs typeface="Adobe Devanagari" panose="02040503050201020203" pitchFamily="18" charset="0"/>
              <a:sym typeface="Nunito"/>
            </a:endParaRPr>
          </a:p>
          <a:p>
            <a:pPr marL="457200" lvl="0" indent="-330200" algn="l" rtl="0">
              <a:spcBef>
                <a:spcPts val="0"/>
              </a:spcBef>
              <a:spcAft>
                <a:spcPts val="0"/>
              </a:spcAft>
              <a:buSzPts val="1600"/>
              <a:buFont typeface="Nunito"/>
              <a:buChar char="●"/>
            </a:pPr>
            <a:r>
              <a:rPr lang="en-US" sz="2000" dirty="0">
                <a:latin typeface="Adobe Devanagari" panose="02040503050201020203" pitchFamily="18" charset="0"/>
                <a:ea typeface="Nunito"/>
                <a:cs typeface="Adobe Devanagari" panose="02040503050201020203" pitchFamily="18" charset="0"/>
                <a:sym typeface="Nunito"/>
              </a:rPr>
              <a:t>We have done the analysis in week wise over the three month period of time , we found service that encounter by the station is almost consistent in the over period of time . </a:t>
            </a:r>
            <a:endParaRPr sz="2000" dirty="0">
              <a:latin typeface="Adobe Devanagari" panose="02040503050201020203" pitchFamily="18" charset="0"/>
              <a:ea typeface="Nunito"/>
              <a:cs typeface="Adobe Devanagari" panose="02040503050201020203" pitchFamily="18" charset="0"/>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24fba462575_0_1"/>
          <p:cNvSpPr txBox="1">
            <a:spLocks noGrp="1"/>
          </p:cNvSpPr>
          <p:nvPr>
            <p:ph type="body" idx="1"/>
          </p:nvPr>
        </p:nvSpPr>
        <p:spPr>
          <a:xfrm>
            <a:off x="2086075" y="6622350"/>
            <a:ext cx="12441300" cy="1213800"/>
          </a:xfrm>
          <a:prstGeom prst="rect">
            <a:avLst/>
          </a:prstGeom>
        </p:spPr>
        <p:txBody>
          <a:bodyPr spcFirstLastPara="1" wrap="square" lIns="146275" tIns="146275" rIns="146275" bIns="146275" anchor="t" anchorCtr="0">
            <a:noAutofit/>
          </a:bodyPr>
          <a:lstStyle/>
          <a:p>
            <a:pPr marL="0" lvl="0" indent="0" algn="l" rtl="0">
              <a:spcBef>
                <a:spcPts val="0"/>
              </a:spcBef>
              <a:spcAft>
                <a:spcPts val="0"/>
              </a:spcAft>
              <a:buNone/>
            </a:pPr>
            <a:r>
              <a:rPr lang="en-US" sz="2000" dirty="0">
                <a:solidFill>
                  <a:srgbClr val="16330F"/>
                </a:solidFill>
                <a:highlight>
                  <a:srgbClr val="FAF5EA"/>
                </a:highlight>
                <a:latin typeface="Adobe Devanagari" panose="02040503050201020203" pitchFamily="18" charset="0"/>
                <a:ea typeface="Georgia"/>
                <a:cs typeface="Adobe Devanagari" panose="02040503050201020203" pitchFamily="18" charset="0"/>
                <a:sym typeface="Georgia"/>
              </a:rPr>
              <a:t>In the scatter plot depicting the duration of BANDP service from car arrival to completion, we noticed a significant dispersion. BANDP, which accounted for 57% of service time among 588 encounters, was managed by a single technician. </a:t>
            </a:r>
            <a:endParaRPr sz="2000" dirty="0">
              <a:solidFill>
                <a:srgbClr val="16330F"/>
              </a:solidFill>
              <a:highlight>
                <a:srgbClr val="FAF5EA"/>
              </a:highlight>
              <a:latin typeface="Adobe Devanagari" panose="02040503050201020203" pitchFamily="18" charset="0"/>
              <a:ea typeface="Georgia"/>
              <a:cs typeface="Adobe Devanagari" panose="02040503050201020203" pitchFamily="18" charset="0"/>
              <a:sym typeface="Georgia"/>
            </a:endParaRPr>
          </a:p>
          <a:p>
            <a:pPr marL="0" lvl="0" indent="0" algn="l" rtl="0">
              <a:spcBef>
                <a:spcPts val="0"/>
              </a:spcBef>
              <a:spcAft>
                <a:spcPts val="0"/>
              </a:spcAft>
              <a:buNone/>
            </a:pPr>
            <a:r>
              <a:rPr lang="en-US" sz="2000" dirty="0">
                <a:solidFill>
                  <a:srgbClr val="16330F"/>
                </a:solidFill>
                <a:highlight>
                  <a:srgbClr val="FAF5EA"/>
                </a:highlight>
                <a:latin typeface="Adobe Devanagari" panose="02040503050201020203" pitchFamily="18" charset="0"/>
                <a:ea typeface="Georgia"/>
                <a:cs typeface="Adobe Devanagari" panose="02040503050201020203" pitchFamily="18" charset="0"/>
                <a:sym typeface="Georgia"/>
              </a:rPr>
              <a:t>The scatter plot shows a relatively tight distribution of PMS service times. On average, PMS service accounted for 19.67% of the total service time for the car during its service life. </a:t>
            </a:r>
            <a:endParaRPr sz="2000" dirty="0">
              <a:latin typeface="Adobe Devanagari" panose="02040503050201020203" pitchFamily="18" charset="0"/>
              <a:cs typeface="Adobe Devanagari" panose="02040503050201020203" pitchFamily="18" charset="0"/>
            </a:endParaRPr>
          </a:p>
        </p:txBody>
      </p:sp>
      <p:pic>
        <p:nvPicPr>
          <p:cNvPr id="305" name="Google Shape;305;g24fba462575_0_1"/>
          <p:cNvPicPr preferRelativeResize="0"/>
          <p:nvPr/>
        </p:nvPicPr>
        <p:blipFill rotWithShape="1">
          <a:blip r:embed="rId3">
            <a:alphaModFix/>
          </a:blip>
          <a:srcRect t="5606"/>
          <a:stretch/>
        </p:blipFill>
        <p:spPr>
          <a:xfrm>
            <a:off x="268325" y="879375"/>
            <a:ext cx="9464026" cy="5497401"/>
          </a:xfrm>
          <a:prstGeom prst="rect">
            <a:avLst/>
          </a:prstGeom>
          <a:noFill/>
          <a:ln>
            <a:noFill/>
          </a:ln>
        </p:spPr>
      </p:pic>
      <p:pic>
        <p:nvPicPr>
          <p:cNvPr id="306" name="Google Shape;306;g24fba462575_0_1"/>
          <p:cNvPicPr preferRelativeResize="0"/>
          <p:nvPr/>
        </p:nvPicPr>
        <p:blipFill>
          <a:blip r:embed="rId4">
            <a:alphaModFix/>
          </a:blip>
          <a:stretch>
            <a:fillRect/>
          </a:stretch>
        </p:blipFill>
        <p:spPr>
          <a:xfrm>
            <a:off x="9732350" y="350925"/>
            <a:ext cx="4566952" cy="2701201"/>
          </a:xfrm>
          <a:prstGeom prst="rect">
            <a:avLst/>
          </a:prstGeom>
          <a:noFill/>
          <a:ln>
            <a:noFill/>
          </a:ln>
        </p:spPr>
      </p:pic>
      <p:pic>
        <p:nvPicPr>
          <p:cNvPr id="307" name="Google Shape;307;g24fba462575_0_1"/>
          <p:cNvPicPr preferRelativeResize="0"/>
          <p:nvPr/>
        </p:nvPicPr>
        <p:blipFill>
          <a:blip r:embed="rId5">
            <a:alphaModFix/>
          </a:blip>
          <a:stretch>
            <a:fillRect/>
          </a:stretch>
        </p:blipFill>
        <p:spPr>
          <a:xfrm>
            <a:off x="9732350" y="3114250"/>
            <a:ext cx="4795102" cy="3245850"/>
          </a:xfrm>
          <a:prstGeom prst="rect">
            <a:avLst/>
          </a:prstGeom>
          <a:noFill/>
          <a:ln>
            <a:noFill/>
          </a:ln>
        </p:spPr>
      </p:pic>
      <p:sp>
        <p:nvSpPr>
          <p:cNvPr id="308" name="Google Shape;308;g24fba462575_0_1"/>
          <p:cNvSpPr txBox="1"/>
          <p:nvPr/>
        </p:nvSpPr>
        <p:spPr>
          <a:xfrm>
            <a:off x="211875" y="183500"/>
            <a:ext cx="4394400" cy="45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latin typeface="Nunito"/>
                <a:ea typeface="Nunito"/>
                <a:cs typeface="Nunito"/>
                <a:sym typeface="Nunito"/>
              </a:rPr>
              <a:t>Dispersion In Completing BANDP Service</a:t>
            </a:r>
            <a:endParaRPr sz="1600" b="1">
              <a:latin typeface="Nunito"/>
              <a:ea typeface="Nunito"/>
              <a:cs typeface="Nunito"/>
              <a:sym typeface="Nunito"/>
            </a:endParaRPr>
          </a:p>
        </p:txBody>
      </p:sp>
      <p:sp>
        <p:nvSpPr>
          <p:cNvPr id="309" name="Google Shape;309;g24fba462575_0_1"/>
          <p:cNvSpPr txBox="1"/>
          <p:nvPr/>
        </p:nvSpPr>
        <p:spPr>
          <a:xfrm>
            <a:off x="10355300" y="692550"/>
            <a:ext cx="6678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Nunito"/>
                <a:ea typeface="Nunito"/>
                <a:cs typeface="Nunito"/>
                <a:sym typeface="Nunito"/>
              </a:rPr>
              <a:t>PMS</a:t>
            </a:r>
            <a:endParaRPr>
              <a:latin typeface="Nunito"/>
              <a:ea typeface="Nunito"/>
              <a:cs typeface="Nunito"/>
              <a:sym typeface="Nunito"/>
            </a:endParaRPr>
          </a:p>
        </p:txBody>
      </p:sp>
      <p:sp>
        <p:nvSpPr>
          <p:cNvPr id="310" name="Google Shape;310;g24fba462575_0_1"/>
          <p:cNvSpPr txBox="1"/>
          <p:nvPr/>
        </p:nvSpPr>
        <p:spPr>
          <a:xfrm>
            <a:off x="10479525" y="3409850"/>
            <a:ext cx="5436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Nunito"/>
                <a:ea typeface="Nunito"/>
                <a:cs typeface="Nunito"/>
                <a:sym typeface="Nunito"/>
              </a:rPr>
              <a:t>RR</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317" name="Google Shape;317;p4"/>
          <p:cNvSpPr/>
          <p:nvPr/>
        </p:nvSpPr>
        <p:spPr>
          <a:xfrm>
            <a:off x="0" y="0"/>
            <a:ext cx="14630400" cy="8229600"/>
          </a:xfrm>
          <a:prstGeom prst="rect">
            <a:avLst/>
          </a:prstGeom>
          <a:solidFill>
            <a:srgbClr val="F9F9FF">
              <a:alpha val="74901"/>
            </a:srgbClr>
          </a:solidFill>
          <a:ln w="13800" cap="flat" cmpd="sng">
            <a:solidFill>
              <a:srgbClr val="FFFFFF">
                <a:alpha val="63921"/>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8" name="Google Shape;318;p4" descr="preencoded.png"/>
          <p:cNvPicPr preferRelativeResize="0"/>
          <p:nvPr/>
        </p:nvPicPr>
        <p:blipFill rotWithShape="1">
          <a:blip r:embed="rId4">
            <a:alphaModFix/>
          </a:blip>
          <a:srcRect/>
          <a:stretch/>
        </p:blipFill>
        <p:spPr>
          <a:xfrm>
            <a:off x="0" y="0"/>
            <a:ext cx="14630400" cy="8229600"/>
          </a:xfrm>
          <a:prstGeom prst="rect">
            <a:avLst/>
          </a:prstGeom>
          <a:noFill/>
          <a:ln>
            <a:noFill/>
          </a:ln>
        </p:spPr>
      </p:pic>
      <p:sp>
        <p:nvSpPr>
          <p:cNvPr id="319" name="Google Shape;319;p4"/>
          <p:cNvSpPr/>
          <p:nvPr/>
        </p:nvSpPr>
        <p:spPr>
          <a:xfrm>
            <a:off x="0" y="0"/>
            <a:ext cx="14630400" cy="8229600"/>
          </a:xfrm>
          <a:prstGeom prst="rect">
            <a:avLst/>
          </a:prstGeom>
          <a:solidFill>
            <a:srgbClr val="F9F9FF">
              <a:alpha val="84705"/>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0" name="Google Shape;320;p4" descr="preencoded.png"/>
          <p:cNvPicPr preferRelativeResize="0"/>
          <p:nvPr/>
        </p:nvPicPr>
        <p:blipFill rotWithShape="1">
          <a:blip r:embed="rId5">
            <a:alphaModFix/>
          </a:blip>
          <a:srcRect t="5606"/>
          <a:stretch/>
        </p:blipFill>
        <p:spPr>
          <a:xfrm>
            <a:off x="545550" y="680275"/>
            <a:ext cx="13539299" cy="5156750"/>
          </a:xfrm>
          <a:prstGeom prst="rect">
            <a:avLst/>
          </a:prstGeom>
          <a:noFill/>
          <a:ln>
            <a:noFill/>
          </a:ln>
        </p:spPr>
      </p:pic>
      <p:sp>
        <p:nvSpPr>
          <p:cNvPr id="321" name="Google Shape;321;p4"/>
          <p:cNvSpPr txBox="1"/>
          <p:nvPr/>
        </p:nvSpPr>
        <p:spPr>
          <a:xfrm>
            <a:off x="582600" y="6173775"/>
            <a:ext cx="13465200" cy="15528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400" dirty="0">
                <a:latin typeface="Adobe Devanagari" panose="02040503050201020203" pitchFamily="18" charset="0"/>
                <a:ea typeface="Nunito"/>
                <a:cs typeface="Adobe Devanagari" panose="02040503050201020203" pitchFamily="18" charset="0"/>
                <a:sym typeface="Nunito"/>
              </a:rPr>
              <a:t>This graph represents the data wise analysis of car services requests based on their service type. Through the graph we can see that there is pattern when we consider the PMS services, which is Periodic maintenance service. It spikes on Wednesdays and Saturdays, while have minimum requests on Sundays .It indicates that we can expect low encounters in Sunday and high encounters in Wednesday and Saturday in a week .</a:t>
            </a:r>
            <a:endParaRPr sz="2400" dirty="0">
              <a:latin typeface="Adobe Devanagari" panose="02040503050201020203" pitchFamily="18" charset="0"/>
              <a:ea typeface="Nunito"/>
              <a:cs typeface="Adobe Devanagari" panose="02040503050201020203" pitchFamily="18" charset="0"/>
              <a:sym typeface="Nunito"/>
            </a:endParaRPr>
          </a:p>
        </p:txBody>
      </p:sp>
      <p:pic>
        <p:nvPicPr>
          <p:cNvPr id="322" name="Google Shape;322;p4"/>
          <p:cNvPicPr preferRelativeResize="0"/>
          <p:nvPr/>
        </p:nvPicPr>
        <p:blipFill rotWithShape="1">
          <a:blip r:embed="rId6">
            <a:alphaModFix/>
          </a:blip>
          <a:srcRect t="5031" b="1088"/>
          <a:stretch/>
        </p:blipFill>
        <p:spPr>
          <a:xfrm>
            <a:off x="76200" y="482350"/>
            <a:ext cx="14325600" cy="54266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Custom</PresentationFormat>
  <Paragraphs>19</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Adobe Devanagari</vt:lpstr>
      <vt:lpstr>Nunito</vt:lpstr>
      <vt:lpstr>Corben</vt:lpstr>
      <vt:lpstr>Maven Pro</vt:lpstr>
      <vt:lpstr>Momentum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pooja sharma</cp:lastModifiedBy>
  <cp:revision>1</cp:revision>
  <dcterms:created xsi:type="dcterms:W3CDTF">2023-10-18T16:42:40Z</dcterms:created>
  <dcterms:modified xsi:type="dcterms:W3CDTF">2023-10-19T08:17:33Z</dcterms:modified>
</cp:coreProperties>
</file>