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42" r:id="rId6"/>
    <p:sldId id="349" r:id="rId7"/>
    <p:sldId id="341" r:id="rId8"/>
    <p:sldId id="347" r:id="rId9"/>
    <p:sldId id="258" r:id="rId10"/>
    <p:sldId id="3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109" d="100"/>
          <a:sy n="109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9/7/2023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9/7/2023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9/7/2023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9/7/2023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9/7/2023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9/7/2023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9/7/2023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9/7/2023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9/7/2023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9/7/2023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9/7/2023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9/7/2023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9/7/2023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6171" y="643773"/>
            <a:ext cx="10446127" cy="1467612"/>
          </a:xfrm>
        </p:spPr>
        <p:txBody>
          <a:bodyPr>
            <a:normAutofit/>
          </a:bodyPr>
          <a:lstStyle/>
          <a:p>
            <a:r>
              <a:rPr lang="en-US" sz="2800" b="1" dirty="0"/>
              <a:t>Time Consumption analysis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324" y="2848708"/>
            <a:ext cx="10446127" cy="2939444"/>
          </a:xfrm>
        </p:spPr>
        <p:txBody>
          <a:bodyPr>
            <a:normAutofit/>
          </a:bodyPr>
          <a:lstStyle/>
          <a:p>
            <a:r>
              <a:rPr lang="en-US" dirty="0"/>
              <a:t>Team member: Vishnu S </a:t>
            </a:r>
          </a:p>
          <a:p>
            <a:r>
              <a:rPr lang="en-US" dirty="0"/>
              <a:t>                       Vishal. J</a:t>
            </a:r>
          </a:p>
          <a:p>
            <a:r>
              <a:rPr lang="en-US" dirty="0"/>
              <a:t>                       Reshma .R</a:t>
            </a:r>
          </a:p>
          <a:p>
            <a:r>
              <a:rPr lang="en-US" dirty="0"/>
              <a:t>Mentor Name :DR.g.Sai krishnan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85" y="125187"/>
            <a:ext cx="5711810" cy="587584"/>
          </a:xfrm>
        </p:spPr>
        <p:txBody>
          <a:bodyPr>
            <a:normAutofit/>
          </a:bodyPr>
          <a:lstStyle/>
          <a:p>
            <a:r>
              <a:rPr lang="en-US" sz="3200" b="1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731" y="712771"/>
            <a:ext cx="10907737" cy="55209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The Goal is to identify where the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Time wastage happening </a:t>
            </a: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in the service and using best possible way to stop the Consumption and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optimize the time </a:t>
            </a: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With the Data from the center and with the help of the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Data Analysis </a:t>
            </a: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to identify the time Consumption in the car service </a:t>
            </a:r>
          </a:p>
        </p:txBody>
      </p:sp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B93C9D-573E-484C-BEFA-B8F978EA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C88117-838A-4EE3-84ED-0F36E165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3" y="0"/>
            <a:ext cx="5711810" cy="587584"/>
          </a:xfrm>
        </p:spPr>
        <p:txBody>
          <a:bodyPr>
            <a:normAutofit/>
          </a:bodyPr>
          <a:lstStyle/>
          <a:p>
            <a:r>
              <a:rPr lang="en-US" sz="3200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230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F87770D2-E48E-7A42-9413-8C2720FC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0" y="28471"/>
            <a:ext cx="5711810" cy="587584"/>
          </a:xfrm>
        </p:spPr>
        <p:txBody>
          <a:bodyPr>
            <a:normAutofit/>
          </a:bodyPr>
          <a:lstStyle/>
          <a:p>
            <a:r>
              <a:rPr lang="en-US" sz="3200" b="1" dirty="0"/>
              <a:t>Findings</a:t>
            </a:r>
            <a:r>
              <a:rPr lang="en-US" sz="3600" b="1" dirty="0"/>
              <a:t> 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42F24CA9-34C3-CF4E-B2C6-AAC4B1BB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304" y="1090839"/>
            <a:ext cx="10905392" cy="515169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According to our analysis on the data where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34% 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of time consumed by</a:t>
            </a:r>
            <a:r>
              <a:rPr lang="en-US" sz="2200" dirty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77 Car of five types  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Car Model and remaining time </a:t>
            </a:r>
            <a:r>
              <a:rPr lang="en-US" sz="2200" dirty="0">
                <a:solidFill>
                  <a:srgbClr val="00B05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66% 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was utilized by </a:t>
            </a:r>
            <a:r>
              <a:rPr lang="en-US" sz="2200" dirty="0">
                <a:solidFill>
                  <a:srgbClr val="00B05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575 car of remaining 29 car model 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types 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In that 34 % of car where almost </a:t>
            </a:r>
            <a:r>
              <a:rPr lang="en-US" sz="2200" dirty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72%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of cars under the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PMS(Period maintenance Service ) 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which are 59 cars and </a:t>
            </a:r>
            <a:r>
              <a:rPr lang="en-US" sz="2200" dirty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remaining 28% 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of cars under the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RR (Running Fault)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75% of cars 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which comes for almost serviced and processed </a:t>
            </a:r>
            <a:r>
              <a:rPr lang="en-US" sz="2200" dirty="0">
                <a:solidFill>
                  <a:srgbClr val="00B05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within a day 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or below. Around </a:t>
            </a:r>
            <a:r>
              <a:rPr lang="en-US" sz="2200" dirty="0">
                <a:solidFill>
                  <a:srgbClr val="00B05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53 %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Service are Periodic Maintenance service indicates </a:t>
            </a:r>
            <a:r>
              <a:rPr lang="en-US" sz="2200" dirty="0">
                <a:solidFill>
                  <a:srgbClr val="00B05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better service 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in the Center.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There are certain model in the service which are </a:t>
            </a:r>
            <a:r>
              <a:rPr lang="en-US" sz="2200" dirty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BALENO , CELERIO , NEW ERTIGA , NEW SWIFT ,SWIFT , SCROSS , WAGON R , SWIFT DZIRE  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consumes </a:t>
            </a:r>
            <a:r>
              <a:rPr lang="en-US" sz="2200" dirty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34%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of the Total Service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According to dataset where Periodic Maintenance Service around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53% 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Running Fault around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19% 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Free Service FR1 around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9% 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and FR2 around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10% </a:t>
            </a:r>
            <a:r>
              <a:rPr lang="en-US" sz="2200" dirty="0">
                <a:latin typeface="Adobe Hebrew" panose="02040503050201020203" pitchFamily="18" charset="-79"/>
                <a:cs typeface="Adobe Hebrew" panose="02040503050201020203" pitchFamily="18" charset="-79"/>
              </a:rPr>
              <a:t>and FR3 around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6%. 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115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9" y="165694"/>
            <a:ext cx="4837529" cy="609600"/>
          </a:xfrm>
        </p:spPr>
        <p:txBody>
          <a:bodyPr/>
          <a:lstStyle/>
          <a:p>
            <a:r>
              <a:rPr lang="en-US" sz="3200" b="1" dirty="0"/>
              <a:t>Recommendation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8069" y="1257300"/>
            <a:ext cx="10454405" cy="490891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With the help of the Findings from the analysis , we found that only Certain model type car cause the Time Delay and Time Consumption in the Service processing.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1.One of our best choice of solution is to provide the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Special training and Educating </a:t>
            </a: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the employee in those </a:t>
            </a:r>
            <a:r>
              <a:rPr lang="en-US" sz="2000" dirty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Certain model types  </a:t>
            </a: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which mentioned before to </a:t>
            </a:r>
            <a:r>
              <a:rPr lang="en-US" sz="2000" dirty="0">
                <a:solidFill>
                  <a:srgbClr val="00B05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optimize the solution </a:t>
            </a: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2.By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increasing the manpower </a:t>
            </a: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in the Periodic Maintenance Service might reduce the time because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PMS</a:t>
            </a: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 is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most using Service  </a:t>
            </a: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and potential one of the service which consumes more time too.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3. Using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Warehouse Management Software(WMS) </a:t>
            </a: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to help in the </a:t>
            </a:r>
            <a:r>
              <a:rPr lang="en-US" sz="2000" dirty="0">
                <a:solidFill>
                  <a:srgbClr val="00B05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Organize </a:t>
            </a: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and </a:t>
            </a:r>
            <a:r>
              <a:rPr lang="en-US" sz="2000" dirty="0">
                <a:solidFill>
                  <a:srgbClr val="00B05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administrator</a:t>
            </a: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 the part in the warehouse 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0E000AB9-76BF-479B-85CE-7002A0F43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1" y="0"/>
            <a:ext cx="97032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99CC13-6D51-47C0-AD8C-D915A537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11810" cy="587584"/>
          </a:xfrm>
        </p:spPr>
        <p:txBody>
          <a:bodyPr>
            <a:normAutofit/>
          </a:bodyPr>
          <a:lstStyle/>
          <a:p>
            <a:r>
              <a:rPr lang="en-US" sz="3200" b="1" dirty="0"/>
              <a:t>Conclusion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5091761-BB94-4299-8B49-F30B51CB280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808892"/>
            <a:ext cx="10376422" cy="458079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With the help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Data Analysis</a:t>
            </a: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 and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Data Visualization </a:t>
            </a: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using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Tableau</a:t>
            </a: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 to find the Time Consumption  in the Service Process where identified and which helps to optimize the time of the Car service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Educating and Training the Employee </a:t>
            </a: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in the area where the Time Consumption might be the best method to optimize the Service Time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In Future, Using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Machine learning model </a:t>
            </a: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to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predicate and forecast  </a:t>
            </a:r>
            <a:r>
              <a:rPr lang="en-US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where problem in the Service Management  by feeding  the data will simplify everything 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564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71af3243-3dd4-4a8d-8c0d-dd76da1f02a5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460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Hebrew</vt:lpstr>
      <vt:lpstr>Arial</vt:lpstr>
      <vt:lpstr>Calibri</vt:lpstr>
      <vt:lpstr>Century Gothic</vt:lpstr>
      <vt:lpstr>Helvetica Neue Medium</vt:lpstr>
      <vt:lpstr>RetrospectVTI</vt:lpstr>
      <vt:lpstr>Time Consumption analysis </vt:lpstr>
      <vt:lpstr>Problem Statement </vt:lpstr>
      <vt:lpstr>Flowchart</vt:lpstr>
      <vt:lpstr>Findings </vt:lpstr>
      <vt:lpstr>Recommendation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2023-09-03T15:28:46Z</dcterms:created>
  <dcterms:modified xsi:type="dcterms:W3CDTF">2023-09-07T09:27:44Z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