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1954A4A-ACFC-4017-A71B-B69EF3FF4AE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Trend Analysis on JC open date to JC Close date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5587513-E72A-47EA-9E40-41DCF993093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04/09/2023 22:17:54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CE93EFB-3206-4208-89CE-F2BC79DC53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40" y="0"/>
            <a:ext cx="1645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2023-09-04T16:47:55Z</dcterms:created>
  <dcterms:modified xsi:type="dcterms:W3CDTF">2023-09-04T16:47:55Z</dcterms:modified>
</cp:coreProperties>
</file>