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E22957-A7FB-4663-B8BF-2E3E9E1EF1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CEDDA6-6DEA-4A7B-86C9-B08B2F618E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03/09/2023 01:38:25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11C9AC16-8EFA-4092-BF88-C57E0B96DD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4" y="0"/>
            <a:ext cx="11631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2023-09-02T20:08:25Z</dcterms:created>
  <dcterms:modified xsi:type="dcterms:W3CDTF">2023-09-02T20:08:25Z</dcterms:modified>
</cp:coreProperties>
</file>