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0E000AB9-76BF-479B-85CE-7002A0F4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Vishnu Sankar</cp:lastModifiedBy>
  <cp:revision>2</cp:revision>
  <dcterms:created xsi:type="dcterms:W3CDTF">2023-09-07T06:39:47Z</dcterms:created>
  <dcterms:modified xsi:type="dcterms:W3CDTF">2023-09-07T07:02:16Z</dcterms:modified>
</cp:coreProperties>
</file>