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FBB8BCC-3F08-4C9D-BDBD-30BA247DC1D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Main Notebook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28B1D08-1C8D-45C9-BA8D-D700795DEB8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22/09/2023 22:15:27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 (2)" id="2" name="slide2">
            <a:extLst>
              <a:ext uri="{FF2B5EF4-FFF2-40B4-BE49-F238E27FC236}">
                <a16:creationId xmlns:a16="http://schemas.microsoft.com/office/drawing/2014/main" id="{2150F368-AA50-447E-BCFF-D03650C270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12171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2023-09-22T16:45:27Z</dcterms:created>
  <dcterms:modified xsi:type="dcterms:W3CDTF">2023-09-22T16:45:27Z</dcterms:modified>
</cp:coreProperties>
</file>