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5726B8-F312-49AA-B06E-D8BDE65ED7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Notebook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AADA1E-4255-4568-819B-C706332890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22/09/2023 21:20:23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6E0B6881-5BC0-4B2A-80C1-EB1513315F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1217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2023-09-22T15:50:23Z</dcterms:created>
  <dcterms:modified xsi:type="dcterms:W3CDTF">2023-09-22T15:50:23Z</dcterms:modified>
</cp:coreProperties>
</file>