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3CE8EC1-7428-4C8D-A59A-F51EA00E67A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Main Notebook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158C6A4-4DFD-48B7-83BD-604FBE93B23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22/09/2023 21:09:36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4A43AF3-C354-42EB-B9F9-2787AE5842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12171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2023-09-22T15:39:36Z</dcterms:created>
  <dcterms:modified xsi:type="dcterms:W3CDTF">2023-09-22T15:39:36Z</dcterms:modified>
</cp:coreProperties>
</file>