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57A8BC-F0BE-4BD0-923A-71B4D263759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Main Notebook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4793469-1A97-496D-9D50-B27DB4F677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22/09/2023 00:17:37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86769A69-AFC5-4F11-9F9C-2F20E0E269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12171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2023-09-21T18:47:37Z</dcterms:created>
  <dcterms:modified xsi:type="dcterms:W3CDTF">2023-09-21T18:47:37Z</dcterms:modified>
</cp:coreProperties>
</file>