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FB7A2D5-6833-4FAC-9C20-1F28C17693F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Main Notebook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9995221-FE1C-46CC-B3F0-44D21A3668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22/09/2023 00:16:57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 (2)" id="2" name="slide2">
            <a:extLst>
              <a:ext uri="{FF2B5EF4-FFF2-40B4-BE49-F238E27FC236}">
                <a16:creationId xmlns:a16="http://schemas.microsoft.com/office/drawing/2014/main" id="{6D34414A-ACB8-4156-AB56-68E66CB2BD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12171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2023-09-21T18:46:57Z</dcterms:created>
  <dcterms:modified xsi:type="dcterms:W3CDTF">2023-09-21T18:46:57Z</dcterms:modified>
</cp:coreProperties>
</file>