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671D510-EF05-4CDA-88E1-83FE8CCD01A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Main Notebook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91003D9-6E38-405B-8AC2-C204902B02F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22/09/2023 21:38:16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2" name="slide2">
            <a:extLst>
              <a:ext uri="{FF2B5EF4-FFF2-40B4-BE49-F238E27FC236}">
                <a16:creationId xmlns:a16="http://schemas.microsoft.com/office/drawing/2014/main" id="{5D995EF5-D1F9-467A-BA16-4B536312AF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80"/>
            <a:ext cx="12192000" cy="683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2023-09-22T16:08:16Z</dcterms:created>
  <dcterms:modified xsi:type="dcterms:W3CDTF">2023-09-22T16:08:16Z</dcterms:modified>
</cp:coreProperties>
</file>