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60" r:id="rId4"/>
    <p:sldId id="261" r:id="rId5"/>
    <p:sldId id="262" r:id="rId6"/>
    <p:sldId id="263" r:id="rId7"/>
    <p:sldId id="264" r:id="rId8"/>
    <p:sldId id="280" r:id="rId9"/>
    <p:sldId id="28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9" d="100"/>
          <a:sy n="89" d="100"/>
        </p:scale>
        <p:origin x="2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809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680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953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2922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9675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676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87558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230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2434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2097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089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165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305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11/14/2024</a:t>
            </a:fld>
            <a:endParaRPr lang="en-US"/>
          </a:p>
        </p:txBody>
      </p:sp>
    </p:spTree>
    <p:extLst>
      <p:ext uri="{BB962C8B-B14F-4D97-AF65-F5344CB8AC3E}">
        <p14:creationId xmlns:p14="http://schemas.microsoft.com/office/powerpoint/2010/main" val="552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702D-8405-4FF4-B318-84563025CCA5}"/>
              </a:ext>
            </a:extLst>
          </p:cNvPr>
          <p:cNvSpPr>
            <a:spLocks noGrp="1"/>
          </p:cNvSpPr>
          <p:nvPr>
            <p:ph type="ctrTitle"/>
          </p:nvPr>
        </p:nvSpPr>
        <p:spPr>
          <a:xfrm>
            <a:off x="1524000" y="406400"/>
            <a:ext cx="9144000" cy="3022600"/>
          </a:xfrm>
        </p:spPr>
        <p:txBody>
          <a:bodyPr>
            <a:normAutofit/>
          </a:bodyPr>
          <a:lstStyle/>
          <a:p>
            <a:pPr algn="ctr"/>
            <a:r>
              <a:rPr lang="en-US" sz="4400" dirty="0">
                <a:latin typeface="Times New Roman" panose="02020603050405020304" pitchFamily="18" charset="0"/>
                <a:cs typeface="Times New Roman" panose="02020603050405020304" pitchFamily="18" charset="0"/>
              </a:rPr>
              <a:t>SURVEY APPLICATION</a:t>
            </a:r>
          </a:p>
        </p:txBody>
      </p:sp>
      <p:sp>
        <p:nvSpPr>
          <p:cNvPr id="3" name="Subtitle 2">
            <a:extLst>
              <a:ext uri="{FF2B5EF4-FFF2-40B4-BE49-F238E27FC236}">
                <a16:creationId xmlns:a16="http://schemas.microsoft.com/office/drawing/2014/main" id="{7ACE7AB9-C02B-458F-9BDE-2419256B73A1}"/>
              </a:ext>
            </a:extLst>
          </p:cNvPr>
          <p:cNvSpPr>
            <a:spLocks noGrp="1"/>
          </p:cNvSpPr>
          <p:nvPr>
            <p:ph type="subTitle" idx="1"/>
          </p:nvPr>
        </p:nvSpPr>
        <p:spPr>
          <a:xfrm>
            <a:off x="2730500" y="5062538"/>
            <a:ext cx="9144000" cy="1655762"/>
          </a:xfrm>
        </p:spPr>
        <p:txBody>
          <a:bodyPr>
            <a:normAutofit/>
          </a:bodyPr>
          <a:lstStyle/>
          <a:p>
            <a:r>
              <a:rPr lang="en-US" dirty="0"/>
              <a:t>                                             </a:t>
            </a:r>
          </a:p>
          <a:p>
            <a:endParaRPr lang="en-US" dirty="0"/>
          </a:p>
        </p:txBody>
      </p:sp>
    </p:spTree>
    <p:extLst>
      <p:ext uri="{BB962C8B-B14F-4D97-AF65-F5344CB8AC3E}">
        <p14:creationId xmlns:p14="http://schemas.microsoft.com/office/powerpoint/2010/main" val="1799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05D450-9245-43EC-B8C6-CCA59DCACC67}"/>
              </a:ext>
            </a:extLst>
          </p:cNvPr>
          <p:cNvSpPr txBox="1"/>
          <p:nvPr/>
        </p:nvSpPr>
        <p:spPr>
          <a:xfrm>
            <a:off x="101600" y="73324"/>
            <a:ext cx="2194832" cy="400110"/>
          </a:xfrm>
          <a:prstGeom prst="rect">
            <a:avLst/>
          </a:prstGeom>
          <a:noFill/>
        </p:spPr>
        <p:txBody>
          <a:bodyPr wrap="none" rtlCol="0">
            <a:spAutoFit/>
          </a:bodyPr>
          <a:lstStyle/>
          <a:p>
            <a:r>
              <a:rPr lang="en-US" sz="2000" u="sng" dirty="0">
                <a:latin typeface="Times New Roman" panose="02020603050405020304" pitchFamily="18" charset="0"/>
                <a:cs typeface="Times New Roman" panose="02020603050405020304" pitchFamily="18" charset="0"/>
              </a:rPr>
              <a:t>Activity_main.xml:</a:t>
            </a:r>
          </a:p>
        </p:txBody>
      </p:sp>
      <p:sp>
        <p:nvSpPr>
          <p:cNvPr id="6" name="TextBox 5">
            <a:extLst>
              <a:ext uri="{FF2B5EF4-FFF2-40B4-BE49-F238E27FC236}">
                <a16:creationId xmlns:a16="http://schemas.microsoft.com/office/drawing/2014/main" id="{ABA700AA-973F-432C-89C2-7ED1BEEFB94F}"/>
              </a:ext>
            </a:extLst>
          </p:cNvPr>
          <p:cNvSpPr txBox="1"/>
          <p:nvPr/>
        </p:nvSpPr>
        <p:spPr>
          <a:xfrm>
            <a:off x="213743" y="473434"/>
            <a:ext cx="8628332" cy="8679299"/>
          </a:xfrm>
          <a:prstGeom prst="rect">
            <a:avLst/>
          </a:prstGeom>
          <a:noFill/>
        </p:spPr>
        <p:txBody>
          <a:bodyPr wrap="square">
            <a:spAutoFit/>
          </a:bodyPr>
          <a:lstStyle/>
          <a:p>
            <a:r>
              <a:rPr lang="en-US" dirty="0"/>
              <a:t>&lt;?xml version="1.0" encoding="utf-8"?&gt;</a:t>
            </a:r>
          </a:p>
          <a:p>
            <a:r>
              <a:rPr lang="en-US" dirty="0"/>
              <a:t>&lt;</a:t>
            </a:r>
            <a:r>
              <a:rPr lang="en-US" dirty="0" err="1"/>
              <a:t>androidx.constraintlayout.widget.ConstraintLayout</a:t>
            </a:r>
            <a:r>
              <a:rPr lang="en-US" dirty="0"/>
              <a:t> </a:t>
            </a:r>
            <a:r>
              <a:rPr lang="en-US" dirty="0" err="1"/>
              <a:t>xmlns:android</a:t>
            </a:r>
            <a:r>
              <a:rPr lang="en-US" dirty="0"/>
              <a:t>="http://schemas.android.com/</a:t>
            </a:r>
            <a:r>
              <a:rPr lang="en-US" dirty="0" err="1"/>
              <a:t>apk</a:t>
            </a:r>
            <a:r>
              <a:rPr lang="en-US" dirty="0"/>
              <a:t>/res/android"</a:t>
            </a:r>
          </a:p>
          <a:p>
            <a:r>
              <a:rPr lang="en-US" dirty="0"/>
              <a:t>    </a:t>
            </a:r>
            <a:r>
              <a:rPr lang="en-US" dirty="0" err="1"/>
              <a:t>xmlns:app</a:t>
            </a:r>
            <a:r>
              <a:rPr lang="en-US" dirty="0"/>
              <a:t>="http://schemas.android.com/</a:t>
            </a:r>
            <a:r>
              <a:rPr lang="en-US" dirty="0" err="1"/>
              <a:t>apk</a:t>
            </a:r>
            <a:r>
              <a:rPr lang="en-US" dirty="0"/>
              <a:t>/res-auto"</a:t>
            </a:r>
          </a:p>
          <a:p>
            <a:r>
              <a:rPr lang="en-US" dirty="0"/>
              <a:t>    </a:t>
            </a:r>
            <a:r>
              <a:rPr lang="en-US" dirty="0" err="1"/>
              <a:t>xmlns:tools</a:t>
            </a:r>
            <a:r>
              <a:rPr lang="en-US" dirty="0"/>
              <a:t>="http://schemas.android.com/tools"</a:t>
            </a:r>
          </a:p>
          <a:p>
            <a:r>
              <a:rPr lang="en-US" dirty="0"/>
              <a:t>    </a:t>
            </a:r>
            <a:r>
              <a:rPr lang="en-US" dirty="0" err="1"/>
              <a:t>android:layout_width</a:t>
            </a:r>
            <a:r>
              <a:rPr lang="en-US" dirty="0"/>
              <a:t>="</a:t>
            </a:r>
            <a:r>
              <a:rPr lang="en-US" dirty="0" err="1"/>
              <a:t>match_parent</a:t>
            </a:r>
            <a:r>
              <a:rPr lang="en-US" dirty="0"/>
              <a:t>"</a:t>
            </a:r>
          </a:p>
          <a:p>
            <a:r>
              <a:rPr lang="en-US" dirty="0"/>
              <a:t>    </a:t>
            </a:r>
            <a:r>
              <a:rPr lang="en-US" dirty="0" err="1"/>
              <a:t>android:layout_height</a:t>
            </a:r>
            <a:r>
              <a:rPr lang="en-US" dirty="0"/>
              <a:t>="</a:t>
            </a:r>
            <a:r>
              <a:rPr lang="en-US" dirty="0" err="1"/>
              <a:t>match_parent</a:t>
            </a:r>
            <a:r>
              <a:rPr lang="en-US" dirty="0"/>
              <a:t>"</a:t>
            </a:r>
          </a:p>
          <a:p>
            <a:r>
              <a:rPr lang="en-US" dirty="0"/>
              <a:t>    </a:t>
            </a:r>
            <a:r>
              <a:rPr lang="en-US" dirty="0" err="1"/>
              <a:t>tools:context</a:t>
            </a:r>
            <a:r>
              <a:rPr lang="en-US" dirty="0"/>
              <a:t>="</a:t>
            </a:r>
            <a:r>
              <a:rPr lang="en-US" dirty="0" err="1"/>
              <a:t>com.keronei.survey.MainActivity</a:t>
            </a:r>
            <a:r>
              <a:rPr lang="en-US" dirty="0"/>
              <a:t>"&gt;</a:t>
            </a:r>
          </a:p>
          <a:p>
            <a:r>
              <a:rPr lang="en-US" dirty="0"/>
              <a:t>    &lt;</a:t>
            </a:r>
            <a:r>
              <a:rPr lang="en-US" dirty="0" err="1"/>
              <a:t>androidx.constraintlayout.widget.ConstraintLayout</a:t>
            </a:r>
            <a:endParaRPr lang="en-US" dirty="0"/>
          </a:p>
          <a:p>
            <a:r>
              <a:rPr lang="en-US" dirty="0"/>
              <a:t>        </a:t>
            </a:r>
            <a:r>
              <a:rPr lang="en-US" dirty="0" err="1"/>
              <a:t>android:layout_width</a:t>
            </a:r>
            <a:r>
              <a:rPr lang="en-US" dirty="0"/>
              <a:t>="</a:t>
            </a:r>
            <a:r>
              <a:rPr lang="en-US" dirty="0" err="1"/>
              <a:t>match_parent</a:t>
            </a:r>
            <a:r>
              <a:rPr lang="en-US" dirty="0"/>
              <a:t>"</a:t>
            </a:r>
          </a:p>
          <a:p>
            <a:r>
              <a:rPr lang="en-US" dirty="0"/>
              <a:t>        </a:t>
            </a:r>
            <a:r>
              <a:rPr lang="en-US" dirty="0" err="1"/>
              <a:t>android:layout_height</a:t>
            </a:r>
            <a:r>
              <a:rPr lang="en-US" dirty="0"/>
              <a:t>="</a:t>
            </a:r>
            <a:r>
              <a:rPr lang="en-US" dirty="0" err="1"/>
              <a:t>match_parent</a:t>
            </a:r>
            <a:r>
              <a:rPr lang="en-US" dirty="0"/>
              <a:t>"</a:t>
            </a:r>
          </a:p>
          <a:p>
            <a:r>
              <a:rPr lang="en-US" dirty="0"/>
              <a:t>        </a:t>
            </a:r>
            <a:r>
              <a:rPr lang="en-US" dirty="0" err="1"/>
              <a:t>tools:context</a:t>
            </a:r>
            <a:r>
              <a:rPr lang="en-US" dirty="0"/>
              <a:t>=".</a:t>
            </a:r>
            <a:r>
              <a:rPr lang="en-US" dirty="0" err="1"/>
              <a:t>application.MainActivity</a:t>
            </a:r>
            <a:r>
              <a:rPr lang="en-US" dirty="0"/>
              <a:t>"&gt;</a:t>
            </a:r>
          </a:p>
          <a:p>
            <a:r>
              <a:rPr lang="en-US" dirty="0"/>
              <a:t>        &lt;</a:t>
            </a:r>
            <a:r>
              <a:rPr lang="en-US" dirty="0" err="1"/>
              <a:t>androidx.fragment.app.FragmentContainerView</a:t>
            </a:r>
            <a:endParaRPr lang="en-US" dirty="0"/>
          </a:p>
          <a:p>
            <a:r>
              <a:rPr lang="en-US" dirty="0"/>
              <a:t>            </a:t>
            </a:r>
            <a:r>
              <a:rPr lang="en-US" dirty="0" err="1"/>
              <a:t>android:id</a:t>
            </a:r>
            <a:r>
              <a:rPr lang="en-US" dirty="0"/>
              <a:t>="@+id/</a:t>
            </a:r>
            <a:r>
              <a:rPr lang="en-US" dirty="0" err="1"/>
              <a:t>nav_host_fragment_main</a:t>
            </a:r>
            <a:r>
              <a:rPr lang="en-US" dirty="0"/>
              <a:t>"</a:t>
            </a:r>
          </a:p>
          <a:p>
            <a:r>
              <a:rPr lang="en-US" dirty="0"/>
              <a:t>            </a:t>
            </a:r>
            <a:r>
              <a:rPr lang="en-US" dirty="0" err="1"/>
              <a:t>android:name</a:t>
            </a:r>
            <a:r>
              <a:rPr lang="en-US" dirty="0"/>
              <a:t>="</a:t>
            </a:r>
            <a:r>
              <a:rPr lang="en-US" dirty="0" err="1"/>
              <a:t>androidx.navigation.fragment.NavHostFragment</a:t>
            </a:r>
            <a:r>
              <a:rPr lang="en-US" dirty="0"/>
              <a:t>"</a:t>
            </a:r>
          </a:p>
          <a:p>
            <a:r>
              <a:rPr lang="en-US" dirty="0"/>
              <a:t>            </a:t>
            </a:r>
            <a:r>
              <a:rPr lang="en-US" dirty="0" err="1"/>
              <a:t>android:layout_width</a:t>
            </a:r>
            <a:r>
              <a:rPr lang="en-US" dirty="0"/>
              <a:t>="0dp"</a:t>
            </a:r>
          </a:p>
          <a:p>
            <a:r>
              <a:rPr lang="en-US" dirty="0"/>
              <a:t>            </a:t>
            </a:r>
            <a:r>
              <a:rPr lang="en-US" dirty="0" err="1"/>
              <a:t>android:layout_height</a:t>
            </a:r>
            <a:r>
              <a:rPr lang="en-US" dirty="0"/>
              <a:t>="0dp"</a:t>
            </a:r>
          </a:p>
          <a:p>
            <a:r>
              <a:rPr lang="en-US" dirty="0"/>
              <a:t>            </a:t>
            </a:r>
            <a:r>
              <a:rPr lang="en-US" dirty="0" err="1"/>
              <a:t>app:defaultNavHost</a:t>
            </a:r>
            <a:r>
              <a:rPr lang="en-US" dirty="0"/>
              <a:t>="true"            </a:t>
            </a:r>
            <a:r>
              <a:rPr lang="en-US" dirty="0" err="1"/>
              <a:t>app:layout_constraintStart_toStartOf</a:t>
            </a:r>
            <a:r>
              <a:rPr lang="en-US" dirty="0"/>
              <a:t>="parent"</a:t>
            </a:r>
          </a:p>
          <a:p>
            <a:r>
              <a:rPr lang="en-US" dirty="0"/>
              <a:t>            </a:t>
            </a:r>
            <a:r>
              <a:rPr lang="en-US" dirty="0" err="1"/>
              <a:t>app:layout_constraintTop_toTopOf</a:t>
            </a:r>
            <a:r>
              <a:rPr lang="en-US" dirty="0"/>
              <a:t>="parent"</a:t>
            </a:r>
          </a:p>
          <a:p>
            <a:r>
              <a:rPr lang="en-US" dirty="0"/>
              <a:t>            </a:t>
            </a:r>
            <a:r>
              <a:rPr lang="en-US" dirty="0" err="1"/>
              <a:t>app:navGraph</a:t>
            </a:r>
            <a:r>
              <a:rPr lang="en-US" dirty="0"/>
              <a:t>="@navigation/</a:t>
            </a:r>
            <a:r>
              <a:rPr lang="en-US" dirty="0" err="1"/>
              <a:t>base_nav</a:t>
            </a:r>
            <a:r>
              <a:rPr lang="en-US" dirty="0"/>
              <a:t>" /&gt;</a:t>
            </a:r>
          </a:p>
          <a:p>
            <a:r>
              <a:rPr lang="en-US" dirty="0"/>
              <a:t>    &lt;/</a:t>
            </a:r>
            <a:r>
              <a:rPr lang="en-US" dirty="0" err="1"/>
              <a:t>androidx.constraintlayout.widget.ConstraintLayout</a:t>
            </a:r>
            <a:r>
              <a:rPr lang="en-US" dirty="0"/>
              <a:t>&gt;</a:t>
            </a:r>
          </a:p>
          <a:p>
            <a:r>
              <a:rPr lang="en-US" dirty="0"/>
              <a:t>&lt;/</a:t>
            </a:r>
            <a:r>
              <a:rPr lang="en-US" dirty="0" err="1"/>
              <a:t>androidx.constraintlayout.widget.ConstraintLayout</a:t>
            </a:r>
            <a:r>
              <a:rPr lang="en-US" dirty="0"/>
              <a:t>&gt;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53912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AD3793-4DCD-4C93-88A2-3ECA9258C25F}"/>
              </a:ext>
            </a:extLst>
          </p:cNvPr>
          <p:cNvSpPr txBox="1"/>
          <p:nvPr/>
        </p:nvSpPr>
        <p:spPr>
          <a:xfrm>
            <a:off x="88900" y="114300"/>
            <a:ext cx="11645900" cy="7294305"/>
          </a:xfrm>
          <a:prstGeom prst="rect">
            <a:avLst/>
          </a:prstGeom>
          <a:noFill/>
        </p:spPr>
        <p:txBody>
          <a:bodyPr wrap="square">
            <a:spAutoFit/>
          </a:bodyPr>
          <a:lstStyle/>
          <a:p>
            <a:r>
              <a:rPr lang="en-US" dirty="0"/>
              <a:t> &lt;</a:t>
            </a:r>
            <a:r>
              <a:rPr lang="en-US" dirty="0" err="1"/>
              <a:t>TextView</a:t>
            </a:r>
            <a:endParaRPr lang="en-US" dirty="0"/>
          </a:p>
          <a:p>
            <a:r>
              <a:rPr lang="en-US" dirty="0"/>
              <a:t>        </a:t>
            </a:r>
            <a:r>
              <a:rPr lang="en-US" dirty="0" err="1"/>
              <a:t>android:id</a:t>
            </a:r>
            <a:r>
              <a:rPr lang="en-US" dirty="0"/>
              <a:t>="@+id/textView2"</a:t>
            </a:r>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android:layout_marginStart</a:t>
            </a:r>
            <a:r>
              <a:rPr lang="en-US" dirty="0"/>
              <a:t>="48dp"</a:t>
            </a:r>
          </a:p>
          <a:p>
            <a:r>
              <a:rPr lang="en-US" dirty="0"/>
              <a:t>        </a:t>
            </a:r>
            <a:r>
              <a:rPr lang="en-US" dirty="0" err="1"/>
              <a:t>android:layout_marginLeft</a:t>
            </a:r>
            <a:r>
              <a:rPr lang="en-US" dirty="0"/>
              <a:t>="48dp"</a:t>
            </a:r>
          </a:p>
          <a:p>
            <a:r>
              <a:rPr lang="en-US" dirty="0"/>
              <a:t>        </a:t>
            </a:r>
            <a:r>
              <a:rPr lang="en-US" dirty="0" err="1"/>
              <a:t>android:layout_marginTop</a:t>
            </a:r>
            <a:r>
              <a:rPr lang="en-US" dirty="0"/>
              <a:t>="32dp"</a:t>
            </a:r>
          </a:p>
          <a:p>
            <a:r>
              <a:rPr lang="en-US" dirty="0"/>
              <a:t>        </a:t>
            </a:r>
            <a:r>
              <a:rPr lang="en-US" dirty="0" err="1"/>
              <a:t>android:text</a:t>
            </a:r>
            <a:r>
              <a:rPr lang="en-US" dirty="0"/>
              <a:t>="@string/</a:t>
            </a:r>
            <a:r>
              <a:rPr lang="en-US" dirty="0" err="1"/>
              <a:t>total_runs</a:t>
            </a:r>
            <a:r>
              <a:rPr lang="en-US" dirty="0"/>
              <a:t>"</a:t>
            </a:r>
          </a:p>
          <a:p>
            <a:r>
              <a:rPr lang="en-US" dirty="0"/>
              <a:t>        </a:t>
            </a:r>
            <a:r>
              <a:rPr lang="en-US" dirty="0" err="1"/>
              <a:t>android:textColor</a:t>
            </a:r>
            <a:r>
              <a:rPr lang="en-US" dirty="0"/>
              <a:t>="@color/Black"</a:t>
            </a:r>
          </a:p>
          <a:p>
            <a:r>
              <a:rPr lang="en-US" dirty="0"/>
              <a:t>        </a:t>
            </a:r>
            <a:r>
              <a:rPr lang="en-US" dirty="0" err="1"/>
              <a:t>android:textSize</a:t>
            </a:r>
            <a:r>
              <a:rPr lang="en-US" dirty="0"/>
              <a:t>="30sp"</a:t>
            </a:r>
          </a:p>
          <a:p>
            <a:r>
              <a:rPr lang="en-US" dirty="0"/>
              <a:t>        </a:t>
            </a:r>
            <a:r>
              <a:rPr lang="en-US" dirty="0" err="1"/>
              <a:t>app:layout_constraintStart_toStartOf</a:t>
            </a:r>
            <a:r>
              <a:rPr lang="en-US" dirty="0"/>
              <a:t>="parent"</a:t>
            </a:r>
          </a:p>
          <a:p>
            <a:r>
              <a:rPr lang="en-US" dirty="0"/>
              <a:t>        </a:t>
            </a:r>
            <a:r>
              <a:rPr lang="en-US" dirty="0" err="1"/>
              <a:t>app:layout_constraintTop_toTopOf</a:t>
            </a:r>
            <a:r>
              <a:rPr lang="en-US" dirty="0"/>
              <a:t>="parent" /&gt;</a:t>
            </a:r>
          </a:p>
          <a:p>
            <a:r>
              <a:rPr lang="en-US" dirty="0"/>
              <a:t>&lt;Button</a:t>
            </a:r>
          </a:p>
          <a:p>
            <a:r>
              <a:rPr lang="en-US" dirty="0"/>
              <a:t>        </a:t>
            </a:r>
            <a:r>
              <a:rPr lang="en-US" dirty="0" err="1"/>
              <a:t>android:id</a:t>
            </a:r>
            <a:r>
              <a:rPr lang="en-US" dirty="0"/>
              <a:t>="@+id/two"</a:t>
            </a:r>
          </a:p>
          <a:p>
            <a:r>
              <a:rPr lang="en-US" dirty="0"/>
              <a:t>        </a:t>
            </a:r>
            <a:r>
              <a:rPr lang="en-US" dirty="0" err="1"/>
              <a:t>android:layout_width</a:t>
            </a:r>
            <a:r>
              <a:rPr lang="en-US" dirty="0"/>
              <a:t>="72dp"</a:t>
            </a:r>
          </a:p>
          <a:p>
            <a:r>
              <a:rPr lang="en-US" dirty="0"/>
              <a:t>        </a:t>
            </a:r>
            <a:r>
              <a:rPr lang="en-US" dirty="0" err="1"/>
              <a:t>android:layout_height</a:t>
            </a:r>
            <a:r>
              <a:rPr lang="en-US" dirty="0"/>
              <a:t>="77dp"</a:t>
            </a:r>
          </a:p>
          <a:p>
            <a:r>
              <a:rPr lang="en-US" dirty="0"/>
              <a:t>        </a:t>
            </a:r>
            <a:r>
              <a:rPr lang="en-US" dirty="0" err="1"/>
              <a:t>android:layout_marginEnd</a:t>
            </a:r>
            <a:r>
              <a:rPr lang="en-US" dirty="0"/>
              <a:t>="188dp"</a:t>
            </a:r>
          </a:p>
          <a:p>
            <a:r>
              <a:rPr lang="en-US" dirty="0"/>
              <a:t>        </a:t>
            </a:r>
            <a:r>
              <a:rPr lang="en-US" dirty="0" err="1"/>
              <a:t>android:background</a:t>
            </a:r>
            <a:r>
              <a:rPr lang="en-US" dirty="0"/>
              <a:t>="@drawable/</a:t>
            </a:r>
            <a:r>
              <a:rPr lang="en-US" dirty="0" err="1"/>
              <a:t>ic_launcher_background</a:t>
            </a:r>
            <a:r>
              <a:rPr lang="en-US" dirty="0"/>
              <a:t>"</a:t>
            </a:r>
          </a:p>
          <a:p>
            <a:r>
              <a:rPr lang="en-US" dirty="0"/>
              <a:t>        </a:t>
            </a:r>
            <a:r>
              <a:rPr lang="en-US" dirty="0" err="1"/>
              <a:t>android:backgroundTint</a:t>
            </a:r>
            <a:r>
              <a:rPr lang="en-US" dirty="0"/>
              <a:t>="@color/</a:t>
            </a:r>
            <a:r>
              <a:rPr lang="en-US" dirty="0" err="1"/>
              <a:t>AliceBlue</a:t>
            </a:r>
            <a:r>
              <a:rPr lang="en-US" dirty="0"/>
              <a:t>"</a:t>
            </a:r>
          </a:p>
          <a:p>
            <a:r>
              <a:rPr lang="en-US" dirty="0"/>
              <a:t>        </a:t>
            </a:r>
            <a:r>
              <a:rPr lang="en-US" dirty="0" err="1"/>
              <a:t>android:text</a:t>
            </a:r>
            <a:r>
              <a:rPr lang="en-US" dirty="0"/>
              <a:t>="@string/_2"</a:t>
            </a:r>
          </a:p>
          <a:p>
            <a:r>
              <a:rPr lang="en-US" dirty="0"/>
              <a:t>        </a:t>
            </a:r>
            <a:r>
              <a:rPr lang="en-US" dirty="0" err="1"/>
              <a:t>android:textColor</a:t>
            </a:r>
            <a:r>
              <a:rPr lang="en-US" dirty="0"/>
              <a:t>="@color/</a:t>
            </a:r>
            <a:r>
              <a:rPr lang="en-US" dirty="0" err="1"/>
              <a:t>BlueViolet</a:t>
            </a:r>
            <a:r>
              <a:rPr lang="en-US" dirty="0"/>
              <a:t>"</a:t>
            </a:r>
          </a:p>
          <a:p>
            <a:r>
              <a:rPr lang="en-US" dirty="0"/>
              <a:t>        </a:t>
            </a:r>
            <a:r>
              <a:rPr lang="en-US" dirty="0" err="1"/>
              <a:t>android:textSize</a:t>
            </a:r>
            <a:r>
              <a:rPr lang="en-US" dirty="0"/>
              <a:t>="30sp"</a:t>
            </a:r>
          </a:p>
          <a:p>
            <a:r>
              <a:rPr lang="en-US" dirty="0"/>
              <a:t>        </a:t>
            </a:r>
            <a:r>
              <a:rPr lang="en-US" dirty="0" err="1"/>
              <a:t>app:layout_constraintBottom_toBottomOf</a:t>
            </a:r>
            <a:r>
              <a:rPr lang="en-US" dirty="0"/>
              <a:t>="parent"</a:t>
            </a:r>
          </a:p>
          <a:p>
            <a:r>
              <a:rPr lang="en-US" dirty="0"/>
              <a:t>        </a:t>
            </a:r>
            <a:r>
              <a:rPr lang="en-US" dirty="0" err="1"/>
              <a:t>app:layout_constraintEnd_toEndOf</a:t>
            </a:r>
            <a:r>
              <a:rPr lang="en-US" dirty="0"/>
              <a:t>="parent"</a:t>
            </a:r>
          </a:p>
          <a:p>
            <a:endParaRPr lang="en-US" dirty="0"/>
          </a:p>
          <a:p>
            <a:r>
              <a:rPr lang="en-US" dirty="0"/>
              <a:t> </a:t>
            </a:r>
          </a:p>
        </p:txBody>
      </p:sp>
    </p:spTree>
    <p:extLst>
      <p:ext uri="{BB962C8B-B14F-4D97-AF65-F5344CB8AC3E}">
        <p14:creationId xmlns:p14="http://schemas.microsoft.com/office/powerpoint/2010/main" val="391090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5B4F9-28BA-4427-BC2A-5527DFD858B6}"/>
              </a:ext>
            </a:extLst>
          </p:cNvPr>
          <p:cNvSpPr txBox="1"/>
          <p:nvPr/>
        </p:nvSpPr>
        <p:spPr>
          <a:xfrm>
            <a:off x="0" y="0"/>
            <a:ext cx="9144000" cy="7571303"/>
          </a:xfrm>
          <a:prstGeom prst="rect">
            <a:avLst/>
          </a:prstGeom>
          <a:noFill/>
        </p:spPr>
        <p:txBody>
          <a:bodyPr wrap="square">
            <a:spAutoFit/>
          </a:bodyPr>
          <a:lstStyle/>
          <a:p>
            <a:r>
              <a:rPr lang="en-US" dirty="0"/>
              <a:t>        </a:t>
            </a:r>
            <a:r>
              <a:rPr lang="en-US" dirty="0" err="1"/>
              <a:t>app:layout_constraintHorizontal_bias</a:t>
            </a:r>
            <a:r>
              <a:rPr lang="en-US" dirty="0"/>
              <a:t>="1.0"</a:t>
            </a:r>
          </a:p>
          <a:p>
            <a:r>
              <a:rPr lang="en-US" dirty="0"/>
              <a:t>        </a:t>
            </a:r>
            <a:r>
              <a:rPr lang="en-US" dirty="0" err="1"/>
              <a:t>app:layout_constraintStart_toStartOf</a:t>
            </a:r>
            <a:r>
              <a:rPr lang="en-US" dirty="0"/>
              <a:t>="parent"</a:t>
            </a:r>
          </a:p>
          <a:p>
            <a:r>
              <a:rPr lang="en-US" dirty="0"/>
              <a:t>        </a:t>
            </a:r>
            <a:r>
              <a:rPr lang="en-US" dirty="0" err="1"/>
              <a:t>app:layout_constraintTop_toTopOf</a:t>
            </a:r>
            <a:r>
              <a:rPr lang="en-US" dirty="0"/>
              <a:t>="parent"</a:t>
            </a:r>
          </a:p>
          <a:p>
            <a:r>
              <a:rPr lang="en-US" dirty="0"/>
              <a:t>        </a:t>
            </a:r>
            <a:r>
              <a:rPr lang="en-US" dirty="0" err="1"/>
              <a:t>app:layout_constraintVertical_bias</a:t>
            </a:r>
            <a:r>
              <a:rPr lang="en-US" dirty="0"/>
              <a:t>="0.391" /&gt;</a:t>
            </a:r>
          </a:p>
          <a:p>
            <a:r>
              <a:rPr lang="en-US" dirty="0"/>
              <a:t>&lt;Button</a:t>
            </a:r>
          </a:p>
          <a:p>
            <a:r>
              <a:rPr lang="en-US" dirty="0"/>
              <a:t>        </a:t>
            </a:r>
            <a:r>
              <a:rPr lang="en-US" dirty="0" err="1"/>
              <a:t>android:id</a:t>
            </a:r>
            <a:r>
              <a:rPr lang="en-US" dirty="0"/>
              <a:t>="@+id/six"</a:t>
            </a:r>
          </a:p>
          <a:p>
            <a:r>
              <a:rPr lang="en-US" dirty="0"/>
              <a:t>        </a:t>
            </a:r>
            <a:r>
              <a:rPr lang="en-US" dirty="0" err="1"/>
              <a:t>android:layout_width</a:t>
            </a:r>
            <a:r>
              <a:rPr lang="en-US" dirty="0"/>
              <a:t>="72dp"</a:t>
            </a:r>
          </a:p>
          <a:p>
            <a:r>
              <a:rPr lang="en-US" dirty="0"/>
              <a:t>        </a:t>
            </a:r>
            <a:r>
              <a:rPr lang="en-US" dirty="0" err="1"/>
              <a:t>android:layout_height</a:t>
            </a:r>
            <a:r>
              <a:rPr lang="en-US" dirty="0"/>
              <a:t>="77dp"</a:t>
            </a:r>
          </a:p>
          <a:p>
            <a:r>
              <a:rPr lang="en-US" dirty="0"/>
              <a:t>        </a:t>
            </a:r>
            <a:r>
              <a:rPr lang="en-US" dirty="0" err="1"/>
              <a:t>android:text</a:t>
            </a:r>
            <a:r>
              <a:rPr lang="en-US" dirty="0"/>
              <a:t>="@string/_6"</a:t>
            </a:r>
          </a:p>
          <a:p>
            <a:r>
              <a:rPr lang="en-US" dirty="0"/>
              <a:t>        </a:t>
            </a:r>
            <a:r>
              <a:rPr lang="en-US" dirty="0" err="1"/>
              <a:t>android:textColor</a:t>
            </a:r>
            <a:r>
              <a:rPr lang="en-US" dirty="0"/>
              <a:t>="@color/</a:t>
            </a:r>
            <a:r>
              <a:rPr lang="en-US" dirty="0" err="1"/>
              <a:t>BlueViolet</a:t>
            </a:r>
            <a:r>
              <a:rPr lang="en-US" dirty="0"/>
              <a:t>"</a:t>
            </a:r>
          </a:p>
          <a:p>
            <a:r>
              <a:rPr lang="en-US" dirty="0"/>
              <a:t>        </a:t>
            </a:r>
            <a:r>
              <a:rPr lang="en-US" dirty="0" err="1"/>
              <a:t>android:textSize</a:t>
            </a:r>
            <a:r>
              <a:rPr lang="en-US" dirty="0"/>
              <a:t>="30sp"</a:t>
            </a:r>
          </a:p>
          <a:p>
            <a:r>
              <a:rPr lang="en-US" dirty="0"/>
              <a:t>        </a:t>
            </a:r>
            <a:r>
              <a:rPr lang="en-US" dirty="0" err="1"/>
              <a:t>app:layout_constraintBottom_toBottomOf</a:t>
            </a:r>
            <a:r>
              <a:rPr lang="en-US" dirty="0"/>
              <a:t>="parent"</a:t>
            </a:r>
          </a:p>
          <a:p>
            <a:r>
              <a:rPr lang="en-US" dirty="0"/>
              <a:t>        </a:t>
            </a:r>
            <a:r>
              <a:rPr lang="en-US" dirty="0" err="1"/>
              <a:t>app:layout_constraintEnd_toEndOf</a:t>
            </a:r>
            <a:r>
              <a:rPr lang="en-US" dirty="0"/>
              <a:t>="parent"</a:t>
            </a:r>
          </a:p>
          <a:p>
            <a:r>
              <a:rPr lang="en-US" dirty="0"/>
              <a:t>        </a:t>
            </a:r>
            <a:r>
              <a:rPr lang="en-US" dirty="0" err="1"/>
              <a:t>app:layout_constraintHorizontal_bias</a:t>
            </a:r>
            <a:r>
              <a:rPr lang="en-US" dirty="0"/>
              <a:t>="0.879"</a:t>
            </a:r>
          </a:p>
          <a:p>
            <a:r>
              <a:rPr lang="en-US" dirty="0"/>
              <a:t>        </a:t>
            </a:r>
            <a:r>
              <a:rPr lang="en-US" dirty="0" err="1"/>
              <a:t>app:layout_constraintStart_toStartOf</a:t>
            </a:r>
            <a:r>
              <a:rPr lang="en-US" dirty="0"/>
              <a:t>="parent"</a:t>
            </a:r>
          </a:p>
          <a:p>
            <a:r>
              <a:rPr lang="en-US" dirty="0"/>
              <a:t>        </a:t>
            </a:r>
            <a:r>
              <a:rPr lang="en-US" dirty="0" err="1"/>
              <a:t>app:layout_constraintTop_toTopOf</a:t>
            </a:r>
            <a:r>
              <a:rPr lang="en-US" dirty="0"/>
              <a:t>="parent"</a:t>
            </a:r>
          </a:p>
          <a:p>
            <a:r>
              <a:rPr lang="en-US" dirty="0"/>
              <a:t>        </a:t>
            </a:r>
            <a:r>
              <a:rPr lang="en-US" dirty="0" err="1"/>
              <a:t>app:layout_constraintVertical_bias</a:t>
            </a:r>
            <a:r>
              <a:rPr lang="en-US" dirty="0"/>
              <a:t>="0.553" /&gt;</a:t>
            </a:r>
          </a:p>
          <a:p>
            <a:r>
              <a:rPr lang="en-US" dirty="0"/>
              <a:t> &lt;Button</a:t>
            </a:r>
          </a:p>
          <a:p>
            <a:r>
              <a:rPr lang="en-US" dirty="0"/>
              <a:t>        </a:t>
            </a:r>
            <a:r>
              <a:rPr lang="en-US" dirty="0" err="1"/>
              <a:t>android:id</a:t>
            </a:r>
            <a:r>
              <a:rPr lang="en-US" dirty="0"/>
              <a:t>="@+id/no"</a:t>
            </a:r>
          </a:p>
          <a:p>
            <a:r>
              <a:rPr lang="en-US" dirty="0"/>
              <a:t>        </a:t>
            </a:r>
            <a:r>
              <a:rPr lang="en-US" dirty="0" err="1"/>
              <a:t>android:layout_width</a:t>
            </a:r>
            <a:r>
              <a:rPr lang="en-US" dirty="0"/>
              <a:t>="104dp"</a:t>
            </a:r>
          </a:p>
          <a:p>
            <a:r>
              <a:rPr lang="en-US" dirty="0"/>
              <a:t>        </a:t>
            </a:r>
            <a:r>
              <a:rPr lang="en-US" dirty="0" err="1"/>
              <a:t>android:layout_height</a:t>
            </a:r>
            <a:r>
              <a:rPr lang="en-US" dirty="0"/>
              <a:t>="81dp"</a:t>
            </a:r>
          </a:p>
          <a:p>
            <a:r>
              <a:rPr lang="en-US" dirty="0"/>
              <a:t>        </a:t>
            </a:r>
            <a:r>
              <a:rPr lang="en-US" dirty="0" err="1"/>
              <a:t>android:text</a:t>
            </a:r>
            <a:r>
              <a:rPr lang="en-US" dirty="0"/>
              <a:t>="@string/</a:t>
            </a:r>
            <a:r>
              <a:rPr lang="en-US" dirty="0" err="1"/>
              <a:t>no_ball</a:t>
            </a:r>
            <a:r>
              <a:rPr lang="en-US" dirty="0"/>
              <a:t>"</a:t>
            </a:r>
          </a:p>
          <a:p>
            <a:r>
              <a:rPr lang="en-US" dirty="0"/>
              <a:t>        </a:t>
            </a:r>
            <a:r>
              <a:rPr lang="en-US" dirty="0" err="1"/>
              <a:t>android:textColor</a:t>
            </a:r>
            <a:r>
              <a:rPr lang="en-US" dirty="0"/>
              <a:t>="@color/</a:t>
            </a:r>
            <a:r>
              <a:rPr lang="en-US" dirty="0" err="1"/>
              <a:t>BlueViolet</a:t>
            </a:r>
            <a:r>
              <a:rPr lang="en-US" dirty="0"/>
              <a:t>"</a:t>
            </a:r>
          </a:p>
          <a:p>
            <a:r>
              <a:rPr lang="en-US" dirty="0"/>
              <a:t>        </a:t>
            </a:r>
            <a:r>
              <a:rPr lang="en-US" dirty="0" err="1"/>
              <a:t>android:textSize</a:t>
            </a:r>
            <a:r>
              <a:rPr lang="en-US" dirty="0"/>
              <a:t>="20sp"</a:t>
            </a:r>
          </a:p>
          <a:p>
            <a:r>
              <a:rPr lang="en-US" dirty="0"/>
              <a:t> </a:t>
            </a:r>
          </a:p>
          <a:p>
            <a:endParaRPr lang="en-US" dirty="0"/>
          </a:p>
          <a:p>
            <a:endParaRPr lang="en-US" dirty="0"/>
          </a:p>
        </p:txBody>
      </p:sp>
    </p:spTree>
    <p:extLst>
      <p:ext uri="{BB962C8B-B14F-4D97-AF65-F5344CB8AC3E}">
        <p14:creationId xmlns:p14="http://schemas.microsoft.com/office/powerpoint/2010/main" val="398410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16A2B3-DC3A-40B8-B9BA-56A7E6A01558}"/>
              </a:ext>
            </a:extLst>
          </p:cNvPr>
          <p:cNvSpPr txBox="1"/>
          <p:nvPr/>
        </p:nvSpPr>
        <p:spPr>
          <a:xfrm>
            <a:off x="0" y="114300"/>
            <a:ext cx="9144000" cy="7294305"/>
          </a:xfrm>
          <a:prstGeom prst="rect">
            <a:avLst/>
          </a:prstGeom>
          <a:noFill/>
        </p:spPr>
        <p:txBody>
          <a:bodyPr wrap="square">
            <a:spAutoFit/>
          </a:bodyPr>
          <a:lstStyle/>
          <a:p>
            <a:r>
              <a:rPr lang="en-US" dirty="0" err="1"/>
              <a:t>app:layout_constraintBottom_toBottomOf</a:t>
            </a:r>
            <a:r>
              <a:rPr lang="en-US" dirty="0"/>
              <a:t>="parent"</a:t>
            </a:r>
          </a:p>
          <a:p>
            <a:r>
              <a:rPr lang="en-US" dirty="0"/>
              <a:t>        </a:t>
            </a:r>
            <a:r>
              <a:rPr lang="en-US" dirty="0" err="1"/>
              <a:t>app:layout_constraintEnd_toEndOf</a:t>
            </a:r>
            <a:r>
              <a:rPr lang="en-US" dirty="0"/>
              <a:t>="parent"</a:t>
            </a:r>
          </a:p>
          <a:p>
            <a:r>
              <a:rPr lang="en-US" dirty="0"/>
              <a:t>        </a:t>
            </a:r>
            <a:r>
              <a:rPr lang="en-US" dirty="0" err="1"/>
              <a:t>app:layout_constraintHorizontal_bias</a:t>
            </a:r>
            <a:r>
              <a:rPr lang="en-US" dirty="0"/>
              <a:t>="0.091"</a:t>
            </a:r>
          </a:p>
          <a:p>
            <a:r>
              <a:rPr lang="en-US" dirty="0"/>
              <a:t>        </a:t>
            </a:r>
            <a:r>
              <a:rPr lang="en-US" dirty="0" err="1"/>
              <a:t>app:layout_constraintStart_toStartOf</a:t>
            </a:r>
            <a:r>
              <a:rPr lang="en-US" dirty="0"/>
              <a:t>="parent"</a:t>
            </a:r>
          </a:p>
          <a:p>
            <a:r>
              <a:rPr lang="en-US" dirty="0"/>
              <a:t>        </a:t>
            </a:r>
            <a:r>
              <a:rPr lang="en-US" dirty="0" err="1"/>
              <a:t>app:layout_constraintTop_toTopOf</a:t>
            </a:r>
            <a:r>
              <a:rPr lang="en-US" dirty="0"/>
              <a:t>="parent"</a:t>
            </a:r>
          </a:p>
          <a:p>
            <a:r>
              <a:rPr lang="en-US" dirty="0"/>
              <a:t>        </a:t>
            </a:r>
            <a:r>
              <a:rPr lang="en-US" dirty="0" err="1"/>
              <a:t>app:layout_constraintVertical_bias</a:t>
            </a:r>
            <a:r>
              <a:rPr lang="en-US" dirty="0"/>
              <a:t>="0.703" /&gt;</a:t>
            </a:r>
          </a:p>
          <a:p>
            <a:r>
              <a:rPr lang="en-US" dirty="0"/>
              <a:t>&lt;Button</a:t>
            </a:r>
          </a:p>
          <a:p>
            <a:r>
              <a:rPr lang="en-US" dirty="0"/>
              <a:t>        </a:t>
            </a:r>
            <a:r>
              <a:rPr lang="en-US" dirty="0" err="1"/>
              <a:t>android:id</a:t>
            </a:r>
            <a:r>
              <a:rPr lang="en-US" dirty="0"/>
              <a:t>="@+id/wide"</a:t>
            </a:r>
          </a:p>
          <a:p>
            <a:r>
              <a:rPr lang="en-US" dirty="0"/>
              <a:t>        </a:t>
            </a:r>
            <a:r>
              <a:rPr lang="en-US" dirty="0" err="1"/>
              <a:t>android:layout_width</a:t>
            </a:r>
            <a:r>
              <a:rPr lang="en-US" dirty="0"/>
              <a:t>="86dp"</a:t>
            </a:r>
          </a:p>
          <a:p>
            <a:r>
              <a:rPr lang="en-US" dirty="0"/>
              <a:t>        </a:t>
            </a:r>
            <a:r>
              <a:rPr lang="en-US" dirty="0" err="1"/>
              <a:t>android:layout_height</a:t>
            </a:r>
            <a:r>
              <a:rPr lang="en-US" dirty="0"/>
              <a:t>="75dp"</a:t>
            </a:r>
          </a:p>
          <a:p>
            <a:r>
              <a:rPr lang="en-US" dirty="0"/>
              <a:t>        </a:t>
            </a:r>
            <a:r>
              <a:rPr lang="en-US" dirty="0" err="1"/>
              <a:t>android:text</a:t>
            </a:r>
            <a:r>
              <a:rPr lang="en-US" dirty="0"/>
              <a:t>="@string/</a:t>
            </a:r>
            <a:r>
              <a:rPr lang="en-US" dirty="0" err="1"/>
              <a:t>wide_ball</a:t>
            </a:r>
            <a:r>
              <a:rPr lang="en-US" dirty="0"/>
              <a:t>"</a:t>
            </a:r>
          </a:p>
          <a:p>
            <a:r>
              <a:rPr lang="en-US" dirty="0"/>
              <a:t>        </a:t>
            </a:r>
            <a:r>
              <a:rPr lang="en-US" dirty="0" err="1"/>
              <a:t>android:textColor</a:t>
            </a:r>
            <a:r>
              <a:rPr lang="en-US" dirty="0"/>
              <a:t>="@color/</a:t>
            </a:r>
            <a:r>
              <a:rPr lang="en-US" dirty="0" err="1"/>
              <a:t>BlueViolet</a:t>
            </a:r>
            <a:r>
              <a:rPr lang="en-US" dirty="0"/>
              <a:t>"</a:t>
            </a:r>
          </a:p>
          <a:p>
            <a:r>
              <a:rPr lang="en-US" dirty="0"/>
              <a:t>        </a:t>
            </a:r>
            <a:r>
              <a:rPr lang="en-US" dirty="0" err="1"/>
              <a:t>android:textSize</a:t>
            </a:r>
            <a:r>
              <a:rPr lang="en-US" dirty="0"/>
              <a:t>="20sp"</a:t>
            </a:r>
          </a:p>
          <a:p>
            <a:r>
              <a:rPr lang="en-US" dirty="0"/>
              <a:t>        </a:t>
            </a:r>
            <a:r>
              <a:rPr lang="en-US" dirty="0" err="1"/>
              <a:t>app:layout_constraintBottom_toBottomOf</a:t>
            </a:r>
            <a:r>
              <a:rPr lang="en-US" dirty="0"/>
              <a:t>="parent"</a:t>
            </a:r>
          </a:p>
          <a:p>
            <a:r>
              <a:rPr lang="en-US" dirty="0"/>
              <a:t>        </a:t>
            </a:r>
            <a:r>
              <a:rPr lang="en-US" dirty="0" err="1"/>
              <a:t>app:layout_constraintEnd_toEndOf</a:t>
            </a:r>
            <a:r>
              <a:rPr lang="en-US" dirty="0"/>
              <a:t>="parent"</a:t>
            </a:r>
          </a:p>
          <a:p>
            <a:r>
              <a:rPr lang="en-US" dirty="0"/>
              <a:t>        </a:t>
            </a:r>
            <a:r>
              <a:rPr lang="en-US" dirty="0" err="1"/>
              <a:t>app:layout_constraintHorizontal_bias</a:t>
            </a:r>
            <a:r>
              <a:rPr lang="en-US" dirty="0"/>
              <a:t>="0.486"</a:t>
            </a:r>
          </a:p>
          <a:p>
            <a:r>
              <a:rPr lang="en-US" dirty="0"/>
              <a:t>        </a:t>
            </a:r>
            <a:r>
              <a:rPr lang="en-US" dirty="0" err="1"/>
              <a:t>app:layout_constraintStart_toStartOf</a:t>
            </a:r>
            <a:r>
              <a:rPr lang="en-US" dirty="0"/>
              <a:t>="parent"</a:t>
            </a:r>
          </a:p>
          <a:p>
            <a:r>
              <a:rPr lang="en-US" dirty="0"/>
              <a:t>        </a:t>
            </a:r>
            <a:r>
              <a:rPr lang="en-US" dirty="0" err="1"/>
              <a:t>app:layout_constraintTop_toTopOf</a:t>
            </a:r>
            <a:r>
              <a:rPr lang="en-US" dirty="0"/>
              <a:t>="parent"</a:t>
            </a:r>
          </a:p>
          <a:p>
            <a:r>
              <a:rPr lang="en-US" dirty="0"/>
              <a:t>        </a:t>
            </a:r>
            <a:r>
              <a:rPr lang="en-US" dirty="0" err="1"/>
              <a:t>app:layout_constraintVertical_bias</a:t>
            </a:r>
            <a:r>
              <a:rPr lang="en-US" dirty="0"/>
              <a:t>="0.696" /&gt;</a:t>
            </a:r>
          </a:p>
          <a:p>
            <a:r>
              <a:rPr lang="en-US" dirty="0"/>
              <a:t>&lt;Button</a:t>
            </a:r>
          </a:p>
          <a:p>
            <a:r>
              <a:rPr lang="en-US" dirty="0"/>
              <a:t>        </a:t>
            </a:r>
            <a:r>
              <a:rPr lang="en-US" dirty="0" err="1"/>
              <a:t>android:id</a:t>
            </a:r>
            <a:r>
              <a:rPr lang="en-US" dirty="0"/>
              <a:t>="@+id/three"</a:t>
            </a:r>
          </a:p>
          <a:p>
            <a:r>
              <a:rPr lang="en-US" dirty="0"/>
              <a:t>        </a:t>
            </a:r>
            <a:r>
              <a:rPr lang="en-US" dirty="0" err="1"/>
              <a:t>android:layout_width</a:t>
            </a:r>
            <a:r>
              <a:rPr lang="en-US" dirty="0"/>
              <a:t>="72dp"</a:t>
            </a:r>
          </a:p>
          <a:p>
            <a:r>
              <a:rPr lang="en-US" dirty="0"/>
              <a:t>        </a:t>
            </a:r>
            <a:r>
              <a:rPr lang="en-US" dirty="0" err="1"/>
              <a:t>android:layout_height</a:t>
            </a:r>
            <a:r>
              <a:rPr lang="en-US" dirty="0"/>
              <a:t>="77dp"</a:t>
            </a:r>
          </a:p>
          <a:p>
            <a:r>
              <a:rPr lang="en-US" dirty="0"/>
              <a:t>        </a:t>
            </a:r>
            <a:r>
              <a:rPr lang="en-US" dirty="0" err="1"/>
              <a:t>android:background</a:t>
            </a:r>
            <a:r>
              <a:rPr lang="en-US" dirty="0"/>
              <a:t>="@drawable/</a:t>
            </a:r>
            <a:r>
              <a:rPr lang="en-US" dirty="0" err="1"/>
              <a:t>ic_launcher_background</a:t>
            </a:r>
            <a:r>
              <a:rPr lang="en-US" dirty="0"/>
              <a:t>"</a:t>
            </a:r>
          </a:p>
          <a:p>
            <a:endParaRPr lang="en-US" dirty="0"/>
          </a:p>
          <a:p>
            <a:endParaRPr lang="en-US" dirty="0"/>
          </a:p>
        </p:txBody>
      </p:sp>
    </p:spTree>
    <p:extLst>
      <p:ext uri="{BB962C8B-B14F-4D97-AF65-F5344CB8AC3E}">
        <p14:creationId xmlns:p14="http://schemas.microsoft.com/office/powerpoint/2010/main" val="264473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89F53-B6A5-4417-AC3E-5E48F3FD5597}"/>
              </a:ext>
            </a:extLst>
          </p:cNvPr>
          <p:cNvSpPr txBox="1"/>
          <p:nvPr/>
        </p:nvSpPr>
        <p:spPr>
          <a:xfrm>
            <a:off x="101600" y="101600"/>
            <a:ext cx="9042400" cy="7017306"/>
          </a:xfrm>
          <a:prstGeom prst="rect">
            <a:avLst/>
          </a:prstGeom>
          <a:noFill/>
        </p:spPr>
        <p:txBody>
          <a:bodyPr wrap="square">
            <a:spAutoFit/>
          </a:bodyPr>
          <a:lstStyle/>
          <a:p>
            <a:r>
              <a:rPr lang="en-US" dirty="0"/>
              <a:t> </a:t>
            </a:r>
            <a:r>
              <a:rPr lang="en-US" dirty="0" err="1"/>
              <a:t>android:text</a:t>
            </a:r>
            <a:r>
              <a:rPr lang="en-US" dirty="0"/>
              <a:t>="@string/_3"</a:t>
            </a:r>
          </a:p>
          <a:p>
            <a:r>
              <a:rPr lang="en-US" dirty="0"/>
              <a:t>        </a:t>
            </a:r>
            <a:r>
              <a:rPr lang="en-US" dirty="0" err="1"/>
              <a:t>android:textColor</a:t>
            </a:r>
            <a:r>
              <a:rPr lang="en-US" dirty="0"/>
              <a:t>="@color/</a:t>
            </a:r>
            <a:r>
              <a:rPr lang="en-US" dirty="0" err="1"/>
              <a:t>BlueViolet</a:t>
            </a:r>
            <a:r>
              <a:rPr lang="en-US" dirty="0"/>
              <a:t>"</a:t>
            </a:r>
          </a:p>
          <a:p>
            <a:r>
              <a:rPr lang="en-US" dirty="0"/>
              <a:t>        </a:t>
            </a:r>
            <a:r>
              <a:rPr lang="en-US" dirty="0" err="1"/>
              <a:t>android:textSize</a:t>
            </a:r>
            <a:r>
              <a:rPr lang="en-US" dirty="0"/>
              <a:t>="30sp"</a:t>
            </a:r>
          </a:p>
          <a:p>
            <a:r>
              <a:rPr lang="en-US" dirty="0"/>
              <a:t>        </a:t>
            </a:r>
            <a:r>
              <a:rPr lang="en-US" dirty="0" err="1"/>
              <a:t>app:layout_constraintBottom_toBottomOf</a:t>
            </a:r>
            <a:r>
              <a:rPr lang="en-US" dirty="0"/>
              <a:t>="parent"</a:t>
            </a:r>
          </a:p>
          <a:p>
            <a:r>
              <a:rPr lang="en-US" dirty="0"/>
              <a:t>        </a:t>
            </a:r>
            <a:r>
              <a:rPr lang="en-US" dirty="0" err="1"/>
              <a:t>app:layout_constraintEnd_toEndOf</a:t>
            </a:r>
            <a:r>
              <a:rPr lang="en-US" dirty="0"/>
              <a:t>="parent"</a:t>
            </a:r>
          </a:p>
          <a:p>
            <a:r>
              <a:rPr lang="en-US" dirty="0"/>
              <a:t>        </a:t>
            </a:r>
            <a:r>
              <a:rPr lang="en-US" dirty="0" err="1"/>
              <a:t>app:layout_constraintHorizontal_bias</a:t>
            </a:r>
            <a:r>
              <a:rPr lang="en-US" dirty="0"/>
              <a:t>="0.586"</a:t>
            </a:r>
          </a:p>
          <a:p>
            <a:r>
              <a:rPr lang="en-US" dirty="0"/>
              <a:t>        </a:t>
            </a:r>
            <a:r>
              <a:rPr lang="en-US" dirty="0" err="1"/>
              <a:t>app:layout_constraintStart_toEndOf</a:t>
            </a:r>
            <a:r>
              <a:rPr lang="en-US" dirty="0"/>
              <a:t>="@+id/two"</a:t>
            </a:r>
          </a:p>
          <a:p>
            <a:r>
              <a:rPr lang="en-US" dirty="0"/>
              <a:t>        </a:t>
            </a:r>
            <a:r>
              <a:rPr lang="en-US" dirty="0" err="1"/>
              <a:t>app:layout_constraintTop_toTopOf</a:t>
            </a:r>
            <a:r>
              <a:rPr lang="en-US" dirty="0"/>
              <a:t>="parent"</a:t>
            </a:r>
          </a:p>
          <a:p>
            <a:r>
              <a:rPr lang="en-US" dirty="0"/>
              <a:t>        </a:t>
            </a:r>
            <a:r>
              <a:rPr lang="en-US" dirty="0" err="1"/>
              <a:t>app:layout_constraintVertical_bias</a:t>
            </a:r>
            <a:r>
              <a:rPr lang="en-US" dirty="0"/>
              <a:t>="0.391" /&gt;</a:t>
            </a:r>
          </a:p>
          <a:p>
            <a:endParaRPr lang="en-US" dirty="0"/>
          </a:p>
          <a:p>
            <a:r>
              <a:rPr lang="en-US" dirty="0"/>
              <a:t>    &lt;Button</a:t>
            </a:r>
          </a:p>
          <a:p>
            <a:r>
              <a:rPr lang="en-US" dirty="0"/>
              <a:t>        </a:t>
            </a:r>
            <a:r>
              <a:rPr lang="en-US" dirty="0" err="1"/>
              <a:t>android:id</a:t>
            </a:r>
            <a:r>
              <a:rPr lang="en-US" dirty="0"/>
              <a:t>="@+id/one"</a:t>
            </a:r>
          </a:p>
          <a:p>
            <a:r>
              <a:rPr lang="en-US" dirty="0"/>
              <a:t>        </a:t>
            </a:r>
            <a:r>
              <a:rPr lang="en-US" dirty="0" err="1"/>
              <a:t>android:layout_width</a:t>
            </a:r>
            <a:r>
              <a:rPr lang="en-US" dirty="0"/>
              <a:t>="72dp"</a:t>
            </a:r>
          </a:p>
          <a:p>
            <a:r>
              <a:rPr lang="en-US" dirty="0"/>
              <a:t>        </a:t>
            </a:r>
            <a:r>
              <a:rPr lang="en-US" dirty="0" err="1"/>
              <a:t>android:layout_height</a:t>
            </a:r>
            <a:r>
              <a:rPr lang="en-US" dirty="0"/>
              <a:t>="77dp"</a:t>
            </a:r>
          </a:p>
          <a:p>
            <a:r>
              <a:rPr lang="en-US" dirty="0"/>
              <a:t>        </a:t>
            </a:r>
            <a:r>
              <a:rPr lang="en-US" dirty="0" err="1"/>
              <a:t>android:background</a:t>
            </a:r>
            <a:r>
              <a:rPr lang="en-US" dirty="0"/>
              <a:t>="@drawable/</a:t>
            </a:r>
            <a:r>
              <a:rPr lang="en-US" dirty="0" err="1"/>
              <a:t>ic_launcher_background</a:t>
            </a:r>
            <a:r>
              <a:rPr lang="en-US" dirty="0"/>
              <a:t>"</a:t>
            </a:r>
          </a:p>
          <a:p>
            <a:r>
              <a:rPr lang="en-US" dirty="0"/>
              <a:t>        </a:t>
            </a:r>
            <a:r>
              <a:rPr lang="en-US" dirty="0" err="1"/>
              <a:t>android:backgroundTint</a:t>
            </a:r>
            <a:r>
              <a:rPr lang="en-US" dirty="0"/>
              <a:t>="@color/</a:t>
            </a:r>
            <a:r>
              <a:rPr lang="en-US" dirty="0" err="1"/>
              <a:t>AliceBlue</a:t>
            </a:r>
            <a:r>
              <a:rPr lang="en-US" dirty="0"/>
              <a:t>"</a:t>
            </a:r>
          </a:p>
          <a:p>
            <a:r>
              <a:rPr lang="en-US" dirty="0"/>
              <a:t>        </a:t>
            </a:r>
            <a:r>
              <a:rPr lang="en-US" dirty="0" err="1"/>
              <a:t>android:text</a:t>
            </a:r>
            <a:r>
              <a:rPr lang="en-US" dirty="0"/>
              <a:t>="@string/_1“</a:t>
            </a:r>
          </a:p>
          <a:p>
            <a:r>
              <a:rPr lang="en-US" dirty="0" err="1"/>
              <a:t>android:textColor</a:t>
            </a:r>
            <a:r>
              <a:rPr lang="en-US" dirty="0"/>
              <a:t>="@color/</a:t>
            </a:r>
            <a:r>
              <a:rPr lang="en-US" dirty="0" err="1"/>
              <a:t>BlueViolet</a:t>
            </a:r>
            <a:r>
              <a:rPr lang="en-US" dirty="0"/>
              <a:t>"</a:t>
            </a:r>
          </a:p>
          <a:p>
            <a:r>
              <a:rPr lang="en-US" dirty="0"/>
              <a:t>        </a:t>
            </a:r>
            <a:r>
              <a:rPr lang="en-US" dirty="0" err="1"/>
              <a:t>android:textSize</a:t>
            </a:r>
            <a:r>
              <a:rPr lang="en-US" dirty="0"/>
              <a:t>="30sp"</a:t>
            </a:r>
          </a:p>
          <a:p>
            <a:r>
              <a:rPr lang="en-US" dirty="0"/>
              <a:t>        </a:t>
            </a:r>
            <a:r>
              <a:rPr lang="en-US" dirty="0" err="1"/>
              <a:t>app:layout_constraintBottom_toBottomOf</a:t>
            </a:r>
            <a:r>
              <a:rPr lang="en-US" dirty="0"/>
              <a:t>="parent"</a:t>
            </a:r>
          </a:p>
          <a:p>
            <a:r>
              <a:rPr lang="en-US" dirty="0"/>
              <a:t>        </a:t>
            </a:r>
            <a:r>
              <a:rPr lang="en-US" dirty="0" err="1"/>
              <a:t>app:layout_constraintEnd_toStartOf</a:t>
            </a:r>
            <a:r>
              <a:rPr lang="en-US" dirty="0"/>
              <a:t>="@+id/two"</a:t>
            </a:r>
          </a:p>
          <a:p>
            <a:r>
              <a:rPr lang="en-US" dirty="0"/>
              <a:t>        </a:t>
            </a:r>
            <a:r>
              <a:rPr lang="en-US" dirty="0" err="1"/>
              <a:t>app:layout_constraintHorizontal_bias</a:t>
            </a:r>
            <a:r>
              <a:rPr lang="en-US" dirty="0"/>
              <a:t>="0.349"</a:t>
            </a:r>
          </a:p>
          <a:p>
            <a:r>
              <a:rPr lang="en-US" dirty="0"/>
              <a:t>        </a:t>
            </a:r>
            <a:r>
              <a:rPr lang="en-US" dirty="0" err="1"/>
              <a:t>app:layout_constraintStart_toStartOf</a:t>
            </a:r>
            <a:r>
              <a:rPr lang="en-US" dirty="0"/>
              <a:t>="parent"</a:t>
            </a:r>
          </a:p>
          <a:p>
            <a:r>
              <a:rPr lang="en-US" dirty="0"/>
              <a:t>        </a:t>
            </a:r>
            <a:r>
              <a:rPr lang="en-US" dirty="0" err="1"/>
              <a:t>app:layout_constraintTop_toTopOf</a:t>
            </a:r>
            <a:r>
              <a:rPr lang="en-US" dirty="0"/>
              <a:t>="parent"</a:t>
            </a:r>
          </a:p>
          <a:p>
            <a:r>
              <a:rPr lang="en-US" dirty="0"/>
              <a:t> </a:t>
            </a:r>
          </a:p>
        </p:txBody>
      </p:sp>
    </p:spTree>
    <p:extLst>
      <p:ext uri="{BB962C8B-B14F-4D97-AF65-F5344CB8AC3E}">
        <p14:creationId xmlns:p14="http://schemas.microsoft.com/office/powerpoint/2010/main" val="17682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853705-5479-4488-9FFE-2470EAF0D7BD}"/>
              </a:ext>
            </a:extLst>
          </p:cNvPr>
          <p:cNvSpPr txBox="1"/>
          <p:nvPr/>
        </p:nvSpPr>
        <p:spPr>
          <a:xfrm>
            <a:off x="0" y="0"/>
            <a:ext cx="9144000" cy="7294305"/>
          </a:xfrm>
          <a:prstGeom prst="rect">
            <a:avLst/>
          </a:prstGeom>
          <a:noFill/>
        </p:spPr>
        <p:txBody>
          <a:bodyPr wrap="square">
            <a:spAutoFit/>
          </a:bodyPr>
          <a:lstStyle/>
          <a:p>
            <a:r>
              <a:rPr lang="en-US" dirty="0"/>
              <a:t> </a:t>
            </a:r>
            <a:r>
              <a:rPr lang="en-US" dirty="0" err="1"/>
              <a:t>app:layout_constraintVertical_bias</a:t>
            </a:r>
            <a:r>
              <a:rPr lang="en-US" dirty="0"/>
              <a:t>="0.391" /&gt;</a:t>
            </a:r>
          </a:p>
          <a:p>
            <a:endParaRPr lang="en-US" dirty="0"/>
          </a:p>
          <a:p>
            <a:r>
              <a:rPr lang="en-US" dirty="0"/>
              <a:t>    &lt;Button</a:t>
            </a:r>
          </a:p>
          <a:p>
            <a:r>
              <a:rPr lang="en-US" dirty="0"/>
              <a:t>        </a:t>
            </a:r>
            <a:r>
              <a:rPr lang="en-US" dirty="0" err="1"/>
              <a:t>android:id</a:t>
            </a:r>
            <a:r>
              <a:rPr lang="en-US" dirty="0"/>
              <a:t>="@+id/four"</a:t>
            </a:r>
          </a:p>
          <a:p>
            <a:r>
              <a:rPr lang="en-US" dirty="0"/>
              <a:t>        </a:t>
            </a:r>
            <a:r>
              <a:rPr lang="en-US" dirty="0" err="1"/>
              <a:t>android:layout_width</a:t>
            </a:r>
            <a:r>
              <a:rPr lang="en-US" dirty="0"/>
              <a:t>="72dp"</a:t>
            </a:r>
          </a:p>
          <a:p>
            <a:r>
              <a:rPr lang="en-US" dirty="0"/>
              <a:t>        </a:t>
            </a:r>
            <a:r>
              <a:rPr lang="en-US" dirty="0" err="1"/>
              <a:t>android:layout_height</a:t>
            </a:r>
            <a:r>
              <a:rPr lang="en-US" dirty="0"/>
              <a:t>="77dp"</a:t>
            </a:r>
          </a:p>
          <a:p>
            <a:r>
              <a:rPr lang="en-US" dirty="0"/>
              <a:t>        </a:t>
            </a:r>
            <a:r>
              <a:rPr lang="en-US" dirty="0" err="1"/>
              <a:t>android:background</a:t>
            </a:r>
            <a:r>
              <a:rPr lang="en-US" dirty="0"/>
              <a:t>="@drawable/</a:t>
            </a:r>
            <a:r>
              <a:rPr lang="en-US" dirty="0" err="1"/>
              <a:t>ic_launcher_background</a:t>
            </a:r>
            <a:r>
              <a:rPr lang="en-US" dirty="0"/>
              <a:t>"</a:t>
            </a:r>
          </a:p>
          <a:p>
            <a:r>
              <a:rPr lang="en-US" dirty="0"/>
              <a:t>        </a:t>
            </a:r>
            <a:r>
              <a:rPr lang="en-US" dirty="0" err="1"/>
              <a:t>android:text</a:t>
            </a:r>
            <a:r>
              <a:rPr lang="en-US" dirty="0"/>
              <a:t>="@string/_4"</a:t>
            </a:r>
          </a:p>
          <a:p>
            <a:r>
              <a:rPr lang="en-US" dirty="0"/>
              <a:t>        </a:t>
            </a:r>
            <a:r>
              <a:rPr lang="en-US" dirty="0" err="1"/>
              <a:t>android:textColor</a:t>
            </a:r>
            <a:r>
              <a:rPr lang="en-US" dirty="0"/>
              <a:t>="@color/</a:t>
            </a:r>
            <a:r>
              <a:rPr lang="en-US" dirty="0" err="1"/>
              <a:t>BlueViolet</a:t>
            </a:r>
            <a:r>
              <a:rPr lang="en-US" dirty="0"/>
              <a:t>"</a:t>
            </a:r>
          </a:p>
          <a:p>
            <a:r>
              <a:rPr lang="en-US" dirty="0"/>
              <a:t>        </a:t>
            </a:r>
            <a:r>
              <a:rPr lang="en-US" dirty="0" err="1"/>
              <a:t>android:textSize</a:t>
            </a:r>
            <a:r>
              <a:rPr lang="en-US" dirty="0"/>
              <a:t>="30sp"</a:t>
            </a:r>
          </a:p>
          <a:p>
            <a:r>
              <a:rPr lang="en-US" dirty="0"/>
              <a:t>        </a:t>
            </a:r>
            <a:r>
              <a:rPr lang="en-US" dirty="0" err="1"/>
              <a:t>app:layout_constraintBottom_toBottomOf</a:t>
            </a:r>
            <a:r>
              <a:rPr lang="en-US" dirty="0"/>
              <a:t>="parent"</a:t>
            </a:r>
          </a:p>
          <a:p>
            <a:r>
              <a:rPr lang="en-US" dirty="0"/>
              <a:t>        </a:t>
            </a:r>
            <a:r>
              <a:rPr lang="en-US" dirty="0" err="1"/>
              <a:t>app:layout_constraintEnd_toStartOf</a:t>
            </a:r>
            <a:r>
              <a:rPr lang="en-US" dirty="0"/>
              <a:t>="@+id/six"</a:t>
            </a:r>
          </a:p>
          <a:p>
            <a:r>
              <a:rPr lang="en-US" dirty="0"/>
              <a:t>        </a:t>
            </a:r>
            <a:r>
              <a:rPr lang="en-US" dirty="0" err="1"/>
              <a:t>app:layout_constraintHorizontal_bias</a:t>
            </a:r>
            <a:r>
              <a:rPr lang="en-US" dirty="0"/>
              <a:t>="0.157"</a:t>
            </a:r>
          </a:p>
          <a:p>
            <a:r>
              <a:rPr lang="en-US" dirty="0"/>
              <a:t>        </a:t>
            </a:r>
            <a:r>
              <a:rPr lang="en-US" dirty="0" err="1"/>
              <a:t>app:layout_constraintStart_toStartOf</a:t>
            </a:r>
            <a:r>
              <a:rPr lang="en-US" dirty="0"/>
              <a:t>="parent"</a:t>
            </a:r>
          </a:p>
          <a:p>
            <a:r>
              <a:rPr lang="en-US" dirty="0"/>
              <a:t>        </a:t>
            </a:r>
            <a:r>
              <a:rPr lang="en-US" dirty="0" err="1"/>
              <a:t>app:layout_constraintTop_toTopOf</a:t>
            </a:r>
            <a:r>
              <a:rPr lang="en-US" dirty="0"/>
              <a:t>="parent"</a:t>
            </a:r>
          </a:p>
          <a:p>
            <a:r>
              <a:rPr lang="en-US" dirty="0"/>
              <a:t>        </a:t>
            </a:r>
            <a:r>
              <a:rPr lang="en-US" dirty="0" err="1"/>
              <a:t>app:layout_constraintVertical_bias</a:t>
            </a:r>
            <a:r>
              <a:rPr lang="en-US" dirty="0"/>
              <a:t>="0.564" /&gt;</a:t>
            </a:r>
          </a:p>
          <a:p>
            <a:r>
              <a:rPr lang="en-US" dirty="0"/>
              <a:t> &lt;</a:t>
            </a:r>
            <a:r>
              <a:rPr lang="en-US" dirty="0" err="1"/>
              <a:t>EditText</a:t>
            </a:r>
            <a:endParaRPr lang="en-US" dirty="0"/>
          </a:p>
          <a:p>
            <a:r>
              <a:rPr lang="en-US" dirty="0"/>
              <a:t>        </a:t>
            </a:r>
            <a:r>
              <a:rPr lang="en-US" dirty="0" err="1"/>
              <a:t>android:id</a:t>
            </a:r>
            <a:r>
              <a:rPr lang="en-US" dirty="0"/>
              <a:t>="@+id/runs"</a:t>
            </a:r>
          </a:p>
          <a:p>
            <a:r>
              <a:rPr lang="en-US" dirty="0"/>
              <a:t>        </a:t>
            </a:r>
            <a:r>
              <a:rPr lang="en-US" dirty="0" err="1"/>
              <a:t>android:layout_width</a:t>
            </a:r>
            <a:r>
              <a:rPr lang="en-US" dirty="0"/>
              <a:t>="123dp"</a:t>
            </a:r>
          </a:p>
          <a:p>
            <a:r>
              <a:rPr lang="en-US" dirty="0"/>
              <a:t>        </a:t>
            </a:r>
            <a:r>
              <a:rPr lang="en-US" dirty="0" err="1"/>
              <a:t>android:layout_height</a:t>
            </a:r>
            <a:r>
              <a:rPr lang="en-US" dirty="0"/>
              <a:t>="50dp"</a:t>
            </a:r>
          </a:p>
          <a:p>
            <a:r>
              <a:rPr lang="en-US" dirty="0"/>
              <a:t>        </a:t>
            </a:r>
            <a:r>
              <a:rPr lang="en-US" dirty="0" err="1"/>
              <a:t>android:autofillHints</a:t>
            </a:r>
            <a:r>
              <a:rPr lang="en-US" dirty="0"/>
              <a:t>=""</a:t>
            </a:r>
          </a:p>
          <a:p>
            <a:r>
              <a:rPr lang="en-US" dirty="0"/>
              <a:t>        </a:t>
            </a:r>
            <a:r>
              <a:rPr lang="en-US" dirty="0" err="1"/>
              <a:t>android:ems</a:t>
            </a:r>
            <a:r>
              <a:rPr lang="en-US" dirty="0"/>
              <a:t>="10"</a:t>
            </a:r>
          </a:p>
          <a:p>
            <a:r>
              <a:rPr lang="en-US" dirty="0"/>
              <a:t>        </a:t>
            </a:r>
            <a:r>
              <a:rPr lang="en-US" dirty="0" err="1"/>
              <a:t>android:inputType</a:t>
            </a:r>
            <a:r>
              <a:rPr lang="en-US" dirty="0"/>
              <a:t>="number"</a:t>
            </a:r>
          </a:p>
          <a:p>
            <a:r>
              <a:rPr lang="en-US" dirty="0"/>
              <a:t>        </a:t>
            </a:r>
            <a:r>
              <a:rPr lang="en-US" dirty="0" err="1"/>
              <a:t>android:text</a:t>
            </a:r>
            <a:r>
              <a:rPr lang="en-US" dirty="0"/>
              <a:t>="@string/_0"</a:t>
            </a:r>
          </a:p>
          <a:p>
            <a:r>
              <a:rPr lang="en-US" dirty="0"/>
              <a:t>        </a:t>
            </a:r>
            <a:r>
              <a:rPr lang="en-US" dirty="0" err="1"/>
              <a:t>android:textColor</a:t>
            </a:r>
            <a:r>
              <a:rPr lang="en-US" dirty="0"/>
              <a:t>="@color/</a:t>
            </a:r>
            <a:r>
              <a:rPr lang="en-US" dirty="0" err="1"/>
              <a:t>DarkRed</a:t>
            </a:r>
            <a:r>
              <a:rPr lang="en-US" dirty="0"/>
              <a:t>"</a:t>
            </a:r>
          </a:p>
          <a:p>
            <a:r>
              <a:rPr lang="en-US" dirty="0"/>
              <a:t>        </a:t>
            </a:r>
          </a:p>
        </p:txBody>
      </p:sp>
    </p:spTree>
    <p:extLst>
      <p:ext uri="{BB962C8B-B14F-4D97-AF65-F5344CB8AC3E}">
        <p14:creationId xmlns:p14="http://schemas.microsoft.com/office/powerpoint/2010/main" val="3091102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8DBD8F-BCAA-4977-89F1-7500EB031790}"/>
              </a:ext>
            </a:extLst>
          </p:cNvPr>
          <p:cNvSpPr txBox="1"/>
          <p:nvPr/>
        </p:nvSpPr>
        <p:spPr>
          <a:xfrm>
            <a:off x="0" y="0"/>
            <a:ext cx="9144000" cy="7294305"/>
          </a:xfrm>
          <a:prstGeom prst="rect">
            <a:avLst/>
          </a:prstGeom>
          <a:noFill/>
        </p:spPr>
        <p:txBody>
          <a:bodyPr wrap="square">
            <a:spAutoFit/>
          </a:bodyPr>
          <a:lstStyle/>
          <a:p>
            <a:r>
              <a:rPr lang="en-US" dirty="0" err="1"/>
              <a:t>android:textSize</a:t>
            </a:r>
            <a:r>
              <a:rPr lang="en-US" dirty="0"/>
              <a:t>="28sp"</a:t>
            </a:r>
          </a:p>
          <a:p>
            <a:r>
              <a:rPr lang="en-US" dirty="0"/>
              <a:t>        </a:t>
            </a:r>
            <a:r>
              <a:rPr lang="en-US" dirty="0" err="1"/>
              <a:t>android:textStyle</a:t>
            </a:r>
            <a:r>
              <a:rPr lang="en-US" dirty="0"/>
              <a:t>="bold"</a:t>
            </a:r>
          </a:p>
          <a:p>
            <a:r>
              <a:rPr lang="en-US" dirty="0"/>
              <a:t>        </a:t>
            </a:r>
            <a:r>
              <a:rPr lang="en-US" dirty="0" err="1"/>
              <a:t>app:layout_constraintBottom_toBottomOf</a:t>
            </a:r>
            <a:r>
              <a:rPr lang="en-US" dirty="0"/>
              <a:t>="parent"</a:t>
            </a:r>
          </a:p>
          <a:p>
            <a:r>
              <a:rPr lang="en-US" dirty="0"/>
              <a:t>        </a:t>
            </a:r>
            <a:r>
              <a:rPr lang="en-US" dirty="0" err="1"/>
              <a:t>app:layout_constraintEnd_toEndOf</a:t>
            </a:r>
            <a:r>
              <a:rPr lang="en-US" dirty="0"/>
              <a:t>="parent"</a:t>
            </a:r>
          </a:p>
          <a:p>
            <a:r>
              <a:rPr lang="en-US" dirty="0"/>
              <a:t>        </a:t>
            </a:r>
            <a:r>
              <a:rPr lang="en-US" dirty="0" err="1"/>
              <a:t>app:layout_constraintHorizontal_bias</a:t>
            </a:r>
            <a:r>
              <a:rPr lang="en-US" dirty="0"/>
              <a:t>="0.857"</a:t>
            </a:r>
          </a:p>
          <a:p>
            <a:r>
              <a:rPr lang="en-US" dirty="0"/>
              <a:t>        </a:t>
            </a:r>
            <a:r>
              <a:rPr lang="en-US" dirty="0" err="1"/>
              <a:t>app:layout_constraintStart_toStartOf</a:t>
            </a:r>
            <a:r>
              <a:rPr lang="en-US" dirty="0"/>
              <a:t>="parent"</a:t>
            </a:r>
          </a:p>
          <a:p>
            <a:r>
              <a:rPr lang="en-US" dirty="0"/>
              <a:t>        </a:t>
            </a:r>
            <a:r>
              <a:rPr lang="en-US" dirty="0" err="1"/>
              <a:t>app:layout_constraintTop_toTopOf</a:t>
            </a:r>
            <a:r>
              <a:rPr lang="en-US" dirty="0"/>
              <a:t>="parent"</a:t>
            </a:r>
          </a:p>
          <a:p>
            <a:r>
              <a:rPr lang="en-US" dirty="0"/>
              <a:t>        </a:t>
            </a:r>
            <a:r>
              <a:rPr lang="en-US" dirty="0" err="1"/>
              <a:t>app:layout_constraintVertical_bias</a:t>
            </a:r>
            <a:r>
              <a:rPr lang="en-US" dirty="0"/>
              <a:t>="0.052" /&gt;</a:t>
            </a:r>
          </a:p>
          <a:p>
            <a:r>
              <a:rPr lang="en-US" dirty="0"/>
              <a:t>&lt;</a:t>
            </a:r>
            <a:r>
              <a:rPr lang="en-US" dirty="0" err="1"/>
              <a:t>EditText</a:t>
            </a:r>
            <a:endParaRPr lang="en-US" dirty="0"/>
          </a:p>
          <a:p>
            <a:r>
              <a:rPr lang="en-US" dirty="0"/>
              <a:t>        </a:t>
            </a:r>
            <a:r>
              <a:rPr lang="en-US" dirty="0" err="1"/>
              <a:t>android:id</a:t>
            </a:r>
            <a:r>
              <a:rPr lang="en-US" dirty="0"/>
              <a:t>="@+id/out"</a:t>
            </a:r>
          </a:p>
          <a:p>
            <a:r>
              <a:rPr lang="en-US" dirty="0"/>
              <a:t>        </a:t>
            </a:r>
            <a:r>
              <a:rPr lang="en-US" dirty="0" err="1"/>
              <a:t>android:layout_width</a:t>
            </a:r>
            <a:r>
              <a:rPr lang="en-US" dirty="0"/>
              <a:t>="123dp"</a:t>
            </a:r>
          </a:p>
          <a:p>
            <a:r>
              <a:rPr lang="en-US" dirty="0"/>
              <a:t>        </a:t>
            </a:r>
            <a:r>
              <a:rPr lang="en-US" dirty="0" err="1"/>
              <a:t>android:layout_height</a:t>
            </a:r>
            <a:r>
              <a:rPr lang="en-US" dirty="0"/>
              <a:t>="50dp"</a:t>
            </a:r>
          </a:p>
          <a:p>
            <a:r>
              <a:rPr lang="en-US" dirty="0"/>
              <a:t>        </a:t>
            </a:r>
            <a:r>
              <a:rPr lang="en-US" dirty="0" err="1"/>
              <a:t>android:autofillHints</a:t>
            </a:r>
            <a:r>
              <a:rPr lang="en-US" dirty="0"/>
              <a:t>=""</a:t>
            </a:r>
          </a:p>
          <a:p>
            <a:r>
              <a:rPr lang="en-US" dirty="0"/>
              <a:t>        </a:t>
            </a:r>
            <a:r>
              <a:rPr lang="en-US" dirty="0" err="1"/>
              <a:t>android:ems</a:t>
            </a:r>
            <a:r>
              <a:rPr lang="en-US" dirty="0"/>
              <a:t>="10"</a:t>
            </a:r>
          </a:p>
          <a:p>
            <a:r>
              <a:rPr lang="en-US" dirty="0"/>
              <a:t>        </a:t>
            </a:r>
            <a:r>
              <a:rPr lang="en-US" dirty="0" err="1"/>
              <a:t>android:inputType</a:t>
            </a:r>
            <a:r>
              <a:rPr lang="en-US" dirty="0"/>
              <a:t>="number"</a:t>
            </a:r>
          </a:p>
          <a:p>
            <a:r>
              <a:rPr lang="en-US" dirty="0"/>
              <a:t>        </a:t>
            </a:r>
            <a:r>
              <a:rPr lang="en-US" dirty="0" err="1"/>
              <a:t>android:text</a:t>
            </a:r>
            <a:r>
              <a:rPr lang="en-US" dirty="0"/>
              <a:t>="@string/_0"</a:t>
            </a:r>
          </a:p>
          <a:p>
            <a:r>
              <a:rPr lang="en-US" dirty="0"/>
              <a:t>        </a:t>
            </a:r>
            <a:r>
              <a:rPr lang="en-US" dirty="0" err="1"/>
              <a:t>android:textColor</a:t>
            </a:r>
            <a:r>
              <a:rPr lang="en-US" dirty="0"/>
              <a:t>="@color/</a:t>
            </a:r>
            <a:r>
              <a:rPr lang="en-US" dirty="0" err="1"/>
              <a:t>DarkRed</a:t>
            </a:r>
            <a:r>
              <a:rPr lang="en-US" dirty="0"/>
              <a:t>"</a:t>
            </a:r>
          </a:p>
          <a:p>
            <a:r>
              <a:rPr lang="en-US" dirty="0"/>
              <a:t>        </a:t>
            </a:r>
            <a:r>
              <a:rPr lang="en-US" dirty="0" err="1"/>
              <a:t>android:textSize</a:t>
            </a:r>
            <a:r>
              <a:rPr lang="en-US" dirty="0"/>
              <a:t>="28sp"</a:t>
            </a:r>
          </a:p>
          <a:p>
            <a:r>
              <a:rPr lang="en-US" dirty="0"/>
              <a:t>        </a:t>
            </a:r>
            <a:r>
              <a:rPr lang="en-US" dirty="0" err="1"/>
              <a:t>android:textStyle</a:t>
            </a:r>
            <a:r>
              <a:rPr lang="en-US" dirty="0"/>
              <a:t>="bold"</a:t>
            </a:r>
          </a:p>
          <a:p>
            <a:r>
              <a:rPr lang="en-US" dirty="0"/>
              <a:t>        </a:t>
            </a:r>
            <a:r>
              <a:rPr lang="en-US" dirty="0" err="1"/>
              <a:t>app:layout_constraintBottom_toBottomOf</a:t>
            </a:r>
            <a:r>
              <a:rPr lang="en-US" dirty="0"/>
              <a:t>="parent"</a:t>
            </a:r>
          </a:p>
          <a:p>
            <a:r>
              <a:rPr lang="en-US" dirty="0"/>
              <a:t>        </a:t>
            </a:r>
            <a:r>
              <a:rPr lang="en-US" dirty="0" err="1"/>
              <a:t>app:layout_constraintEnd_toEndOf</a:t>
            </a:r>
            <a:r>
              <a:rPr lang="en-US" dirty="0"/>
              <a:t>="parent"</a:t>
            </a:r>
          </a:p>
          <a:p>
            <a:r>
              <a:rPr lang="en-US" dirty="0"/>
              <a:t>        </a:t>
            </a:r>
            <a:r>
              <a:rPr lang="en-US" dirty="0" err="1"/>
              <a:t>app:layout_constraintHorizontal_bias</a:t>
            </a:r>
            <a:r>
              <a:rPr lang="en-US" dirty="0"/>
              <a:t>="0.857"</a:t>
            </a:r>
          </a:p>
          <a:p>
            <a:r>
              <a:rPr lang="en-US" dirty="0"/>
              <a:t>        </a:t>
            </a:r>
            <a:r>
              <a:rPr lang="en-US" dirty="0" err="1"/>
              <a:t>app:layout_constraintStart_toStartOf</a:t>
            </a:r>
            <a:r>
              <a:rPr lang="en-US" dirty="0"/>
              <a:t>="parent"</a:t>
            </a:r>
          </a:p>
          <a:p>
            <a:r>
              <a:rPr lang="en-US" dirty="0"/>
              <a:t>        </a:t>
            </a:r>
            <a:r>
              <a:rPr lang="en-US" dirty="0" err="1"/>
              <a:t>app:layout_constraintTop_toTopOf</a:t>
            </a:r>
            <a:r>
              <a:rPr lang="en-US" dirty="0"/>
              <a:t>="parent"</a:t>
            </a:r>
          </a:p>
          <a:p>
            <a:r>
              <a:rPr lang="en-US" dirty="0"/>
              <a:t>        </a:t>
            </a:r>
            <a:r>
              <a:rPr lang="en-US" dirty="0" err="1"/>
              <a:t>app:layout_constraintVertical_bias</a:t>
            </a:r>
            <a:r>
              <a:rPr lang="en-US" dirty="0"/>
              <a:t>="0.207" /&gt;</a:t>
            </a:r>
          </a:p>
          <a:p>
            <a:endParaRPr lang="en-US" dirty="0"/>
          </a:p>
        </p:txBody>
      </p:sp>
    </p:spTree>
    <p:extLst>
      <p:ext uri="{BB962C8B-B14F-4D97-AF65-F5344CB8AC3E}">
        <p14:creationId xmlns:p14="http://schemas.microsoft.com/office/powerpoint/2010/main" val="423538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E4ABDB-8908-4005-8C0C-8328659E2A3B}"/>
              </a:ext>
            </a:extLst>
          </p:cNvPr>
          <p:cNvSpPr txBox="1"/>
          <p:nvPr/>
        </p:nvSpPr>
        <p:spPr>
          <a:xfrm>
            <a:off x="127000" y="0"/>
            <a:ext cx="9017000" cy="7571303"/>
          </a:xfrm>
          <a:prstGeom prst="rect">
            <a:avLst/>
          </a:prstGeom>
          <a:noFill/>
        </p:spPr>
        <p:txBody>
          <a:bodyPr wrap="square">
            <a:spAutoFit/>
          </a:bodyPr>
          <a:lstStyle/>
          <a:p>
            <a:r>
              <a:rPr lang="en-US" dirty="0"/>
              <a:t>&lt;</a:t>
            </a:r>
            <a:r>
              <a:rPr lang="en-US" dirty="0" err="1"/>
              <a:t>TextView</a:t>
            </a:r>
            <a:endParaRPr lang="en-US" dirty="0"/>
          </a:p>
          <a:p>
            <a:r>
              <a:rPr lang="en-US" dirty="0"/>
              <a:t>        </a:t>
            </a:r>
            <a:r>
              <a:rPr lang="en-US" dirty="0" err="1"/>
              <a:t>android:id</a:t>
            </a:r>
            <a:r>
              <a:rPr lang="en-US" dirty="0"/>
              <a:t>="@+id/textView4"</a:t>
            </a:r>
          </a:p>
          <a:p>
            <a:r>
              <a:rPr lang="en-US" dirty="0"/>
              <a:t>        </a:t>
            </a:r>
            <a:r>
              <a:rPr lang="en-US" dirty="0" err="1"/>
              <a:t>android:layout_width</a:t>
            </a:r>
            <a:r>
              <a:rPr lang="en-US" dirty="0"/>
              <a:t>="157dp"</a:t>
            </a:r>
          </a:p>
          <a:p>
            <a:r>
              <a:rPr lang="en-US" dirty="0"/>
              <a:t>        </a:t>
            </a:r>
            <a:r>
              <a:rPr lang="en-US" dirty="0" err="1"/>
              <a:t>android:layout_height</a:t>
            </a:r>
            <a:r>
              <a:rPr lang="en-US" dirty="0"/>
              <a:t>="68dp"</a:t>
            </a:r>
          </a:p>
          <a:p>
            <a:r>
              <a:rPr lang="en-US" dirty="0"/>
              <a:t>        </a:t>
            </a:r>
            <a:r>
              <a:rPr lang="en-US" dirty="0" err="1"/>
              <a:t>android:layout_marginTop</a:t>
            </a:r>
            <a:r>
              <a:rPr lang="en-US" dirty="0"/>
              <a:t>="68dp"</a:t>
            </a:r>
          </a:p>
          <a:p>
            <a:r>
              <a:rPr lang="en-US" dirty="0"/>
              <a:t>        </a:t>
            </a:r>
            <a:r>
              <a:rPr lang="en-US" dirty="0" err="1"/>
              <a:t>android:text</a:t>
            </a:r>
            <a:r>
              <a:rPr lang="en-US" dirty="0"/>
              <a:t>="@string/wickets"</a:t>
            </a:r>
          </a:p>
          <a:p>
            <a:r>
              <a:rPr lang="en-US" dirty="0"/>
              <a:t>        </a:t>
            </a:r>
            <a:r>
              <a:rPr lang="en-US" dirty="0" err="1"/>
              <a:t>android:textColor</a:t>
            </a:r>
            <a:r>
              <a:rPr lang="en-US" dirty="0"/>
              <a:t>="@color/Black"</a:t>
            </a:r>
          </a:p>
          <a:p>
            <a:r>
              <a:rPr lang="en-US" dirty="0"/>
              <a:t>        </a:t>
            </a:r>
            <a:r>
              <a:rPr lang="en-US" dirty="0" err="1"/>
              <a:t>android:textSize</a:t>
            </a:r>
            <a:r>
              <a:rPr lang="en-US" dirty="0"/>
              <a:t>="30sp"</a:t>
            </a:r>
          </a:p>
          <a:p>
            <a:r>
              <a:rPr lang="en-US" dirty="0"/>
              <a:t>        </a:t>
            </a:r>
            <a:r>
              <a:rPr lang="en-US" dirty="0" err="1"/>
              <a:t>app:layout_constraintEnd_toStartOf</a:t>
            </a:r>
            <a:r>
              <a:rPr lang="en-US" dirty="0"/>
              <a:t>="@+id/out"</a:t>
            </a:r>
          </a:p>
          <a:p>
            <a:r>
              <a:rPr lang="en-US" dirty="0"/>
              <a:t>        </a:t>
            </a:r>
            <a:r>
              <a:rPr lang="en-US" dirty="0" err="1"/>
              <a:t>app:layout_constraintHorizontal_bias</a:t>
            </a:r>
            <a:r>
              <a:rPr lang="en-US" dirty="0"/>
              <a:t>="0.533"</a:t>
            </a:r>
          </a:p>
          <a:p>
            <a:r>
              <a:rPr lang="en-US" dirty="0"/>
              <a:t>        </a:t>
            </a:r>
            <a:r>
              <a:rPr lang="en-US" dirty="0" err="1"/>
              <a:t>app:layout_constraintStart_toStartOf</a:t>
            </a:r>
            <a:r>
              <a:rPr lang="en-US" dirty="0"/>
              <a:t>="parent"</a:t>
            </a:r>
          </a:p>
          <a:p>
            <a:r>
              <a:rPr lang="en-US" dirty="0"/>
              <a:t>        </a:t>
            </a:r>
            <a:r>
              <a:rPr lang="en-US" dirty="0" err="1"/>
              <a:t>app:layout_constraintTop_toBottomOf</a:t>
            </a:r>
            <a:r>
              <a:rPr lang="en-US" dirty="0"/>
              <a:t>="@+id/textView2" /&gt;</a:t>
            </a:r>
          </a:p>
          <a:p>
            <a:endParaRPr lang="en-US" dirty="0"/>
          </a:p>
          <a:p>
            <a:r>
              <a:rPr lang="en-US" dirty="0"/>
              <a:t>    &lt;</a:t>
            </a:r>
            <a:r>
              <a:rPr lang="en-US" dirty="0" err="1"/>
              <a:t>TextView</a:t>
            </a:r>
            <a:endParaRPr lang="en-US" dirty="0"/>
          </a:p>
          <a:p>
            <a:r>
              <a:rPr lang="en-US" dirty="0"/>
              <a:t>        </a:t>
            </a:r>
            <a:r>
              <a:rPr lang="en-US" dirty="0" err="1"/>
              <a:t>android:id</a:t>
            </a:r>
            <a:r>
              <a:rPr lang="en-US" dirty="0"/>
              <a:t>="@+id/</a:t>
            </a:r>
            <a:r>
              <a:rPr lang="en-US" dirty="0" err="1"/>
              <a:t>textView</a:t>
            </a:r>
            <a:r>
              <a:rPr lang="en-US" dirty="0"/>
              <a:t>"</a:t>
            </a:r>
          </a:p>
          <a:p>
            <a:r>
              <a:rPr lang="en-US" dirty="0"/>
              <a:t>        </a:t>
            </a:r>
            <a:r>
              <a:rPr lang="en-US" dirty="0" err="1"/>
              <a:t>android:layout_width</a:t>
            </a:r>
            <a:r>
              <a:rPr lang="en-US" dirty="0"/>
              <a:t>="139dp"</a:t>
            </a:r>
          </a:p>
          <a:p>
            <a:r>
              <a:rPr lang="en-US" dirty="0"/>
              <a:t>        </a:t>
            </a:r>
            <a:r>
              <a:rPr lang="en-US" dirty="0" err="1"/>
              <a:t>android:layout_height</a:t>
            </a:r>
            <a:r>
              <a:rPr lang="en-US" dirty="0"/>
              <a:t>="43dp"</a:t>
            </a:r>
          </a:p>
          <a:p>
            <a:r>
              <a:rPr lang="en-US" dirty="0"/>
              <a:t>        </a:t>
            </a:r>
            <a:r>
              <a:rPr lang="en-US" dirty="0" err="1"/>
              <a:t>android:text</a:t>
            </a:r>
            <a:r>
              <a:rPr lang="en-US" dirty="0"/>
              <a:t>="@string/balls"</a:t>
            </a:r>
          </a:p>
          <a:p>
            <a:r>
              <a:rPr lang="en-US" dirty="0"/>
              <a:t>        </a:t>
            </a:r>
            <a:r>
              <a:rPr lang="en-US" dirty="0" err="1"/>
              <a:t>android:textColor</a:t>
            </a:r>
            <a:r>
              <a:rPr lang="en-US" dirty="0"/>
              <a:t>="@color/Black"</a:t>
            </a:r>
          </a:p>
          <a:p>
            <a:r>
              <a:rPr lang="en-US" dirty="0"/>
              <a:t>        </a:t>
            </a:r>
            <a:r>
              <a:rPr lang="en-US" dirty="0" err="1"/>
              <a:t>android:textSize</a:t>
            </a:r>
            <a:r>
              <a:rPr lang="en-US" dirty="0"/>
              <a:t>="30sp"</a:t>
            </a:r>
          </a:p>
          <a:p>
            <a:r>
              <a:rPr lang="en-US" dirty="0"/>
              <a:t>  </a:t>
            </a:r>
            <a:r>
              <a:rPr lang="en-US" dirty="0" err="1"/>
              <a:t>app:layout_constraintBottom_toBottomOf</a:t>
            </a:r>
            <a:r>
              <a:rPr lang="en-US" dirty="0"/>
              <a:t>="parent"</a:t>
            </a:r>
          </a:p>
          <a:p>
            <a:r>
              <a:rPr lang="en-US" dirty="0"/>
              <a:t>        </a:t>
            </a:r>
            <a:r>
              <a:rPr lang="en-US" dirty="0" err="1"/>
              <a:t>app:layout_constraintEnd_toEndOf</a:t>
            </a:r>
            <a:r>
              <a:rPr lang="en-US" dirty="0"/>
              <a:t>="parent"</a:t>
            </a:r>
          </a:p>
          <a:p>
            <a:r>
              <a:rPr lang="en-US" dirty="0"/>
              <a:t>        </a:t>
            </a:r>
            <a:r>
              <a:rPr lang="en-US" dirty="0" err="1"/>
              <a:t>app:layout_constraintHorizontal_bias</a:t>
            </a:r>
            <a:r>
              <a:rPr lang="en-US" dirty="0"/>
              <a:t>="0.897"</a:t>
            </a:r>
          </a:p>
          <a:p>
            <a:r>
              <a:rPr lang="en-US" dirty="0"/>
              <a:t>        </a:t>
            </a:r>
            <a:r>
              <a:rPr lang="en-US" dirty="0" err="1"/>
              <a:t>app:layout_constraintStart_toStartOf</a:t>
            </a:r>
            <a:r>
              <a:rPr lang="en-US" dirty="0"/>
              <a:t>="parent"</a:t>
            </a:r>
          </a:p>
          <a:p>
            <a:r>
              <a:rPr lang="en-US" dirty="0"/>
              <a:t>        </a:t>
            </a:r>
            <a:r>
              <a:rPr lang="en-US" dirty="0" err="1"/>
              <a:t>app:layout_constraintTop_toTopOf</a:t>
            </a:r>
            <a:r>
              <a:rPr lang="en-US" dirty="0"/>
              <a:t>="parent"</a:t>
            </a:r>
          </a:p>
          <a:p>
            <a:endParaRPr lang="en-US" dirty="0"/>
          </a:p>
        </p:txBody>
      </p:sp>
    </p:spTree>
    <p:extLst>
      <p:ext uri="{BB962C8B-B14F-4D97-AF65-F5344CB8AC3E}">
        <p14:creationId xmlns:p14="http://schemas.microsoft.com/office/powerpoint/2010/main" val="345431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861862-CDF0-44F5-943E-050758328DE8}"/>
              </a:ext>
            </a:extLst>
          </p:cNvPr>
          <p:cNvSpPr txBox="1"/>
          <p:nvPr/>
        </p:nvSpPr>
        <p:spPr>
          <a:xfrm>
            <a:off x="0" y="0"/>
            <a:ext cx="9144000" cy="7294305"/>
          </a:xfrm>
          <a:prstGeom prst="rect">
            <a:avLst/>
          </a:prstGeom>
          <a:noFill/>
        </p:spPr>
        <p:txBody>
          <a:bodyPr wrap="square">
            <a:spAutoFit/>
          </a:bodyPr>
          <a:lstStyle/>
          <a:p>
            <a:r>
              <a:rPr lang="en-US" dirty="0"/>
              <a:t> </a:t>
            </a:r>
            <a:r>
              <a:rPr lang="en-US" dirty="0" err="1"/>
              <a:t>app:layout_constraintVertical_bias</a:t>
            </a:r>
            <a:r>
              <a:rPr lang="en-US" dirty="0"/>
              <a:t>="0.85" /&gt;</a:t>
            </a:r>
          </a:p>
          <a:p>
            <a:endParaRPr lang="en-US" dirty="0"/>
          </a:p>
          <a:p>
            <a:r>
              <a:rPr lang="en-US" dirty="0"/>
              <a:t>    &lt;</a:t>
            </a:r>
            <a:r>
              <a:rPr lang="en-US" dirty="0" err="1"/>
              <a:t>EditText</a:t>
            </a:r>
            <a:endParaRPr lang="en-US" dirty="0"/>
          </a:p>
          <a:p>
            <a:r>
              <a:rPr lang="en-US" dirty="0"/>
              <a:t>        </a:t>
            </a:r>
            <a:r>
              <a:rPr lang="en-US" dirty="0" err="1"/>
              <a:t>android:id</a:t>
            </a:r>
            <a:r>
              <a:rPr lang="en-US" dirty="0"/>
              <a:t>="@+id/over"</a:t>
            </a:r>
          </a:p>
          <a:p>
            <a:r>
              <a:rPr lang="en-US" dirty="0"/>
              <a:t>        </a:t>
            </a:r>
            <a:r>
              <a:rPr lang="en-US" dirty="0" err="1"/>
              <a:t>android:layout_width</a:t>
            </a:r>
            <a:r>
              <a:rPr lang="en-US" dirty="0"/>
              <a:t>="143dp"</a:t>
            </a:r>
          </a:p>
          <a:p>
            <a:r>
              <a:rPr lang="en-US" dirty="0"/>
              <a:t>        </a:t>
            </a:r>
            <a:r>
              <a:rPr lang="en-US" dirty="0" err="1"/>
              <a:t>android:layout_height</a:t>
            </a:r>
            <a:r>
              <a:rPr lang="en-US" dirty="0"/>
              <a:t>="65dp"</a:t>
            </a:r>
          </a:p>
          <a:p>
            <a:r>
              <a:rPr lang="en-US" dirty="0"/>
              <a:t>        </a:t>
            </a:r>
            <a:r>
              <a:rPr lang="en-US" dirty="0" err="1"/>
              <a:t>android:layout_marginStart</a:t>
            </a:r>
            <a:r>
              <a:rPr lang="en-US" dirty="0"/>
              <a:t>="244dp"</a:t>
            </a:r>
          </a:p>
          <a:p>
            <a:r>
              <a:rPr lang="en-US" dirty="0"/>
              <a:t>        </a:t>
            </a:r>
            <a:r>
              <a:rPr lang="en-US" dirty="0" err="1"/>
              <a:t>android:layout_marginLeft</a:t>
            </a:r>
            <a:r>
              <a:rPr lang="en-US" dirty="0"/>
              <a:t>="244dp"</a:t>
            </a:r>
          </a:p>
          <a:p>
            <a:r>
              <a:rPr lang="en-US" dirty="0"/>
              <a:t>        </a:t>
            </a:r>
            <a:r>
              <a:rPr lang="en-US" dirty="0" err="1"/>
              <a:t>android:layout_marginBottom</a:t>
            </a:r>
            <a:r>
              <a:rPr lang="en-US" dirty="0"/>
              <a:t>="16dp"</a:t>
            </a:r>
          </a:p>
          <a:p>
            <a:r>
              <a:rPr lang="en-US" dirty="0"/>
              <a:t>        </a:t>
            </a:r>
            <a:r>
              <a:rPr lang="en-US" dirty="0" err="1"/>
              <a:t>android:ems</a:t>
            </a:r>
            <a:r>
              <a:rPr lang="en-US" dirty="0"/>
              <a:t>="10"</a:t>
            </a:r>
          </a:p>
          <a:p>
            <a:r>
              <a:rPr lang="en-US" dirty="0"/>
              <a:t>        </a:t>
            </a:r>
            <a:r>
              <a:rPr lang="en-US" dirty="0" err="1"/>
              <a:t>android:inputType</a:t>
            </a:r>
            <a:r>
              <a:rPr lang="en-US" dirty="0"/>
              <a:t>="number"</a:t>
            </a:r>
          </a:p>
          <a:p>
            <a:r>
              <a:rPr lang="en-US" dirty="0"/>
              <a:t>        </a:t>
            </a:r>
            <a:r>
              <a:rPr lang="en-US" dirty="0" err="1"/>
              <a:t>android:text</a:t>
            </a:r>
            <a:r>
              <a:rPr lang="en-US" dirty="0"/>
              <a:t>="@string/_0"</a:t>
            </a:r>
          </a:p>
          <a:p>
            <a:r>
              <a:rPr lang="en-US" dirty="0"/>
              <a:t>        </a:t>
            </a:r>
            <a:r>
              <a:rPr lang="en-US" dirty="0" err="1"/>
              <a:t>android:textColor</a:t>
            </a:r>
            <a:r>
              <a:rPr lang="en-US" dirty="0"/>
              <a:t>="@color/</a:t>
            </a:r>
            <a:r>
              <a:rPr lang="en-US" dirty="0" err="1"/>
              <a:t>DarkRed</a:t>
            </a:r>
            <a:r>
              <a:rPr lang="en-US" dirty="0"/>
              <a:t>"</a:t>
            </a:r>
          </a:p>
          <a:p>
            <a:r>
              <a:rPr lang="en-US" dirty="0"/>
              <a:t>        </a:t>
            </a:r>
            <a:r>
              <a:rPr lang="en-US" dirty="0" err="1"/>
              <a:t>android:textSize</a:t>
            </a:r>
            <a:r>
              <a:rPr lang="en-US" dirty="0"/>
              <a:t>="28sp"</a:t>
            </a:r>
          </a:p>
          <a:p>
            <a:r>
              <a:rPr lang="en-US" dirty="0"/>
              <a:t>        </a:t>
            </a:r>
            <a:r>
              <a:rPr lang="en-US" dirty="0" err="1"/>
              <a:t>android:textStyle</a:t>
            </a:r>
            <a:r>
              <a:rPr lang="en-US" dirty="0"/>
              <a:t>="bold"</a:t>
            </a:r>
          </a:p>
          <a:p>
            <a:r>
              <a:rPr lang="en-US" dirty="0"/>
              <a:t>        </a:t>
            </a:r>
            <a:r>
              <a:rPr lang="en-US" dirty="0" err="1"/>
              <a:t>app:layout_constraintBottom_toBottomOf</a:t>
            </a:r>
            <a:r>
              <a:rPr lang="en-US" dirty="0"/>
              <a:t>="parent"</a:t>
            </a:r>
          </a:p>
          <a:p>
            <a:r>
              <a:rPr lang="en-US" dirty="0"/>
              <a:t>        </a:t>
            </a:r>
            <a:r>
              <a:rPr lang="en-US" dirty="0" err="1"/>
              <a:t>app:layout_constraintStart_toStartOf</a:t>
            </a:r>
            <a:r>
              <a:rPr lang="en-US" dirty="0"/>
              <a:t>="parent" /&gt;</a:t>
            </a:r>
          </a:p>
          <a:p>
            <a:r>
              <a:rPr lang="en-US" dirty="0"/>
              <a:t>&lt;Button</a:t>
            </a:r>
          </a:p>
          <a:p>
            <a:r>
              <a:rPr lang="en-US" dirty="0"/>
              <a:t>        </a:t>
            </a:r>
            <a:r>
              <a:rPr lang="en-US" dirty="0" err="1"/>
              <a:t>android:id</a:t>
            </a:r>
            <a:r>
              <a:rPr lang="en-US" dirty="0"/>
              <a:t>="@+id/button2"</a:t>
            </a:r>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android:text</a:t>
            </a:r>
            <a:r>
              <a:rPr lang="en-US" dirty="0"/>
              <a:t>="OUT"</a:t>
            </a:r>
          </a:p>
          <a:p>
            <a:r>
              <a:rPr lang="en-US" dirty="0"/>
              <a:t>        </a:t>
            </a:r>
            <a:r>
              <a:rPr lang="en-US" dirty="0" err="1"/>
              <a:t>android:textColor</a:t>
            </a:r>
            <a:r>
              <a:rPr lang="en-US" dirty="0"/>
              <a:t>="@color/</a:t>
            </a:r>
            <a:r>
              <a:rPr lang="en-US" dirty="0" err="1"/>
              <a:t>BlueViolet</a:t>
            </a:r>
            <a:r>
              <a:rPr lang="en-US" dirty="0"/>
              <a:t>"</a:t>
            </a:r>
          </a:p>
          <a:p>
            <a:r>
              <a:rPr lang="en-US" dirty="0"/>
              <a:t>        </a:t>
            </a:r>
            <a:r>
              <a:rPr lang="en-US" dirty="0" err="1"/>
              <a:t>android:textSize</a:t>
            </a:r>
            <a:r>
              <a:rPr lang="en-US" dirty="0"/>
              <a:t>="28sp"</a:t>
            </a:r>
          </a:p>
          <a:p>
            <a:r>
              <a:rPr lang="en-US" dirty="0"/>
              <a:t>        </a:t>
            </a:r>
            <a:r>
              <a:rPr lang="en-US" dirty="0" err="1"/>
              <a:t>app:layout_constraintBottom_toBottomOf</a:t>
            </a:r>
            <a:r>
              <a:rPr lang="en-US" dirty="0"/>
              <a:t>="parent"</a:t>
            </a:r>
          </a:p>
          <a:p>
            <a:endParaRPr lang="en-US" dirty="0"/>
          </a:p>
        </p:txBody>
      </p:sp>
    </p:spTree>
    <p:extLst>
      <p:ext uri="{BB962C8B-B14F-4D97-AF65-F5344CB8AC3E}">
        <p14:creationId xmlns:p14="http://schemas.microsoft.com/office/powerpoint/2010/main" val="3884942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83E7C6-874C-49B9-B6F6-A9E730F39959}"/>
              </a:ext>
            </a:extLst>
          </p:cNvPr>
          <p:cNvSpPr txBox="1"/>
          <p:nvPr/>
        </p:nvSpPr>
        <p:spPr>
          <a:xfrm>
            <a:off x="0" y="0"/>
            <a:ext cx="9144000" cy="7294305"/>
          </a:xfrm>
          <a:prstGeom prst="rect">
            <a:avLst/>
          </a:prstGeom>
          <a:noFill/>
        </p:spPr>
        <p:txBody>
          <a:bodyPr wrap="square">
            <a:spAutoFit/>
          </a:bodyPr>
          <a:lstStyle/>
          <a:p>
            <a:r>
              <a:rPr lang="en-US" dirty="0" err="1"/>
              <a:t>app:layout_constraintEnd_toEndOf</a:t>
            </a:r>
            <a:r>
              <a:rPr lang="en-US" dirty="0"/>
              <a:t>="parent"</a:t>
            </a:r>
          </a:p>
          <a:p>
            <a:r>
              <a:rPr lang="en-US" dirty="0"/>
              <a:t>        </a:t>
            </a:r>
            <a:r>
              <a:rPr lang="en-US" dirty="0" err="1"/>
              <a:t>app:layout_constraintHorizontal_bias</a:t>
            </a:r>
            <a:r>
              <a:rPr lang="en-US" dirty="0"/>
              <a:t>="0.467"</a:t>
            </a:r>
          </a:p>
          <a:p>
            <a:r>
              <a:rPr lang="en-US" dirty="0"/>
              <a:t>        </a:t>
            </a:r>
            <a:r>
              <a:rPr lang="en-US" dirty="0" err="1"/>
              <a:t>app:layout_constraintStart_toStartOf</a:t>
            </a:r>
            <a:r>
              <a:rPr lang="en-US" dirty="0"/>
              <a:t>="parent"</a:t>
            </a:r>
          </a:p>
          <a:p>
            <a:r>
              <a:rPr lang="en-US" dirty="0"/>
              <a:t>        </a:t>
            </a:r>
            <a:r>
              <a:rPr lang="en-US" dirty="0" err="1"/>
              <a:t>app:layout_constraintTop_toTopOf</a:t>
            </a:r>
            <a:r>
              <a:rPr lang="en-US" dirty="0"/>
              <a:t>="parent"</a:t>
            </a:r>
          </a:p>
          <a:p>
            <a:r>
              <a:rPr lang="en-US" dirty="0"/>
              <a:t>        </a:t>
            </a:r>
            <a:r>
              <a:rPr lang="en-US" dirty="0" err="1"/>
              <a:t>app:layout_constraintVertical_bias</a:t>
            </a:r>
            <a:r>
              <a:rPr lang="en-US" dirty="0"/>
              <a:t>="0.547" /&gt;</a:t>
            </a:r>
          </a:p>
          <a:p>
            <a:endParaRPr lang="en-US" dirty="0"/>
          </a:p>
          <a:p>
            <a:r>
              <a:rPr lang="en-US" dirty="0"/>
              <a:t>    &lt;Button</a:t>
            </a:r>
          </a:p>
          <a:p>
            <a:r>
              <a:rPr lang="en-US" dirty="0"/>
              <a:t>        </a:t>
            </a:r>
            <a:r>
              <a:rPr lang="en-US" dirty="0" err="1"/>
              <a:t>android:id</a:t>
            </a:r>
            <a:r>
              <a:rPr lang="en-US" dirty="0"/>
              <a:t>="@+id/convert"</a:t>
            </a:r>
          </a:p>
          <a:p>
            <a:r>
              <a:rPr lang="en-US" dirty="0"/>
              <a:t>        </a:t>
            </a:r>
            <a:r>
              <a:rPr lang="en-US" dirty="0" err="1"/>
              <a:t>android:layout_width</a:t>
            </a:r>
            <a:r>
              <a:rPr lang="en-US" dirty="0"/>
              <a:t>="203dp"</a:t>
            </a:r>
          </a:p>
          <a:p>
            <a:r>
              <a:rPr lang="en-US" dirty="0"/>
              <a:t>        </a:t>
            </a:r>
            <a:r>
              <a:rPr lang="en-US" dirty="0" err="1"/>
              <a:t>android:layout_height</a:t>
            </a:r>
            <a:r>
              <a:rPr lang="en-US" dirty="0"/>
              <a:t>="76dp"</a:t>
            </a:r>
          </a:p>
          <a:p>
            <a:r>
              <a:rPr lang="en-US" dirty="0"/>
              <a:t>        </a:t>
            </a:r>
            <a:r>
              <a:rPr lang="en-US" dirty="0" err="1"/>
              <a:t>android:text</a:t>
            </a:r>
            <a:r>
              <a:rPr lang="en-US" dirty="0"/>
              <a:t>="Convert In Overs"</a:t>
            </a:r>
          </a:p>
          <a:p>
            <a:r>
              <a:rPr lang="en-US" dirty="0"/>
              <a:t>        </a:t>
            </a:r>
            <a:r>
              <a:rPr lang="en-US" dirty="0" err="1"/>
              <a:t>android:textColor</a:t>
            </a:r>
            <a:r>
              <a:rPr lang="en-US" dirty="0"/>
              <a:t>="@color/Blue"</a:t>
            </a:r>
          </a:p>
          <a:p>
            <a:r>
              <a:rPr lang="en-US" dirty="0"/>
              <a:t>        </a:t>
            </a:r>
            <a:r>
              <a:rPr lang="en-US" dirty="0" err="1"/>
              <a:t>android:textSize</a:t>
            </a:r>
            <a:r>
              <a:rPr lang="en-US" dirty="0"/>
              <a:t>="20sp"</a:t>
            </a:r>
          </a:p>
          <a:p>
            <a:r>
              <a:rPr lang="en-US" dirty="0"/>
              <a:t>        </a:t>
            </a:r>
            <a:r>
              <a:rPr lang="en-US" dirty="0" err="1"/>
              <a:t>app:layout_constraintBottom_toBottomOf</a:t>
            </a:r>
            <a:r>
              <a:rPr lang="en-US" dirty="0"/>
              <a:t>="parent"</a:t>
            </a:r>
          </a:p>
          <a:p>
            <a:r>
              <a:rPr lang="en-US" dirty="0"/>
              <a:t>        </a:t>
            </a:r>
            <a:r>
              <a:rPr lang="en-US" dirty="0" err="1"/>
              <a:t>app:layout_constraintEnd_toStartOf</a:t>
            </a:r>
            <a:r>
              <a:rPr lang="en-US" dirty="0"/>
              <a:t>="@+id/</a:t>
            </a:r>
            <a:r>
              <a:rPr lang="en-US" dirty="0" err="1"/>
              <a:t>textView</a:t>
            </a:r>
            <a:r>
              <a:rPr lang="en-US" dirty="0"/>
              <a:t>"</a:t>
            </a:r>
          </a:p>
          <a:p>
            <a:r>
              <a:rPr lang="en-US" dirty="0"/>
              <a:t>        </a:t>
            </a:r>
            <a:r>
              <a:rPr lang="en-US" dirty="0" err="1"/>
              <a:t>app:layout_constraintHorizontal_bias</a:t>
            </a:r>
            <a:r>
              <a:rPr lang="en-US" dirty="0"/>
              <a:t>="0.39"</a:t>
            </a:r>
          </a:p>
          <a:p>
            <a:r>
              <a:rPr lang="en-US" dirty="0"/>
              <a:t>        </a:t>
            </a:r>
            <a:r>
              <a:rPr lang="en-US" dirty="0" err="1"/>
              <a:t>app:layout_constraintStart_toStartOf</a:t>
            </a:r>
            <a:r>
              <a:rPr lang="en-US" dirty="0"/>
              <a:t>="parent"</a:t>
            </a:r>
          </a:p>
          <a:p>
            <a:r>
              <a:rPr lang="en-US" dirty="0"/>
              <a:t>        </a:t>
            </a:r>
            <a:r>
              <a:rPr lang="en-US" dirty="0" err="1"/>
              <a:t>app:layout_constraintTop_toBottomOf</a:t>
            </a:r>
            <a:r>
              <a:rPr lang="en-US" dirty="0"/>
              <a:t>="@+id/no"</a:t>
            </a:r>
          </a:p>
          <a:p>
            <a:r>
              <a:rPr lang="en-US" dirty="0"/>
              <a:t>        </a:t>
            </a:r>
            <a:r>
              <a:rPr lang="en-US" dirty="0" err="1"/>
              <a:t>app:layout_constraintVertical_bias</a:t>
            </a:r>
            <a:r>
              <a:rPr lang="en-US" dirty="0"/>
              <a:t>="0.119" /&gt;</a:t>
            </a:r>
          </a:p>
          <a:p>
            <a:r>
              <a:rPr lang="en-US" dirty="0"/>
              <a:t> &lt;</a:t>
            </a:r>
            <a:r>
              <a:rPr lang="en-US" dirty="0" err="1"/>
              <a:t>EditText</a:t>
            </a:r>
            <a:endParaRPr lang="en-US" dirty="0"/>
          </a:p>
          <a:p>
            <a:r>
              <a:rPr lang="en-US" dirty="0"/>
              <a:t>        </a:t>
            </a:r>
            <a:r>
              <a:rPr lang="en-US" dirty="0" err="1"/>
              <a:t>android:id</a:t>
            </a:r>
            <a:r>
              <a:rPr lang="en-US" dirty="0"/>
              <a:t>="@+id/</a:t>
            </a:r>
            <a:r>
              <a:rPr lang="en-US" dirty="0" err="1"/>
              <a:t>covertedresult</a:t>
            </a:r>
            <a:r>
              <a:rPr lang="en-US" dirty="0"/>
              <a:t>"</a:t>
            </a:r>
          </a:p>
          <a:p>
            <a:r>
              <a:rPr lang="en-US" dirty="0"/>
              <a:t>        </a:t>
            </a:r>
            <a:r>
              <a:rPr lang="en-US" dirty="0" err="1"/>
              <a:t>android:layout_width</a:t>
            </a:r>
            <a:r>
              <a:rPr lang="en-US" dirty="0"/>
              <a:t>="141dp"</a:t>
            </a:r>
          </a:p>
          <a:p>
            <a:r>
              <a:rPr lang="en-US" dirty="0"/>
              <a:t>        </a:t>
            </a:r>
            <a:r>
              <a:rPr lang="en-US" dirty="0" err="1"/>
              <a:t>android:layout_height</a:t>
            </a:r>
            <a:r>
              <a:rPr lang="en-US" dirty="0"/>
              <a:t>="63dp"</a:t>
            </a:r>
          </a:p>
          <a:p>
            <a:r>
              <a:rPr lang="en-US" dirty="0"/>
              <a:t>        </a:t>
            </a:r>
            <a:r>
              <a:rPr lang="en-US" dirty="0" err="1"/>
              <a:t>android:ems</a:t>
            </a:r>
            <a:r>
              <a:rPr lang="en-US" dirty="0"/>
              <a:t>="10"</a:t>
            </a:r>
          </a:p>
          <a:p>
            <a:r>
              <a:rPr lang="en-US" dirty="0"/>
              <a:t>        </a:t>
            </a:r>
            <a:r>
              <a:rPr lang="en-US" dirty="0" err="1"/>
              <a:t>android:inputType</a:t>
            </a:r>
            <a:r>
              <a:rPr lang="en-US" dirty="0"/>
              <a:t>="</a:t>
            </a:r>
            <a:r>
              <a:rPr lang="en-US" dirty="0" err="1"/>
              <a:t>textPersonName</a:t>
            </a:r>
            <a:r>
              <a:rPr lang="en-US" dirty="0"/>
              <a:t>"</a:t>
            </a:r>
          </a:p>
          <a:p>
            <a:r>
              <a:rPr lang="en-US" dirty="0"/>
              <a:t>        </a:t>
            </a:r>
          </a:p>
        </p:txBody>
      </p:sp>
    </p:spTree>
    <p:extLst>
      <p:ext uri="{BB962C8B-B14F-4D97-AF65-F5344CB8AC3E}">
        <p14:creationId xmlns:p14="http://schemas.microsoft.com/office/powerpoint/2010/main" val="262388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DESCRIPTION</a:t>
            </a:r>
          </a:p>
        </p:txBody>
      </p:sp>
      <p:sp>
        <p:nvSpPr>
          <p:cNvPr id="3" name="Content Placeholder 2">
            <a:extLst>
              <a:ext uri="{FF2B5EF4-FFF2-40B4-BE49-F238E27FC236}">
                <a16:creationId xmlns:a16="http://schemas.microsoft.com/office/drawing/2014/main" id="{057929BC-B025-4F06-81E7-FD419951C94E}"/>
              </a:ext>
            </a:extLst>
          </p:cNvPr>
          <p:cNvSpPr>
            <a:spLocks noGrp="1"/>
          </p:cNvSpPr>
          <p:nvPr>
            <p:ph idx="1"/>
          </p:nvPr>
        </p:nvSpPr>
        <p:spPr>
          <a:xfrm>
            <a:off x="677334" y="1270000"/>
            <a:ext cx="10515600" cy="5334000"/>
          </a:xfrm>
        </p:spPr>
        <p:txBody>
          <a:bodyPr>
            <a:normAutofit lnSpcReduction="10000"/>
          </a:bodyPr>
          <a:lstStyle/>
          <a:p>
            <a:pPr>
              <a:buFont typeface="Wingdings" panose="05000000000000000000" pitchFamily="2" charset="2"/>
              <a:buChar char="Ø"/>
            </a:pPr>
            <a:endParaRPr lang="en-US" dirty="0"/>
          </a:p>
          <a:p>
            <a:r>
              <a:rPr lang="en-US" b="1" dirty="0">
                <a:solidFill>
                  <a:srgbClr val="0D0D0D"/>
                </a:solidFill>
                <a:latin typeface="Söhne"/>
              </a:rPr>
              <a:t>User Authentication: </a:t>
            </a:r>
            <a:r>
              <a:rPr lang="en-US" dirty="0">
                <a:solidFill>
                  <a:srgbClr val="0D0D0D"/>
                </a:solidFill>
                <a:latin typeface="Söhne"/>
              </a:rPr>
              <a:t>Users log into the app using their credentials, ensuring that survey responses are tied to verified individuals and that access to surveys is secure and managed.</a:t>
            </a:r>
          </a:p>
          <a:p>
            <a:r>
              <a:rPr lang="en-US" b="1" dirty="0">
                <a:solidFill>
                  <a:srgbClr val="0D0D0D"/>
                </a:solidFill>
                <a:latin typeface="Söhne"/>
              </a:rPr>
              <a:t>Survey Downloading: </a:t>
            </a:r>
            <a:r>
              <a:rPr lang="en-US" dirty="0">
                <a:solidFill>
                  <a:srgbClr val="0D0D0D"/>
                </a:solidFill>
                <a:latin typeface="Söhne"/>
              </a:rPr>
              <a:t>The app connects to a server to download available questionnaires, which are saved locally on the device for easy offline access. This allows users to fill out surveys even when they don't have a network connection.</a:t>
            </a:r>
          </a:p>
          <a:p>
            <a:r>
              <a:rPr lang="en-US" b="1" dirty="0">
                <a:solidFill>
                  <a:srgbClr val="0D0D0D"/>
                </a:solidFill>
                <a:latin typeface="Söhne"/>
              </a:rPr>
              <a:t>Survey Browsing: </a:t>
            </a:r>
            <a:r>
              <a:rPr lang="en-US" dirty="0">
                <a:solidFill>
                  <a:srgbClr val="0D0D0D"/>
                </a:solidFill>
                <a:latin typeface="Söhne"/>
              </a:rPr>
              <a:t>Users can view a list of all downloaded surveys within the app. This list shows the available surveys in an organized manner, allowing users to easily browse and choose a survey they wish to complete.</a:t>
            </a:r>
          </a:p>
          <a:p>
            <a:r>
              <a:rPr lang="en-US" b="1" dirty="0">
                <a:solidFill>
                  <a:srgbClr val="0D0D0D"/>
                </a:solidFill>
                <a:latin typeface="Söhne"/>
              </a:rPr>
              <a:t>Survey Selection: </a:t>
            </a:r>
            <a:r>
              <a:rPr lang="en-US" dirty="0">
                <a:solidFill>
                  <a:srgbClr val="0D0D0D"/>
                </a:solidFill>
                <a:latin typeface="Söhne"/>
              </a:rPr>
              <a:t>After browsing, users can select a specific survey to view its details and proceed to start filling it out. This intuitive selection process ensures that users can navigate through the app smoothly and pick the right survey without hassle.</a:t>
            </a:r>
          </a:p>
          <a:p>
            <a:r>
              <a:rPr lang="en-US" b="1" dirty="0">
                <a:solidFill>
                  <a:srgbClr val="0D0D0D"/>
                </a:solidFill>
                <a:latin typeface="Söhne"/>
              </a:rPr>
              <a:t>Survey Completion Interface: </a:t>
            </a:r>
            <a:r>
              <a:rPr lang="en-US" dirty="0">
                <a:solidFill>
                  <a:srgbClr val="0D0D0D"/>
                </a:solidFill>
                <a:latin typeface="Söhne"/>
              </a:rPr>
              <a:t>The survey interface supports multiple question types, including multiple-choice, text input, rating scales, and checkboxes.</a:t>
            </a:r>
          </a:p>
          <a:p>
            <a:r>
              <a:rPr lang="en-US" b="1" dirty="0">
                <a:solidFill>
                  <a:srgbClr val="0D0D0D"/>
                </a:solidFill>
                <a:latin typeface="Söhne"/>
              </a:rPr>
              <a:t>Automatic Syncing of Responses:</a:t>
            </a:r>
            <a:r>
              <a:rPr lang="en-US" dirty="0">
                <a:solidFill>
                  <a:srgbClr val="0D0D0D"/>
                </a:solidFill>
                <a:latin typeface="Söhne"/>
              </a:rPr>
              <a:t> The app is designed to automatically sync completed survey responses with the server every 15 minutes, provided a network connection is available. This regular syncing ensures that data remains up-to-date without requiring manual uploads from the user.</a:t>
            </a:r>
          </a:p>
          <a:p>
            <a:pPr>
              <a:buFont typeface="Wingdings" panose="05000000000000000000" pitchFamily="2" charset="2"/>
              <a:buChar char="Ø"/>
            </a:pPr>
            <a:endParaRPr lang="en-US" sz="1800" b="0" i="0" dirty="0">
              <a:solidFill>
                <a:srgbClr val="0D0D0D"/>
              </a:solidFill>
              <a:effectLst/>
              <a:latin typeface="Söhne"/>
            </a:endParaRPr>
          </a:p>
          <a:p>
            <a:pPr marL="0" indent="0">
              <a:buNone/>
            </a:pPr>
            <a:endParaRPr lang="en-US" sz="1600" dirty="0"/>
          </a:p>
        </p:txBody>
      </p:sp>
    </p:spTree>
    <p:extLst>
      <p:ext uri="{BB962C8B-B14F-4D97-AF65-F5344CB8AC3E}">
        <p14:creationId xmlns:p14="http://schemas.microsoft.com/office/powerpoint/2010/main" val="3884453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5EDCDE-0C68-4D81-90E7-5A59DE31D8C2}"/>
              </a:ext>
            </a:extLst>
          </p:cNvPr>
          <p:cNvSpPr txBox="1"/>
          <p:nvPr/>
        </p:nvSpPr>
        <p:spPr>
          <a:xfrm>
            <a:off x="0" y="0"/>
            <a:ext cx="9144000" cy="7294305"/>
          </a:xfrm>
          <a:prstGeom prst="rect">
            <a:avLst/>
          </a:prstGeom>
          <a:noFill/>
        </p:spPr>
        <p:txBody>
          <a:bodyPr wrap="square">
            <a:spAutoFit/>
          </a:bodyPr>
          <a:lstStyle/>
          <a:p>
            <a:r>
              <a:rPr lang="en-US" dirty="0" err="1"/>
              <a:t>android:text</a:t>
            </a:r>
            <a:r>
              <a:rPr lang="en-US" dirty="0"/>
              <a:t>="0"</a:t>
            </a:r>
          </a:p>
          <a:p>
            <a:r>
              <a:rPr lang="en-US" dirty="0"/>
              <a:t>        </a:t>
            </a:r>
            <a:r>
              <a:rPr lang="en-US" dirty="0" err="1"/>
              <a:t>android:textColor</a:t>
            </a:r>
            <a:r>
              <a:rPr lang="en-US" dirty="0"/>
              <a:t>="@color/</a:t>
            </a:r>
            <a:r>
              <a:rPr lang="en-US" dirty="0" err="1"/>
              <a:t>DarkRed</a:t>
            </a:r>
            <a:r>
              <a:rPr lang="en-US" dirty="0"/>
              <a:t>"</a:t>
            </a:r>
          </a:p>
          <a:p>
            <a:r>
              <a:rPr lang="en-US" dirty="0"/>
              <a:t>        </a:t>
            </a:r>
            <a:r>
              <a:rPr lang="en-US" dirty="0" err="1"/>
              <a:t>android:textSize</a:t>
            </a:r>
            <a:r>
              <a:rPr lang="en-US" dirty="0"/>
              <a:t>="25sp"</a:t>
            </a:r>
          </a:p>
          <a:p>
            <a:r>
              <a:rPr lang="en-US" dirty="0"/>
              <a:t>        </a:t>
            </a:r>
            <a:r>
              <a:rPr lang="en-US" dirty="0" err="1"/>
              <a:t>app:layout_constraintBottom_toBottomOf</a:t>
            </a:r>
            <a:r>
              <a:rPr lang="en-US" dirty="0"/>
              <a:t>="parent"</a:t>
            </a:r>
          </a:p>
          <a:p>
            <a:r>
              <a:rPr lang="en-US" dirty="0"/>
              <a:t>        </a:t>
            </a:r>
            <a:r>
              <a:rPr lang="en-US" dirty="0" err="1"/>
              <a:t>app:layout_constraintEnd_toStartOf</a:t>
            </a:r>
            <a:r>
              <a:rPr lang="en-US" dirty="0"/>
              <a:t>="@+id/over"</a:t>
            </a:r>
          </a:p>
          <a:p>
            <a:r>
              <a:rPr lang="en-US" dirty="0"/>
              <a:t>        </a:t>
            </a:r>
            <a:r>
              <a:rPr lang="en-US" dirty="0" err="1"/>
              <a:t>app:layout_constraintHorizontal_bias</a:t>
            </a:r>
            <a:r>
              <a:rPr lang="en-US" dirty="0"/>
              <a:t>="0.339"</a:t>
            </a:r>
          </a:p>
          <a:p>
            <a:r>
              <a:rPr lang="en-US" dirty="0"/>
              <a:t>        </a:t>
            </a:r>
            <a:r>
              <a:rPr lang="en-US" dirty="0" err="1"/>
              <a:t>app:layout_constraintStart_toStartOf</a:t>
            </a:r>
            <a:r>
              <a:rPr lang="en-US" dirty="0"/>
              <a:t>="parent"</a:t>
            </a:r>
          </a:p>
          <a:p>
            <a:r>
              <a:rPr lang="en-US" dirty="0"/>
              <a:t>        </a:t>
            </a:r>
            <a:r>
              <a:rPr lang="en-US" dirty="0" err="1"/>
              <a:t>app:layout_constraintTop_toTopOf</a:t>
            </a:r>
            <a:r>
              <a:rPr lang="en-US" dirty="0"/>
              <a:t>="parent"</a:t>
            </a:r>
          </a:p>
          <a:p>
            <a:r>
              <a:rPr lang="en-US" dirty="0"/>
              <a:t>        </a:t>
            </a:r>
            <a:r>
              <a:rPr lang="en-US" dirty="0" err="1"/>
              <a:t>app:layout_constraintVertical_bias</a:t>
            </a:r>
            <a:r>
              <a:rPr lang="en-US" dirty="0"/>
              <a:t>="0.962" /&gt;</a:t>
            </a:r>
          </a:p>
          <a:p>
            <a:endParaRPr lang="en-US" dirty="0"/>
          </a:p>
          <a:p>
            <a:r>
              <a:rPr lang="en-US" dirty="0"/>
              <a:t>    &lt;</a:t>
            </a:r>
            <a:r>
              <a:rPr lang="en-US" dirty="0" err="1"/>
              <a:t>EditText</a:t>
            </a:r>
            <a:endParaRPr lang="en-US" dirty="0"/>
          </a:p>
          <a:p>
            <a:r>
              <a:rPr lang="en-US" dirty="0"/>
              <a:t>        </a:t>
            </a:r>
            <a:r>
              <a:rPr lang="en-US" dirty="0" err="1"/>
              <a:t>android:id</a:t>
            </a:r>
            <a:r>
              <a:rPr lang="en-US" dirty="0"/>
              <a:t>="@+id/extra"</a:t>
            </a:r>
          </a:p>
          <a:p>
            <a:r>
              <a:rPr lang="en-US" dirty="0"/>
              <a:t>        </a:t>
            </a:r>
            <a:r>
              <a:rPr lang="en-US" dirty="0" err="1"/>
              <a:t>android:layout_width</a:t>
            </a:r>
            <a:r>
              <a:rPr lang="en-US" dirty="0"/>
              <a:t>="100dp"</a:t>
            </a:r>
          </a:p>
          <a:p>
            <a:r>
              <a:rPr lang="en-US" dirty="0"/>
              <a:t>        </a:t>
            </a:r>
            <a:r>
              <a:rPr lang="en-US" dirty="0" err="1"/>
              <a:t>android:layout_height</a:t>
            </a:r>
            <a:r>
              <a:rPr lang="en-US" dirty="0"/>
              <a:t>="78dp"</a:t>
            </a:r>
          </a:p>
          <a:p>
            <a:r>
              <a:rPr lang="en-US" dirty="0"/>
              <a:t>        </a:t>
            </a:r>
            <a:r>
              <a:rPr lang="en-US" dirty="0" err="1"/>
              <a:t>android:ems</a:t>
            </a:r>
            <a:r>
              <a:rPr lang="en-US" dirty="0"/>
              <a:t>="10"</a:t>
            </a:r>
          </a:p>
          <a:p>
            <a:r>
              <a:rPr lang="en-US" dirty="0"/>
              <a:t>        </a:t>
            </a:r>
            <a:r>
              <a:rPr lang="en-US" dirty="0" err="1"/>
              <a:t>android:inputType</a:t>
            </a:r>
            <a:r>
              <a:rPr lang="en-US" dirty="0"/>
              <a:t>="</a:t>
            </a:r>
            <a:r>
              <a:rPr lang="en-US" dirty="0" err="1"/>
              <a:t>textPersonName</a:t>
            </a:r>
            <a:r>
              <a:rPr lang="en-US" dirty="0"/>
              <a:t>"</a:t>
            </a:r>
          </a:p>
          <a:p>
            <a:r>
              <a:rPr lang="en-US" dirty="0"/>
              <a:t>        </a:t>
            </a:r>
            <a:r>
              <a:rPr lang="en-US" dirty="0" err="1"/>
              <a:t>android:text</a:t>
            </a:r>
            <a:r>
              <a:rPr lang="en-US" dirty="0"/>
              <a:t>="@string/_0"</a:t>
            </a:r>
          </a:p>
          <a:p>
            <a:r>
              <a:rPr lang="en-US" dirty="0"/>
              <a:t>        </a:t>
            </a:r>
            <a:r>
              <a:rPr lang="en-US" dirty="0" err="1"/>
              <a:t>android:textColor</a:t>
            </a:r>
            <a:r>
              <a:rPr lang="en-US" dirty="0"/>
              <a:t>="@color/</a:t>
            </a:r>
            <a:r>
              <a:rPr lang="en-US" dirty="0" err="1"/>
              <a:t>DarkGoldenrod</a:t>
            </a:r>
            <a:r>
              <a:rPr lang="en-US" dirty="0"/>
              <a:t>"</a:t>
            </a:r>
          </a:p>
          <a:p>
            <a:r>
              <a:rPr lang="en-US" dirty="0"/>
              <a:t>        </a:t>
            </a:r>
            <a:r>
              <a:rPr lang="en-US" dirty="0" err="1"/>
              <a:t>android:textSize</a:t>
            </a:r>
            <a:r>
              <a:rPr lang="en-US" dirty="0"/>
              <a:t>="15sp"</a:t>
            </a:r>
          </a:p>
          <a:p>
            <a:r>
              <a:rPr lang="en-US" dirty="0"/>
              <a:t>        </a:t>
            </a:r>
            <a:r>
              <a:rPr lang="en-US" dirty="0" err="1"/>
              <a:t>android:textStyle</a:t>
            </a:r>
            <a:r>
              <a:rPr lang="en-US" dirty="0"/>
              <a:t>="bold"</a:t>
            </a:r>
          </a:p>
          <a:p>
            <a:r>
              <a:rPr lang="en-US" dirty="0"/>
              <a:t>        </a:t>
            </a:r>
            <a:r>
              <a:rPr lang="en-US" dirty="0" err="1"/>
              <a:t>app:layout_constraintBottom_toBottomOf</a:t>
            </a:r>
            <a:r>
              <a:rPr lang="en-US" dirty="0"/>
              <a:t>="@+id/over"</a:t>
            </a:r>
          </a:p>
          <a:p>
            <a:r>
              <a:rPr lang="en-US" dirty="0"/>
              <a:t>        </a:t>
            </a:r>
            <a:r>
              <a:rPr lang="en-US" dirty="0" err="1"/>
              <a:t>app:layout_constraintEnd_toEndOf</a:t>
            </a:r>
            <a:r>
              <a:rPr lang="en-US" dirty="0"/>
              <a:t>="parent"</a:t>
            </a:r>
          </a:p>
          <a:p>
            <a:r>
              <a:rPr lang="en-US" dirty="0"/>
              <a:t>        </a:t>
            </a:r>
            <a:r>
              <a:rPr lang="en-US" dirty="0" err="1"/>
              <a:t>app:layout_constraintHorizontal_bias</a:t>
            </a:r>
            <a:r>
              <a:rPr lang="en-US" dirty="0"/>
              <a:t>="0.935"</a:t>
            </a:r>
          </a:p>
          <a:p>
            <a:r>
              <a:rPr lang="en-US" dirty="0"/>
              <a:t>        </a:t>
            </a:r>
            <a:r>
              <a:rPr lang="en-US" dirty="0" err="1"/>
              <a:t>app:layout_constraintStart_toStartOf</a:t>
            </a:r>
            <a:r>
              <a:rPr lang="en-US" dirty="0"/>
              <a:t>="parent"</a:t>
            </a:r>
          </a:p>
          <a:p>
            <a:r>
              <a:rPr lang="en-US" dirty="0"/>
              <a:t>        </a:t>
            </a:r>
            <a:r>
              <a:rPr lang="en-US" dirty="0" err="1"/>
              <a:t>app:layout_constraintTop_toTopOf</a:t>
            </a:r>
            <a:r>
              <a:rPr lang="en-US" dirty="0"/>
              <a:t>="parent"</a:t>
            </a:r>
          </a:p>
          <a:p>
            <a:r>
              <a:rPr lang="en-US" dirty="0"/>
              <a:t>        </a:t>
            </a:r>
          </a:p>
        </p:txBody>
      </p:sp>
    </p:spTree>
    <p:extLst>
      <p:ext uri="{BB962C8B-B14F-4D97-AF65-F5344CB8AC3E}">
        <p14:creationId xmlns:p14="http://schemas.microsoft.com/office/powerpoint/2010/main" val="3902721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891875-C94F-42BD-AA87-9FDBC58731A2}"/>
              </a:ext>
            </a:extLst>
          </p:cNvPr>
          <p:cNvSpPr txBox="1"/>
          <p:nvPr/>
        </p:nvSpPr>
        <p:spPr>
          <a:xfrm>
            <a:off x="101600" y="1"/>
            <a:ext cx="9042400" cy="4524315"/>
          </a:xfrm>
          <a:prstGeom prst="rect">
            <a:avLst/>
          </a:prstGeom>
          <a:noFill/>
        </p:spPr>
        <p:txBody>
          <a:bodyPr wrap="square">
            <a:spAutoFit/>
          </a:bodyPr>
          <a:lstStyle/>
          <a:p>
            <a:r>
              <a:rPr lang="en-US" dirty="0"/>
              <a:t> </a:t>
            </a:r>
            <a:r>
              <a:rPr lang="en-US" dirty="0" err="1"/>
              <a:t>app:layout_constraintVertical_bias</a:t>
            </a:r>
            <a:r>
              <a:rPr lang="en-US" dirty="0"/>
              <a:t>="0.78" /&gt;</a:t>
            </a:r>
          </a:p>
          <a:p>
            <a:endParaRPr lang="en-US" dirty="0"/>
          </a:p>
          <a:p>
            <a:r>
              <a:rPr lang="en-US" dirty="0"/>
              <a:t>    &lt;Button</a:t>
            </a:r>
          </a:p>
          <a:p>
            <a:r>
              <a:rPr lang="en-US" dirty="0"/>
              <a:t>        </a:t>
            </a:r>
            <a:r>
              <a:rPr lang="en-US" dirty="0" err="1"/>
              <a:t>android:id</a:t>
            </a:r>
            <a:r>
              <a:rPr lang="en-US" dirty="0"/>
              <a:t>="@+id/button3"</a:t>
            </a:r>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android:text</a:t>
            </a:r>
            <a:r>
              <a:rPr lang="en-US" dirty="0"/>
              <a:t>="Extras"</a:t>
            </a:r>
          </a:p>
          <a:p>
            <a:r>
              <a:rPr lang="en-US" dirty="0"/>
              <a:t>        </a:t>
            </a:r>
            <a:r>
              <a:rPr lang="en-US" dirty="0" err="1"/>
              <a:t>android:textStyle</a:t>
            </a:r>
            <a:r>
              <a:rPr lang="en-US" dirty="0"/>
              <a:t>="bold"</a:t>
            </a:r>
          </a:p>
          <a:p>
            <a:r>
              <a:rPr lang="en-US" dirty="0"/>
              <a:t>        </a:t>
            </a:r>
            <a:r>
              <a:rPr lang="en-US" dirty="0" err="1"/>
              <a:t>app:layout_constraintBottom_toBottomOf</a:t>
            </a:r>
            <a:r>
              <a:rPr lang="en-US" dirty="0"/>
              <a:t>="parent"</a:t>
            </a:r>
          </a:p>
          <a:p>
            <a:r>
              <a:rPr lang="en-US" dirty="0"/>
              <a:t>        </a:t>
            </a:r>
            <a:r>
              <a:rPr lang="en-US" dirty="0" err="1"/>
              <a:t>app:layout_constraintEnd_toEndOf</a:t>
            </a:r>
            <a:r>
              <a:rPr lang="en-US" dirty="0"/>
              <a:t>="parent"</a:t>
            </a:r>
          </a:p>
          <a:p>
            <a:r>
              <a:rPr lang="en-US" dirty="0"/>
              <a:t>        </a:t>
            </a:r>
            <a:r>
              <a:rPr lang="en-US" dirty="0" err="1"/>
              <a:t>app:layout_constraintHorizontal_bias</a:t>
            </a:r>
            <a:r>
              <a:rPr lang="en-US" dirty="0"/>
              <a:t>="0.913"</a:t>
            </a:r>
          </a:p>
          <a:p>
            <a:r>
              <a:rPr lang="en-US" dirty="0"/>
              <a:t>        </a:t>
            </a:r>
            <a:r>
              <a:rPr lang="en-US" dirty="0" err="1"/>
              <a:t>app:layout_constraintStart_toStartOf</a:t>
            </a:r>
            <a:r>
              <a:rPr lang="en-US" dirty="0"/>
              <a:t>="parent"</a:t>
            </a:r>
          </a:p>
          <a:p>
            <a:r>
              <a:rPr lang="en-US" dirty="0"/>
              <a:t>        </a:t>
            </a:r>
            <a:r>
              <a:rPr lang="en-US" dirty="0" err="1"/>
              <a:t>app:layout_constraintTop_toTopOf</a:t>
            </a:r>
            <a:r>
              <a:rPr lang="en-US" dirty="0"/>
              <a:t>="parent"</a:t>
            </a:r>
          </a:p>
          <a:p>
            <a:r>
              <a:rPr lang="en-US" dirty="0"/>
              <a:t>        </a:t>
            </a:r>
            <a:r>
              <a:rPr lang="en-US" dirty="0" err="1"/>
              <a:t>app:layout_constraintVertical_bias</a:t>
            </a:r>
            <a:r>
              <a:rPr lang="en-US" dirty="0"/>
              <a:t>="0.669" /&gt;</a:t>
            </a:r>
          </a:p>
          <a:p>
            <a:r>
              <a:rPr lang="en-US" dirty="0"/>
              <a:t>&lt;/</a:t>
            </a:r>
            <a:r>
              <a:rPr lang="en-US" dirty="0" err="1"/>
              <a:t>androidx.constraintlayout.widget.ConstraintLayout</a:t>
            </a:r>
            <a:r>
              <a:rPr lang="en-US" dirty="0"/>
              <a:t>&gt;</a:t>
            </a:r>
          </a:p>
          <a:p>
            <a:endParaRPr lang="en-US" dirty="0"/>
          </a:p>
        </p:txBody>
      </p:sp>
    </p:spTree>
    <p:extLst>
      <p:ext uri="{BB962C8B-B14F-4D97-AF65-F5344CB8AC3E}">
        <p14:creationId xmlns:p14="http://schemas.microsoft.com/office/powerpoint/2010/main" val="210537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406400"/>
            <a:ext cx="1022331" cy="369332"/>
          </a:xfrm>
          <a:prstGeom prst="rect">
            <a:avLst/>
          </a:prstGeom>
          <a:noFill/>
        </p:spPr>
        <p:txBody>
          <a:bodyPr wrap="none" rtlCol="0">
            <a:spAutoFit/>
          </a:bodyPr>
          <a:lstStyle/>
          <a:p>
            <a:r>
              <a:rPr lang="en-US" u="sng" dirty="0"/>
              <a:t>OUTPUT:</a:t>
            </a:r>
          </a:p>
        </p:txBody>
      </p:sp>
      <p:pic>
        <p:nvPicPr>
          <p:cNvPr id="1026" name="Picture 2">
            <a:extLst>
              <a:ext uri="{FF2B5EF4-FFF2-40B4-BE49-F238E27FC236}">
                <a16:creationId xmlns:a16="http://schemas.microsoft.com/office/drawing/2014/main" id="{76E86C84-9FE0-83E4-4435-30486AEC3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961" y="775732"/>
            <a:ext cx="3429000" cy="5926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81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0280F34-B7D1-EC61-4D37-56F8DD439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455" y="331398"/>
            <a:ext cx="3097602" cy="6195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331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4588A3C-735E-FE3D-EE33-503A29731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081" y="245853"/>
            <a:ext cx="3183147" cy="636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01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55DF6-8905-469F-B97C-AE9C756778A5}"/>
              </a:ext>
            </a:extLst>
          </p:cNvPr>
          <p:cNvSpPr txBox="1"/>
          <p:nvPr/>
        </p:nvSpPr>
        <p:spPr>
          <a:xfrm>
            <a:off x="177800" y="139700"/>
            <a:ext cx="2976817"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Main Activity.java:</a:t>
            </a:r>
          </a:p>
        </p:txBody>
      </p:sp>
      <p:sp>
        <p:nvSpPr>
          <p:cNvPr id="4" name="TextBox 3">
            <a:extLst>
              <a:ext uri="{FF2B5EF4-FFF2-40B4-BE49-F238E27FC236}">
                <a16:creationId xmlns:a16="http://schemas.microsoft.com/office/drawing/2014/main" id="{0D7AFF03-6A38-4BBD-89E4-2096120AB820}"/>
              </a:ext>
            </a:extLst>
          </p:cNvPr>
          <p:cNvSpPr txBox="1"/>
          <p:nvPr/>
        </p:nvSpPr>
        <p:spPr>
          <a:xfrm>
            <a:off x="177800" y="601365"/>
            <a:ext cx="11209068" cy="5632311"/>
          </a:xfrm>
          <a:prstGeom prst="rect">
            <a:avLst/>
          </a:prstGeom>
          <a:noFill/>
        </p:spPr>
        <p:txBody>
          <a:bodyPr wrap="square">
            <a:spAutoFit/>
          </a:bodyPr>
          <a:lstStyle/>
          <a:p>
            <a:endParaRPr lang="en-IN" dirty="0"/>
          </a:p>
          <a:p>
            <a:r>
              <a:rPr lang="en-IN" dirty="0"/>
              <a:t>import </a:t>
            </a:r>
            <a:r>
              <a:rPr lang="en-IN" dirty="0" err="1"/>
              <a:t>android.app.NotificationChannel</a:t>
            </a:r>
            <a:r>
              <a:rPr lang="en-IN" dirty="0"/>
              <a:t> import </a:t>
            </a:r>
            <a:r>
              <a:rPr lang="en-IN" dirty="0" err="1"/>
              <a:t>android.app.NotificationManager</a:t>
            </a:r>
            <a:r>
              <a:rPr lang="en-IN" dirty="0"/>
              <a:t> </a:t>
            </a:r>
          </a:p>
          <a:p>
            <a:r>
              <a:rPr lang="en-IN" dirty="0"/>
              <a:t>import </a:t>
            </a:r>
            <a:r>
              <a:rPr lang="en-IN" dirty="0" err="1"/>
              <a:t>android.content.Context</a:t>
            </a:r>
            <a:r>
              <a:rPr lang="en-IN" dirty="0"/>
              <a:t> import </a:t>
            </a:r>
            <a:r>
              <a:rPr lang="en-IN" dirty="0" err="1"/>
              <a:t>android.content.Intent</a:t>
            </a:r>
            <a:r>
              <a:rPr lang="en-IN" dirty="0"/>
              <a:t> import </a:t>
            </a:r>
            <a:r>
              <a:rPr lang="en-IN" dirty="0" err="1"/>
              <a:t>android.content.SharedPreferences</a:t>
            </a:r>
            <a:r>
              <a:rPr lang="en-IN" dirty="0"/>
              <a:t> import </a:t>
            </a:r>
            <a:r>
              <a:rPr lang="en-IN" dirty="0" err="1"/>
              <a:t>android.graphics.Bitmap</a:t>
            </a:r>
            <a:r>
              <a:rPr lang="en-IN" dirty="0"/>
              <a:t> import </a:t>
            </a:r>
            <a:r>
              <a:rPr lang="en-IN" dirty="0" err="1"/>
              <a:t>android.os.Build</a:t>
            </a:r>
            <a:r>
              <a:rPr lang="en-IN" dirty="0"/>
              <a:t> import </a:t>
            </a:r>
            <a:r>
              <a:rPr lang="en-IN" dirty="0" err="1"/>
              <a:t>android.os.Bundle</a:t>
            </a:r>
            <a:r>
              <a:rPr lang="en-IN" dirty="0"/>
              <a:t> </a:t>
            </a:r>
          </a:p>
          <a:p>
            <a:r>
              <a:rPr lang="en-IN" dirty="0"/>
              <a:t>import </a:t>
            </a:r>
            <a:r>
              <a:rPr lang="en-IN" dirty="0" err="1"/>
              <a:t>android.view.Menu</a:t>
            </a:r>
            <a:r>
              <a:rPr lang="en-IN" dirty="0"/>
              <a:t> import </a:t>
            </a:r>
            <a:r>
              <a:rPr lang="en-IN" dirty="0" err="1"/>
              <a:t>android.view.MenuItem</a:t>
            </a:r>
            <a:r>
              <a:rPr lang="en-IN" dirty="0"/>
              <a:t> import </a:t>
            </a:r>
            <a:r>
              <a:rPr lang="en-IN" dirty="0" err="1"/>
              <a:t>android.widget.Toast</a:t>
            </a:r>
            <a:r>
              <a:rPr lang="en-IN" dirty="0"/>
              <a:t> </a:t>
            </a:r>
          </a:p>
          <a:p>
            <a:r>
              <a:rPr lang="en-IN" dirty="0"/>
              <a:t>import </a:t>
            </a:r>
            <a:r>
              <a:rPr lang="en-IN" dirty="0" err="1"/>
              <a:t>androidx.activity.viewModels</a:t>
            </a:r>
            <a:r>
              <a:rPr lang="en-IN" dirty="0"/>
              <a:t> import </a:t>
            </a:r>
            <a:r>
              <a:rPr lang="en-IN" dirty="0" err="1"/>
              <a:t>androidx.appcompat.app.AppCompatActivity</a:t>
            </a:r>
            <a:r>
              <a:rPr lang="en-IN" dirty="0"/>
              <a:t> </a:t>
            </a:r>
          </a:p>
          <a:p>
            <a:r>
              <a:rPr lang="en-IN" dirty="0"/>
              <a:t>import </a:t>
            </a:r>
            <a:r>
              <a:rPr lang="en-IN" dirty="0" err="1"/>
              <a:t>androidx.lifecycle.LiveData</a:t>
            </a:r>
            <a:r>
              <a:rPr lang="en-IN" dirty="0"/>
              <a:t> import </a:t>
            </a:r>
            <a:r>
              <a:rPr lang="en-IN" dirty="0" err="1"/>
              <a:t>androidx.navigation.NavController</a:t>
            </a:r>
            <a:r>
              <a:rPr lang="en-IN" dirty="0"/>
              <a:t> </a:t>
            </a:r>
          </a:p>
          <a:p>
            <a:r>
              <a:rPr lang="en-IN" dirty="0"/>
              <a:t>import </a:t>
            </a:r>
            <a:r>
              <a:rPr lang="en-IN" dirty="0" err="1"/>
              <a:t>androidx.navigation.fragment.findNavController</a:t>
            </a:r>
            <a:r>
              <a:rPr lang="en-IN" dirty="0"/>
              <a:t> import androidx.work.* </a:t>
            </a:r>
          </a:p>
          <a:p>
            <a:r>
              <a:rPr lang="en-IN" dirty="0"/>
              <a:t>import </a:t>
            </a:r>
            <a:r>
              <a:rPr lang="en-IN" dirty="0" err="1"/>
              <a:t>com.google.android.material.dialog.MaterialAlertDialogBuilder</a:t>
            </a:r>
            <a:r>
              <a:rPr lang="en-IN" dirty="0"/>
              <a:t> </a:t>
            </a:r>
          </a:p>
          <a:p>
            <a:r>
              <a:rPr lang="en-IN" dirty="0"/>
              <a:t>import </a:t>
            </a:r>
            <a:r>
              <a:rPr lang="en-IN" dirty="0" err="1"/>
              <a:t>com.google.common.hash.Hashing</a:t>
            </a:r>
            <a:r>
              <a:rPr lang="en-IN" dirty="0"/>
              <a:t> import </a:t>
            </a:r>
            <a:r>
              <a:rPr lang="en-IN" dirty="0" err="1"/>
              <a:t>com.keronei.survey.core.Constants</a:t>
            </a:r>
            <a:r>
              <a:rPr lang="en-IN" dirty="0"/>
              <a:t> </a:t>
            </a:r>
          </a:p>
          <a:p>
            <a:r>
              <a:rPr lang="en-IN" dirty="0"/>
              <a:t>import </a:t>
            </a:r>
            <a:r>
              <a:rPr lang="en-IN" dirty="0" err="1"/>
              <a:t>com.keronei.survey.core.Constants.IS_LOGGED_IN_KEY</a:t>
            </a:r>
            <a:r>
              <a:rPr lang="en-IN" dirty="0"/>
              <a:t> </a:t>
            </a:r>
          </a:p>
          <a:p>
            <a:r>
              <a:rPr lang="en-IN" dirty="0"/>
              <a:t>import </a:t>
            </a:r>
            <a:r>
              <a:rPr lang="en-IN" dirty="0" err="1"/>
              <a:t>com.keronei.survey.core.Constants.PASS_KEY</a:t>
            </a:r>
            <a:r>
              <a:rPr lang="en-IN" dirty="0"/>
              <a:t> </a:t>
            </a:r>
          </a:p>
          <a:p>
            <a:r>
              <a:rPr lang="en-IN" dirty="0"/>
              <a:t>import </a:t>
            </a:r>
            <a:r>
              <a:rPr lang="en-IN" dirty="0" err="1"/>
              <a:t>com.keronei.survey.core.Constants.PHONE_NUMBER_KEY</a:t>
            </a:r>
            <a:r>
              <a:rPr lang="en-IN" dirty="0"/>
              <a:t> </a:t>
            </a:r>
          </a:p>
          <a:p>
            <a:r>
              <a:rPr lang="en-IN" dirty="0"/>
              <a:t>import </a:t>
            </a:r>
            <a:r>
              <a:rPr lang="en-IN" dirty="0" err="1"/>
              <a:t>com.keronei.survey.core.Constants.REQUEST_IMAGE_CAPTURE</a:t>
            </a:r>
            <a:r>
              <a:rPr lang="en-IN" dirty="0"/>
              <a:t> </a:t>
            </a:r>
          </a:p>
          <a:p>
            <a:r>
              <a:rPr lang="en-IN" dirty="0"/>
              <a:t>import </a:t>
            </a:r>
            <a:r>
              <a:rPr lang="en-IN" dirty="0" err="1"/>
              <a:t>com.keronei.survey.core.Constants.WORKMAGAER_TAG</a:t>
            </a:r>
            <a:endParaRPr lang="en-IN" dirty="0"/>
          </a:p>
          <a:p>
            <a:r>
              <a:rPr lang="en-IN" dirty="0"/>
              <a:t>import </a:t>
            </a:r>
            <a:r>
              <a:rPr lang="en-IN" dirty="0" err="1"/>
              <a:t>com.keronei.survey.core.workmanager.SubmissionsWorker</a:t>
            </a:r>
            <a:r>
              <a:rPr lang="en-IN" dirty="0"/>
              <a:t> </a:t>
            </a:r>
          </a:p>
          <a:p>
            <a:r>
              <a:rPr lang="en-IN" dirty="0"/>
              <a:t>import com.keronei.survey.presentation.ui.viewmodel.QuestionsHelperViewModel </a:t>
            </a:r>
          </a:p>
          <a:p>
            <a:r>
              <a:rPr lang="en-IN" dirty="0"/>
              <a:t>import </a:t>
            </a:r>
            <a:r>
              <a:rPr lang="en-IN" dirty="0" err="1"/>
              <a:t>dagger.hilt.android.AndroidEntryPoint</a:t>
            </a:r>
            <a:r>
              <a:rPr lang="en-IN" dirty="0"/>
              <a:t> import </a:t>
            </a:r>
            <a:r>
              <a:rPr lang="en-IN" dirty="0" err="1"/>
              <a:t>kotlinx.coroutines.ExperimentalCoroutinesApi</a:t>
            </a:r>
            <a:r>
              <a:rPr lang="en-IN" dirty="0"/>
              <a:t> </a:t>
            </a:r>
          </a:p>
          <a:p>
            <a:r>
              <a:rPr lang="en-IN" dirty="0"/>
              <a:t>import </a:t>
            </a:r>
            <a:r>
              <a:rPr lang="en-IN" dirty="0" err="1"/>
              <a:t>java.nio.charset.Charset</a:t>
            </a:r>
            <a:r>
              <a:rPr lang="en-IN" dirty="0"/>
              <a:t> import </a:t>
            </a:r>
            <a:r>
              <a:rPr lang="en-IN" dirty="0" err="1"/>
              <a:t>java.util.concurrent.TimeUnit</a:t>
            </a:r>
            <a:r>
              <a:rPr lang="en-IN" dirty="0"/>
              <a:t> </a:t>
            </a:r>
          </a:p>
          <a:p>
            <a:r>
              <a:rPr lang="en-IN" dirty="0"/>
              <a:t>import </a:t>
            </a:r>
            <a:r>
              <a:rPr lang="en-IN" dirty="0" err="1"/>
              <a:t>javax.inject.Inject</a:t>
            </a:r>
            <a:endParaRPr lang="en-US" dirty="0"/>
          </a:p>
        </p:txBody>
      </p:sp>
    </p:spTree>
    <p:extLst>
      <p:ext uri="{BB962C8B-B14F-4D97-AF65-F5344CB8AC3E}">
        <p14:creationId xmlns:p14="http://schemas.microsoft.com/office/powerpoint/2010/main" val="281376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19CFC3-497C-4E5F-9E30-95F69F18FF1D}"/>
              </a:ext>
            </a:extLst>
          </p:cNvPr>
          <p:cNvSpPr txBox="1"/>
          <p:nvPr/>
        </p:nvSpPr>
        <p:spPr>
          <a:xfrm>
            <a:off x="139700" y="0"/>
            <a:ext cx="11247168" cy="6463308"/>
          </a:xfrm>
          <a:prstGeom prst="rect">
            <a:avLst/>
          </a:prstGeom>
          <a:noFill/>
        </p:spPr>
        <p:txBody>
          <a:bodyPr wrap="square">
            <a:spAutoFit/>
          </a:bodyPr>
          <a:lstStyle/>
          <a:p>
            <a:r>
              <a:rPr lang="en-IN" dirty="0"/>
              <a:t>@ExperimentalCoroutinesApi</a:t>
            </a:r>
          </a:p>
          <a:p>
            <a:r>
              <a:rPr lang="en-IN" dirty="0"/>
              <a:t>@AndroidEntryPoint</a:t>
            </a:r>
          </a:p>
          <a:p>
            <a:r>
              <a:rPr lang="en-IN" dirty="0"/>
              <a:t>class </a:t>
            </a:r>
            <a:r>
              <a:rPr lang="en-IN" dirty="0" err="1"/>
              <a:t>MainActivity</a:t>
            </a:r>
            <a:r>
              <a:rPr lang="en-IN" dirty="0"/>
              <a:t> : </a:t>
            </a:r>
            <a:r>
              <a:rPr lang="en-IN" dirty="0" err="1"/>
              <a:t>AppCompatActivity</a:t>
            </a:r>
            <a:r>
              <a:rPr lang="en-IN" dirty="0"/>
              <a:t>() {</a:t>
            </a:r>
          </a:p>
          <a:p>
            <a:endParaRPr lang="en-IN" dirty="0"/>
          </a:p>
          <a:p>
            <a:r>
              <a:rPr lang="en-IN" dirty="0"/>
              <a:t>    private </a:t>
            </a:r>
            <a:r>
              <a:rPr lang="en-IN" dirty="0" err="1"/>
              <a:t>val</a:t>
            </a:r>
            <a:r>
              <a:rPr lang="en-IN" dirty="0"/>
              <a:t> </a:t>
            </a:r>
            <a:r>
              <a:rPr lang="en-IN" dirty="0" err="1"/>
              <a:t>helperViewModel</a:t>
            </a:r>
            <a:r>
              <a:rPr lang="en-IN" dirty="0"/>
              <a:t>: </a:t>
            </a:r>
            <a:r>
              <a:rPr lang="en-IN" dirty="0" err="1"/>
              <a:t>QuestionsHelperViewModel</a:t>
            </a:r>
            <a:r>
              <a:rPr lang="en-IN" dirty="0"/>
              <a:t> by </a:t>
            </a:r>
            <a:r>
              <a:rPr lang="en-IN" dirty="0" err="1"/>
              <a:t>viewModels</a:t>
            </a:r>
            <a:r>
              <a:rPr lang="en-IN" dirty="0"/>
              <a:t>()</a:t>
            </a:r>
          </a:p>
          <a:p>
            <a:r>
              <a:rPr lang="en-IN" dirty="0"/>
              <a:t>    private </a:t>
            </a:r>
            <a:r>
              <a:rPr lang="en-IN" dirty="0" err="1"/>
              <a:t>lateinit</a:t>
            </a:r>
            <a:r>
              <a:rPr lang="en-IN" dirty="0"/>
              <a:t> var </a:t>
            </a:r>
            <a:r>
              <a:rPr lang="en-IN" dirty="0" err="1"/>
              <a:t>workManager</a:t>
            </a:r>
            <a:r>
              <a:rPr lang="en-IN" dirty="0"/>
              <a:t>: </a:t>
            </a:r>
            <a:r>
              <a:rPr lang="en-IN" dirty="0" err="1"/>
              <a:t>WorkManager</a:t>
            </a:r>
            <a:endParaRPr lang="en-IN" dirty="0"/>
          </a:p>
          <a:p>
            <a:r>
              <a:rPr lang="en-IN" dirty="0"/>
              <a:t>    private </a:t>
            </a:r>
            <a:r>
              <a:rPr lang="en-IN" dirty="0" err="1"/>
              <a:t>lateinit</a:t>
            </a:r>
            <a:r>
              <a:rPr lang="en-IN" dirty="0"/>
              <a:t> var </a:t>
            </a:r>
            <a:r>
              <a:rPr lang="en-IN" dirty="0" err="1"/>
              <a:t>outputWorkInfo</a:t>
            </a:r>
            <a:r>
              <a:rPr lang="en-IN" dirty="0"/>
              <a:t>: </a:t>
            </a:r>
            <a:r>
              <a:rPr lang="en-IN" dirty="0" err="1"/>
              <a:t>LiveData</a:t>
            </a:r>
            <a:r>
              <a:rPr lang="en-IN" dirty="0"/>
              <a:t>&lt;List&lt;</a:t>
            </a:r>
            <a:r>
              <a:rPr lang="en-IN" dirty="0" err="1"/>
              <a:t>WorkInfo</a:t>
            </a:r>
            <a:r>
              <a:rPr lang="en-IN" dirty="0"/>
              <a:t>&gt;&gt;</a:t>
            </a:r>
          </a:p>
          <a:p>
            <a:r>
              <a:rPr lang="en-IN" dirty="0"/>
              <a:t>    private </a:t>
            </a:r>
            <a:r>
              <a:rPr lang="en-IN" dirty="0" err="1"/>
              <a:t>lateinit</a:t>
            </a:r>
            <a:r>
              <a:rPr lang="en-IN" dirty="0"/>
              <a:t> var controller: </a:t>
            </a:r>
            <a:r>
              <a:rPr lang="en-IN" dirty="0" err="1"/>
              <a:t>NavController</a:t>
            </a:r>
            <a:endParaRPr lang="en-IN" dirty="0"/>
          </a:p>
          <a:p>
            <a:endParaRPr lang="en-IN" dirty="0"/>
          </a:p>
          <a:p>
            <a:r>
              <a:rPr lang="en-IN" dirty="0"/>
              <a:t>    @Inject</a:t>
            </a:r>
          </a:p>
          <a:p>
            <a:r>
              <a:rPr lang="en-IN" dirty="0"/>
              <a:t>    </a:t>
            </a:r>
            <a:r>
              <a:rPr lang="en-IN" dirty="0" err="1"/>
              <a:t>lateinit</a:t>
            </a:r>
            <a:r>
              <a:rPr lang="en-IN" dirty="0"/>
              <a:t> var preferences: </a:t>
            </a:r>
            <a:r>
              <a:rPr lang="en-IN" dirty="0" err="1"/>
              <a:t>SharedPreferences</a:t>
            </a:r>
            <a:endParaRPr lang="en-IN" dirty="0"/>
          </a:p>
          <a:p>
            <a:endParaRPr lang="en-IN" dirty="0"/>
          </a:p>
          <a:p>
            <a:r>
              <a:rPr lang="en-IN" dirty="0"/>
              <a:t>    override fun </a:t>
            </a:r>
            <a:r>
              <a:rPr lang="en-IN" dirty="0" err="1"/>
              <a:t>onCreate</a:t>
            </a:r>
            <a:r>
              <a:rPr lang="en-IN" dirty="0"/>
              <a:t>(</a:t>
            </a:r>
            <a:r>
              <a:rPr lang="en-IN" dirty="0" err="1"/>
              <a:t>savedInstanceState</a:t>
            </a:r>
            <a:r>
              <a:rPr lang="en-IN" dirty="0"/>
              <a:t>: Bundle?) {</a:t>
            </a:r>
          </a:p>
          <a:p>
            <a:r>
              <a:rPr lang="en-IN" dirty="0"/>
              <a:t>        </a:t>
            </a:r>
            <a:r>
              <a:rPr lang="en-IN" dirty="0" err="1"/>
              <a:t>super.onCreate</a:t>
            </a:r>
            <a:r>
              <a:rPr lang="en-IN" dirty="0"/>
              <a:t>(</a:t>
            </a:r>
            <a:r>
              <a:rPr lang="en-IN" dirty="0" err="1"/>
              <a:t>savedInstanceState</a:t>
            </a:r>
            <a:r>
              <a:rPr lang="en-IN" dirty="0"/>
              <a:t>)</a:t>
            </a:r>
          </a:p>
          <a:p>
            <a:r>
              <a:rPr lang="en-IN" dirty="0"/>
              <a:t>        </a:t>
            </a:r>
            <a:r>
              <a:rPr lang="en-IN" dirty="0" err="1"/>
              <a:t>setContentView</a:t>
            </a:r>
            <a:r>
              <a:rPr lang="en-IN" dirty="0"/>
              <a:t>(</a:t>
            </a:r>
            <a:r>
              <a:rPr lang="en-IN" dirty="0" err="1"/>
              <a:t>R.layout.activity_main</a:t>
            </a:r>
            <a:r>
              <a:rPr lang="en-IN" dirty="0"/>
              <a:t>)</a:t>
            </a:r>
          </a:p>
          <a:p>
            <a:endParaRPr lang="en-IN" dirty="0"/>
          </a:p>
          <a:p>
            <a:r>
              <a:rPr lang="en-IN" dirty="0"/>
              <a:t>        </a:t>
            </a:r>
            <a:r>
              <a:rPr lang="en-IN" dirty="0" err="1"/>
              <a:t>createNotificationChannel</a:t>
            </a:r>
            <a:r>
              <a:rPr lang="en-IN" dirty="0"/>
              <a:t>()</a:t>
            </a:r>
          </a:p>
          <a:p>
            <a:r>
              <a:rPr lang="en-IN" dirty="0"/>
              <a:t>        </a:t>
            </a:r>
            <a:r>
              <a:rPr lang="en-IN" dirty="0" err="1"/>
              <a:t>syncResponsesPeriodically</a:t>
            </a:r>
            <a:r>
              <a:rPr lang="en-IN" dirty="0"/>
              <a:t>()</a:t>
            </a:r>
          </a:p>
          <a:p>
            <a:r>
              <a:rPr lang="en-IN" dirty="0"/>
              <a:t>        </a:t>
            </a:r>
            <a:r>
              <a:rPr lang="en-IN" dirty="0" err="1"/>
              <a:t>navigateToHomeOrLogin</a:t>
            </a:r>
            <a:r>
              <a:rPr lang="en-IN" dirty="0"/>
              <a:t>()</a:t>
            </a:r>
          </a:p>
          <a:p>
            <a:r>
              <a:rPr lang="en-IN" dirty="0"/>
              <a:t>        </a:t>
            </a:r>
            <a:r>
              <a:rPr lang="en-IN" dirty="0" err="1"/>
              <a:t>preparePassword</a:t>
            </a:r>
            <a:r>
              <a:rPr lang="en-IN" dirty="0"/>
              <a:t>()</a:t>
            </a:r>
          </a:p>
          <a:p>
            <a:r>
              <a:rPr lang="en-IN" dirty="0"/>
              <a:t>    }</a:t>
            </a:r>
          </a:p>
          <a:p>
            <a:endParaRPr lang="en-IN" dirty="0"/>
          </a:p>
          <a:p>
            <a:endParaRPr lang="en-IN" dirty="0"/>
          </a:p>
        </p:txBody>
      </p:sp>
    </p:spTree>
    <p:extLst>
      <p:ext uri="{BB962C8B-B14F-4D97-AF65-F5344CB8AC3E}">
        <p14:creationId xmlns:p14="http://schemas.microsoft.com/office/powerpoint/2010/main" val="214344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CE4C01-3211-4A73-A3BA-D63EAFA7A91B}"/>
              </a:ext>
            </a:extLst>
          </p:cNvPr>
          <p:cNvSpPr txBox="1"/>
          <p:nvPr/>
        </p:nvSpPr>
        <p:spPr>
          <a:xfrm>
            <a:off x="127000" y="152400"/>
            <a:ext cx="9672608" cy="6740307"/>
          </a:xfrm>
          <a:prstGeom prst="rect">
            <a:avLst/>
          </a:prstGeom>
          <a:noFill/>
        </p:spPr>
        <p:txBody>
          <a:bodyPr wrap="square">
            <a:spAutoFit/>
          </a:bodyPr>
          <a:lstStyle/>
          <a:p>
            <a:r>
              <a:rPr lang="en-US" dirty="0"/>
              <a:t>private fun </a:t>
            </a:r>
            <a:r>
              <a:rPr lang="en-US" dirty="0" err="1"/>
              <a:t>preparePassword</a:t>
            </a:r>
            <a:r>
              <a:rPr lang="en-US" dirty="0"/>
              <a:t>() {</a:t>
            </a:r>
          </a:p>
          <a:p>
            <a:r>
              <a:rPr lang="en-US" dirty="0"/>
              <a:t>        </a:t>
            </a:r>
            <a:r>
              <a:rPr lang="en-US" dirty="0" err="1"/>
              <a:t>val</a:t>
            </a:r>
            <a:r>
              <a:rPr lang="en-US" dirty="0"/>
              <a:t> </a:t>
            </a:r>
            <a:r>
              <a:rPr lang="en-US" dirty="0" err="1"/>
              <a:t>hasPasswordSet</a:t>
            </a:r>
            <a:r>
              <a:rPr lang="en-US" dirty="0"/>
              <a:t> = </a:t>
            </a:r>
            <a:r>
              <a:rPr lang="en-US" dirty="0" err="1"/>
              <a:t>preferences.contains</a:t>
            </a:r>
            <a:r>
              <a:rPr lang="en-US" dirty="0"/>
              <a:t>(PASS_KEY)</a:t>
            </a:r>
          </a:p>
          <a:p>
            <a:r>
              <a:rPr lang="en-US" dirty="0"/>
              <a:t>        if (!</a:t>
            </a:r>
            <a:r>
              <a:rPr lang="en-US" dirty="0" err="1"/>
              <a:t>hasPasswordSet</a:t>
            </a:r>
            <a:r>
              <a:rPr lang="en-US" dirty="0"/>
              <a:t>) {</a:t>
            </a:r>
          </a:p>
          <a:p>
            <a:r>
              <a:rPr lang="en-US" dirty="0"/>
              <a:t>            </a:t>
            </a:r>
            <a:r>
              <a:rPr lang="en-US" dirty="0" err="1"/>
              <a:t>val</a:t>
            </a:r>
            <a:r>
              <a:rPr lang="en-US" dirty="0"/>
              <a:t> </a:t>
            </a:r>
            <a:r>
              <a:rPr lang="en-US" dirty="0" err="1"/>
              <a:t>passwordHash</a:t>
            </a:r>
            <a:r>
              <a:rPr lang="en-US" dirty="0"/>
              <a:t> = Hashing.sha256()</a:t>
            </a:r>
          </a:p>
          <a:p>
            <a:r>
              <a:rPr lang="en-US" dirty="0"/>
              <a:t>                .</a:t>
            </a:r>
            <a:r>
              <a:rPr lang="en-US" dirty="0" err="1"/>
              <a:t>hashString</a:t>
            </a:r>
            <a:r>
              <a:rPr lang="en-US" dirty="0"/>
              <a:t>(</a:t>
            </a:r>
            <a:r>
              <a:rPr lang="en-US" dirty="0" err="1"/>
              <a:t>getString</a:t>
            </a:r>
            <a:r>
              <a:rPr lang="en-US" dirty="0"/>
              <a:t>(</a:t>
            </a:r>
            <a:r>
              <a:rPr lang="en-US" dirty="0" err="1"/>
              <a:t>R.string.pass</a:t>
            </a:r>
            <a:r>
              <a:rPr lang="en-US" dirty="0"/>
              <a:t>), </a:t>
            </a:r>
            <a:r>
              <a:rPr lang="en-US" dirty="0" err="1"/>
              <a:t>Charset.defaultCharset</a:t>
            </a:r>
            <a:r>
              <a:rPr lang="en-US" dirty="0"/>
              <a:t>())</a:t>
            </a:r>
          </a:p>
          <a:p>
            <a:endParaRPr lang="en-US" dirty="0"/>
          </a:p>
          <a:p>
            <a:r>
              <a:rPr lang="en-US" dirty="0"/>
              <a:t>            </a:t>
            </a:r>
            <a:r>
              <a:rPr lang="en-US" dirty="0" err="1"/>
              <a:t>preferences.edit</a:t>
            </a:r>
            <a:r>
              <a:rPr lang="en-US" dirty="0"/>
              <a:t>()</a:t>
            </a:r>
          </a:p>
          <a:p>
            <a:r>
              <a:rPr lang="en-US" dirty="0"/>
              <a:t>                .</a:t>
            </a:r>
            <a:r>
              <a:rPr lang="en-US" dirty="0" err="1"/>
              <a:t>putLong</a:t>
            </a:r>
            <a:r>
              <a:rPr lang="en-US" dirty="0"/>
              <a:t>(PASS_KEY, </a:t>
            </a:r>
            <a:r>
              <a:rPr lang="en-US" dirty="0" err="1"/>
              <a:t>passwordHash.padToLong</a:t>
            </a:r>
            <a:r>
              <a:rPr lang="en-US" dirty="0"/>
              <a:t>())</a:t>
            </a:r>
          </a:p>
          <a:p>
            <a:r>
              <a:rPr lang="en-US" dirty="0"/>
              <a:t>                .apply()</a:t>
            </a:r>
          </a:p>
          <a:p>
            <a:r>
              <a:rPr lang="en-US" dirty="0"/>
              <a:t>        }</a:t>
            </a:r>
          </a:p>
          <a:p>
            <a:r>
              <a:rPr lang="en-US" dirty="0"/>
              <a:t>    }</a:t>
            </a:r>
          </a:p>
          <a:p>
            <a:r>
              <a:rPr lang="en-US" dirty="0"/>
              <a:t>    private fun </a:t>
            </a:r>
            <a:r>
              <a:rPr lang="en-US" dirty="0" err="1"/>
              <a:t>navigateToHomeOrLogin</a:t>
            </a:r>
            <a:r>
              <a:rPr lang="en-US" dirty="0"/>
              <a:t>() {</a:t>
            </a:r>
          </a:p>
          <a:p>
            <a:r>
              <a:rPr lang="en-US" dirty="0"/>
              <a:t>        </a:t>
            </a:r>
            <a:r>
              <a:rPr lang="en-US" dirty="0" err="1"/>
              <a:t>val</a:t>
            </a:r>
            <a:r>
              <a:rPr lang="en-US" dirty="0"/>
              <a:t> </a:t>
            </a:r>
            <a:r>
              <a:rPr lang="en-US" dirty="0" err="1"/>
              <a:t>hostFragment</a:t>
            </a:r>
            <a:r>
              <a:rPr lang="en-US" dirty="0"/>
              <a:t> = </a:t>
            </a:r>
            <a:r>
              <a:rPr lang="en-US" dirty="0" err="1"/>
              <a:t>supportFragmentManager.findFragmentById</a:t>
            </a:r>
            <a:r>
              <a:rPr lang="en-US" dirty="0"/>
              <a:t>(</a:t>
            </a:r>
            <a:r>
              <a:rPr lang="en-US" dirty="0" err="1"/>
              <a:t>R.id.nav_host_fragment_main</a:t>
            </a:r>
            <a:r>
              <a:rPr lang="en-US" dirty="0"/>
              <a:t>)</a:t>
            </a:r>
          </a:p>
          <a:p>
            <a:r>
              <a:rPr lang="en-US" dirty="0"/>
              <a:t>        </a:t>
            </a:r>
            <a:r>
              <a:rPr lang="en-US" dirty="0" err="1"/>
              <a:t>hostFragment</a:t>
            </a:r>
            <a:r>
              <a:rPr lang="en-US" dirty="0"/>
              <a:t>?.let {</a:t>
            </a:r>
          </a:p>
          <a:p>
            <a:r>
              <a:rPr lang="en-US" dirty="0"/>
              <a:t>            controller = </a:t>
            </a:r>
            <a:r>
              <a:rPr lang="en-US" dirty="0" err="1"/>
              <a:t>it.findNavController</a:t>
            </a:r>
            <a:r>
              <a:rPr lang="en-US" dirty="0"/>
              <a:t>()</a:t>
            </a:r>
          </a:p>
          <a:p>
            <a:r>
              <a:rPr lang="en-US" dirty="0"/>
              <a:t>            </a:t>
            </a:r>
            <a:r>
              <a:rPr lang="en-US" dirty="0" err="1"/>
              <a:t>controller.addOnDestinationChangedListener</a:t>
            </a:r>
            <a:r>
              <a:rPr lang="en-US" dirty="0"/>
              <a:t> { _, destination, _ -&gt;</a:t>
            </a:r>
          </a:p>
          <a:p>
            <a:r>
              <a:rPr lang="en-US" dirty="0"/>
              <a:t>                if (destination.id == </a:t>
            </a:r>
            <a:r>
              <a:rPr lang="en-US" dirty="0" err="1"/>
              <a:t>R.id.homeFragment</a:t>
            </a:r>
            <a:r>
              <a:rPr lang="en-US" dirty="0"/>
              <a:t>) {</a:t>
            </a:r>
          </a:p>
          <a:p>
            <a:r>
              <a:rPr lang="en-US" dirty="0"/>
              <a:t>                    </a:t>
            </a:r>
            <a:r>
              <a:rPr lang="en-US" dirty="0" err="1"/>
              <a:t>val</a:t>
            </a:r>
            <a:r>
              <a:rPr lang="en-US" dirty="0"/>
              <a:t> </a:t>
            </a:r>
            <a:r>
              <a:rPr lang="en-US" dirty="0" err="1"/>
              <a:t>isLoggedIn</a:t>
            </a:r>
            <a:r>
              <a:rPr lang="en-US" dirty="0"/>
              <a:t> = </a:t>
            </a:r>
            <a:r>
              <a:rPr lang="en-US" dirty="0" err="1"/>
              <a:t>preferences.getBoolean</a:t>
            </a:r>
            <a:r>
              <a:rPr lang="en-US" dirty="0"/>
              <a:t>(IS_LOGGED_IN_KEY, false)</a:t>
            </a:r>
          </a:p>
          <a:p>
            <a:r>
              <a:rPr lang="en-US" dirty="0"/>
              <a:t>                    if (!</a:t>
            </a:r>
            <a:r>
              <a:rPr lang="en-US" dirty="0" err="1"/>
              <a:t>isLoggedIn</a:t>
            </a:r>
            <a:r>
              <a:rPr lang="en-US" dirty="0"/>
              <a:t>) {</a:t>
            </a:r>
          </a:p>
          <a:p>
            <a:r>
              <a:rPr lang="en-US" dirty="0"/>
              <a:t>                        </a:t>
            </a:r>
            <a:r>
              <a:rPr lang="en-US" dirty="0" err="1"/>
              <a:t>controller.navigate</a:t>
            </a:r>
            <a:r>
              <a:rPr lang="en-US" dirty="0"/>
              <a:t>(</a:t>
            </a:r>
            <a:r>
              <a:rPr lang="en-US" dirty="0" err="1"/>
              <a:t>R.id.action_homeFragment_to_loginFragment</a:t>
            </a:r>
            <a:r>
              <a:rPr lang="en-US" dirty="0"/>
              <a:t>)</a:t>
            </a:r>
          </a:p>
          <a:p>
            <a:r>
              <a:rPr lang="en-US" dirty="0"/>
              <a:t>                    }</a:t>
            </a:r>
          </a:p>
          <a:p>
            <a:r>
              <a:rPr lang="en-US" dirty="0"/>
              <a:t>                }</a:t>
            </a:r>
          </a:p>
          <a:p>
            <a:r>
              <a:rPr lang="en-US" dirty="0"/>
              <a:t>          }}}</a:t>
            </a:r>
          </a:p>
        </p:txBody>
      </p:sp>
    </p:spTree>
    <p:extLst>
      <p:ext uri="{BB962C8B-B14F-4D97-AF65-F5344CB8AC3E}">
        <p14:creationId xmlns:p14="http://schemas.microsoft.com/office/powerpoint/2010/main" val="79639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4F98E-FD4B-419A-B6E4-4897616DBF72}"/>
              </a:ext>
            </a:extLst>
          </p:cNvPr>
          <p:cNvSpPr txBox="1"/>
          <p:nvPr/>
        </p:nvSpPr>
        <p:spPr>
          <a:xfrm>
            <a:off x="101600" y="0"/>
            <a:ext cx="9042400" cy="7294305"/>
          </a:xfrm>
          <a:prstGeom prst="rect">
            <a:avLst/>
          </a:prstGeom>
          <a:noFill/>
        </p:spPr>
        <p:txBody>
          <a:bodyPr wrap="square">
            <a:spAutoFit/>
          </a:bodyPr>
          <a:lstStyle/>
          <a:p>
            <a:r>
              <a:rPr lang="en-US" dirty="0"/>
              <a:t>override fun </a:t>
            </a:r>
            <a:r>
              <a:rPr lang="en-US" dirty="0" err="1"/>
              <a:t>onCreateOptionsMenu</a:t>
            </a:r>
            <a:r>
              <a:rPr lang="en-US" dirty="0"/>
              <a:t>(menu: Menu?): Boolean {</a:t>
            </a:r>
          </a:p>
          <a:p>
            <a:r>
              <a:rPr lang="en-US" dirty="0"/>
              <a:t>        </a:t>
            </a:r>
            <a:r>
              <a:rPr lang="en-US" dirty="0" err="1"/>
              <a:t>super.onCreateOptionsMenu</a:t>
            </a:r>
            <a:r>
              <a:rPr lang="en-US" dirty="0"/>
              <a:t>(menu)</a:t>
            </a:r>
          </a:p>
          <a:p>
            <a:r>
              <a:rPr lang="en-US" dirty="0"/>
              <a:t>        </a:t>
            </a:r>
            <a:r>
              <a:rPr lang="en-US" dirty="0" err="1"/>
              <a:t>menuInflater.inflate</a:t>
            </a:r>
            <a:r>
              <a:rPr lang="en-US" dirty="0"/>
              <a:t>(</a:t>
            </a:r>
            <a:r>
              <a:rPr lang="en-US" dirty="0" err="1"/>
              <a:t>R.menu.main_menu</a:t>
            </a:r>
            <a:r>
              <a:rPr lang="en-US" dirty="0"/>
              <a:t>, menu)</a:t>
            </a:r>
          </a:p>
          <a:p>
            <a:r>
              <a:rPr lang="en-US" dirty="0"/>
              <a:t>        return true</a:t>
            </a:r>
          </a:p>
          <a:p>
            <a:r>
              <a:rPr lang="en-US" dirty="0"/>
              <a:t>    }</a:t>
            </a:r>
          </a:p>
          <a:p>
            <a:r>
              <a:rPr lang="en-US" dirty="0"/>
              <a:t>    override fun </a:t>
            </a:r>
            <a:r>
              <a:rPr lang="en-US" dirty="0" err="1"/>
              <a:t>onOptionsItemSelected</a:t>
            </a:r>
            <a:r>
              <a:rPr lang="en-US" dirty="0"/>
              <a:t>(item: </a:t>
            </a:r>
            <a:r>
              <a:rPr lang="en-US" dirty="0" err="1"/>
              <a:t>MenuItem</a:t>
            </a:r>
            <a:r>
              <a:rPr lang="en-US" dirty="0"/>
              <a:t>): Boolean {</a:t>
            </a:r>
          </a:p>
          <a:p>
            <a:r>
              <a:rPr lang="en-US" dirty="0"/>
              <a:t>        </a:t>
            </a:r>
            <a:r>
              <a:rPr lang="en-US" dirty="0" err="1"/>
              <a:t>super.onOptionsItemSelected</a:t>
            </a:r>
            <a:r>
              <a:rPr lang="en-US" dirty="0"/>
              <a:t>(item)</a:t>
            </a:r>
          </a:p>
          <a:p>
            <a:r>
              <a:rPr lang="en-US" dirty="0"/>
              <a:t>        if (</a:t>
            </a:r>
            <a:r>
              <a:rPr lang="en-US" dirty="0" err="1"/>
              <a:t>item.itemId</a:t>
            </a:r>
            <a:r>
              <a:rPr lang="en-US" dirty="0"/>
              <a:t> == </a:t>
            </a:r>
            <a:r>
              <a:rPr lang="en-US" dirty="0" err="1"/>
              <a:t>R.id.profile</a:t>
            </a:r>
            <a:r>
              <a:rPr lang="en-US" dirty="0"/>
              <a:t>) {</a:t>
            </a:r>
          </a:p>
          <a:p>
            <a:r>
              <a:rPr lang="en-US" dirty="0"/>
              <a:t>            if (this::</a:t>
            </a:r>
            <a:r>
              <a:rPr lang="en-US" dirty="0" err="1"/>
              <a:t>controller.isInitialized</a:t>
            </a:r>
            <a:r>
              <a:rPr lang="en-US" dirty="0"/>
              <a:t>) {</a:t>
            </a:r>
          </a:p>
          <a:p>
            <a:r>
              <a:rPr lang="en-US" dirty="0"/>
              <a:t>                </a:t>
            </a:r>
            <a:r>
              <a:rPr lang="en-US" dirty="0" err="1"/>
              <a:t>val</a:t>
            </a:r>
            <a:r>
              <a:rPr lang="en-US" dirty="0"/>
              <a:t> </a:t>
            </a:r>
            <a:r>
              <a:rPr lang="en-US" dirty="0" err="1"/>
              <a:t>currentDestination</a:t>
            </a:r>
            <a:r>
              <a:rPr lang="en-US" dirty="0"/>
              <a:t> = </a:t>
            </a:r>
            <a:r>
              <a:rPr lang="en-US" dirty="0" err="1"/>
              <a:t>controller.currentDestination</a:t>
            </a:r>
            <a:endParaRPr lang="en-US" dirty="0"/>
          </a:p>
          <a:p>
            <a:r>
              <a:rPr lang="en-US" dirty="0"/>
              <a:t>                if (currentDestination?.id != </a:t>
            </a:r>
            <a:r>
              <a:rPr lang="en-US" dirty="0" err="1"/>
              <a:t>R.id.loginFragment</a:t>
            </a:r>
            <a:r>
              <a:rPr lang="en-US" dirty="0"/>
              <a:t>) {</a:t>
            </a:r>
          </a:p>
          <a:p>
            <a:r>
              <a:rPr lang="en-US" dirty="0"/>
              <a:t>                    </a:t>
            </a:r>
            <a:r>
              <a:rPr lang="en-US" dirty="0" err="1"/>
              <a:t>val</a:t>
            </a:r>
            <a:r>
              <a:rPr lang="en-US" dirty="0"/>
              <a:t> </a:t>
            </a:r>
            <a:r>
              <a:rPr lang="en-US" dirty="0" err="1"/>
              <a:t>savedPhone</a:t>
            </a:r>
            <a:r>
              <a:rPr lang="en-US" dirty="0"/>
              <a:t> = </a:t>
            </a:r>
            <a:r>
              <a:rPr lang="en-US" dirty="0" err="1"/>
              <a:t>preferences.getString</a:t>
            </a:r>
            <a:r>
              <a:rPr lang="en-US" dirty="0"/>
              <a:t>(PHONE_NUMBER_KEY, "Empty Phone")</a:t>
            </a:r>
          </a:p>
          <a:p>
            <a:r>
              <a:rPr lang="en-US" dirty="0"/>
              <a:t>                    </a:t>
            </a:r>
            <a:r>
              <a:rPr lang="en-US" dirty="0" err="1"/>
              <a:t>MaterialAlertDialogBuilder</a:t>
            </a:r>
            <a:r>
              <a:rPr lang="en-US" dirty="0"/>
              <a:t>(this)</a:t>
            </a:r>
          </a:p>
          <a:p>
            <a:r>
              <a:rPr lang="en-US" dirty="0"/>
              <a:t>                        .</a:t>
            </a:r>
            <a:r>
              <a:rPr lang="en-US" dirty="0" err="1"/>
              <a:t>setMessage</a:t>
            </a:r>
            <a:r>
              <a:rPr lang="en-US" dirty="0"/>
              <a:t>("You are currently logged in.")</a:t>
            </a:r>
          </a:p>
          <a:p>
            <a:r>
              <a:rPr lang="en-US" dirty="0"/>
              <a:t>                        .</a:t>
            </a:r>
            <a:r>
              <a:rPr lang="en-US" dirty="0" err="1"/>
              <a:t>setPositiveButton</a:t>
            </a:r>
            <a:r>
              <a:rPr lang="en-US" dirty="0"/>
              <a:t>("Cancel") { dialog, _ -&gt; </a:t>
            </a:r>
            <a:r>
              <a:rPr lang="en-US" dirty="0" err="1"/>
              <a:t>dialog.dismiss</a:t>
            </a:r>
            <a:r>
              <a:rPr lang="en-US" dirty="0"/>
              <a:t>() }</a:t>
            </a:r>
          </a:p>
          <a:p>
            <a:r>
              <a:rPr lang="en-US" dirty="0"/>
              <a:t>                        .</a:t>
            </a:r>
            <a:r>
              <a:rPr lang="en-US" dirty="0" err="1"/>
              <a:t>setNegativeButton</a:t>
            </a:r>
            <a:r>
              <a:rPr lang="en-US" dirty="0"/>
              <a:t>("Logout") { dialog, _ -&gt;</a:t>
            </a:r>
          </a:p>
          <a:p>
            <a:r>
              <a:rPr lang="en-US" dirty="0"/>
              <a:t>                            </a:t>
            </a:r>
            <a:r>
              <a:rPr lang="en-US" dirty="0" err="1"/>
              <a:t>dialog.dismiss</a:t>
            </a:r>
            <a:r>
              <a:rPr lang="en-US" dirty="0"/>
              <a:t>()</a:t>
            </a:r>
          </a:p>
          <a:p>
            <a:r>
              <a:rPr lang="en-US" dirty="0"/>
              <a:t>                            </a:t>
            </a:r>
            <a:r>
              <a:rPr lang="en-US" dirty="0" err="1"/>
              <a:t>preferences.edit</a:t>
            </a:r>
            <a:r>
              <a:rPr lang="en-US" dirty="0"/>
              <a:t>()</a:t>
            </a:r>
          </a:p>
          <a:p>
            <a:r>
              <a:rPr lang="en-US" dirty="0"/>
              <a:t>                                .remove(IS_LOGGED_IN_KEY)</a:t>
            </a:r>
          </a:p>
          <a:p>
            <a:r>
              <a:rPr lang="en-US" dirty="0"/>
              <a:t>                                .remove(PHONE_NUMBER_KEY)</a:t>
            </a:r>
          </a:p>
          <a:p>
            <a:r>
              <a:rPr lang="en-US" dirty="0"/>
              <a:t>                                .apply()</a:t>
            </a:r>
          </a:p>
          <a:p>
            <a:r>
              <a:rPr lang="en-US" dirty="0"/>
              <a:t>                            </a:t>
            </a:r>
            <a:r>
              <a:rPr lang="en-US" dirty="0" err="1"/>
              <a:t>controller.navigate</a:t>
            </a:r>
            <a:r>
              <a:rPr lang="en-US" dirty="0"/>
              <a:t>(</a:t>
            </a:r>
            <a:r>
              <a:rPr lang="en-US" dirty="0" err="1"/>
              <a:t>R.id.action_homeFragment_to_loginFragment</a:t>
            </a:r>
            <a:r>
              <a:rPr lang="en-US" dirty="0"/>
              <a:t>)</a:t>
            </a:r>
          </a:p>
          <a:p>
            <a:r>
              <a:rPr lang="en-US" dirty="0"/>
              <a:t>                        }</a:t>
            </a:r>
          </a:p>
          <a:p>
            <a:r>
              <a:rPr lang="en-US" dirty="0"/>
              <a:t> </a:t>
            </a:r>
          </a:p>
        </p:txBody>
      </p:sp>
    </p:spTree>
    <p:extLst>
      <p:ext uri="{BB962C8B-B14F-4D97-AF65-F5344CB8AC3E}">
        <p14:creationId xmlns:p14="http://schemas.microsoft.com/office/powerpoint/2010/main" val="94400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9E2A31-04A7-41D0-8A7B-A87EE7FD3A82}"/>
              </a:ext>
            </a:extLst>
          </p:cNvPr>
          <p:cNvSpPr txBox="1"/>
          <p:nvPr/>
        </p:nvSpPr>
        <p:spPr>
          <a:xfrm>
            <a:off x="0" y="1"/>
            <a:ext cx="9144000" cy="7571303"/>
          </a:xfrm>
          <a:prstGeom prst="rect">
            <a:avLst/>
          </a:prstGeom>
          <a:noFill/>
        </p:spPr>
        <p:txBody>
          <a:bodyPr wrap="square">
            <a:spAutoFit/>
          </a:bodyPr>
          <a:lstStyle/>
          <a:p>
            <a:r>
              <a:rPr lang="en-US" dirty="0"/>
              <a:t> .</a:t>
            </a:r>
            <a:r>
              <a:rPr lang="en-US" dirty="0" err="1"/>
              <a:t>setTitle</a:t>
            </a:r>
            <a:r>
              <a:rPr lang="en-US" dirty="0"/>
              <a:t>(</a:t>
            </a:r>
            <a:r>
              <a:rPr lang="en-US" dirty="0" err="1"/>
              <a:t>savedPhone</a:t>
            </a:r>
            <a:r>
              <a:rPr lang="en-US" dirty="0"/>
              <a:t>)</a:t>
            </a:r>
          </a:p>
          <a:p>
            <a:r>
              <a:rPr lang="en-US" dirty="0"/>
              <a:t>                        .</a:t>
            </a:r>
            <a:r>
              <a:rPr lang="en-US" dirty="0" err="1"/>
              <a:t>setIcon</a:t>
            </a:r>
            <a:r>
              <a:rPr lang="en-US" dirty="0"/>
              <a:t>(R.drawable.ic_baseline_account_circle_24)</a:t>
            </a:r>
          </a:p>
          <a:p>
            <a:r>
              <a:rPr lang="en-US" dirty="0"/>
              <a:t>                        .create()</a:t>
            </a:r>
          </a:p>
          <a:p>
            <a:r>
              <a:rPr lang="en-US" dirty="0"/>
              <a:t>                        .show()</a:t>
            </a:r>
          </a:p>
          <a:p>
            <a:r>
              <a:rPr lang="en-US" dirty="0"/>
              <a:t>                } else {</a:t>
            </a:r>
          </a:p>
          <a:p>
            <a:r>
              <a:rPr lang="en-US" dirty="0"/>
              <a:t>                    </a:t>
            </a:r>
            <a:r>
              <a:rPr lang="en-US" dirty="0" err="1"/>
              <a:t>MaterialAlertDialogBuilder</a:t>
            </a:r>
            <a:r>
              <a:rPr lang="en-US" dirty="0"/>
              <a:t>(this)</a:t>
            </a:r>
          </a:p>
          <a:p>
            <a:r>
              <a:rPr lang="en-US" dirty="0"/>
              <a:t>                        .</a:t>
            </a:r>
            <a:r>
              <a:rPr lang="en-US" dirty="0" err="1"/>
              <a:t>setMessage</a:t>
            </a:r>
            <a:r>
              <a:rPr lang="en-US" dirty="0"/>
              <a:t>("You are currently not logged in.\n\</a:t>
            </a:r>
            <a:r>
              <a:rPr lang="en-US" dirty="0" err="1"/>
              <a:t>nUse</a:t>
            </a:r>
            <a:r>
              <a:rPr lang="en-US" dirty="0"/>
              <a:t> your phone number and provided password to log in.")</a:t>
            </a:r>
          </a:p>
          <a:p>
            <a:r>
              <a:rPr lang="en-US" dirty="0"/>
              <a:t>                        .</a:t>
            </a:r>
            <a:r>
              <a:rPr lang="en-US" dirty="0" err="1"/>
              <a:t>setPositiveButton</a:t>
            </a:r>
            <a:r>
              <a:rPr lang="en-US" dirty="0"/>
              <a:t>("OK") { dialog, _ -&gt; </a:t>
            </a:r>
            <a:r>
              <a:rPr lang="en-US" dirty="0" err="1"/>
              <a:t>dialog.dismiss</a:t>
            </a:r>
            <a:r>
              <a:rPr lang="en-US" dirty="0"/>
              <a:t>() }</a:t>
            </a:r>
          </a:p>
          <a:p>
            <a:r>
              <a:rPr lang="en-US" dirty="0"/>
              <a:t>                        .</a:t>
            </a:r>
            <a:r>
              <a:rPr lang="en-US" dirty="0" err="1"/>
              <a:t>setTitle</a:t>
            </a:r>
            <a:r>
              <a:rPr lang="en-US" dirty="0"/>
              <a:t>("No Account")</a:t>
            </a:r>
          </a:p>
          <a:p>
            <a:r>
              <a:rPr lang="en-US" dirty="0"/>
              <a:t>                        .</a:t>
            </a:r>
            <a:r>
              <a:rPr lang="en-US" dirty="0" err="1"/>
              <a:t>setIcon</a:t>
            </a:r>
            <a:r>
              <a:rPr lang="en-US" dirty="0"/>
              <a:t>(R.drawable.ic_baseline_account_circle_24)</a:t>
            </a:r>
          </a:p>
          <a:p>
            <a:r>
              <a:rPr lang="en-US" dirty="0"/>
              <a:t>                        .create()</a:t>
            </a:r>
          </a:p>
          <a:p>
            <a:r>
              <a:rPr lang="en-US" dirty="0"/>
              <a:t>                        .show()}}}</a:t>
            </a:r>
          </a:p>
          <a:p>
            <a:r>
              <a:rPr lang="en-US" dirty="0"/>
              <a:t>        return true}</a:t>
            </a:r>
          </a:p>
          <a:p>
            <a:r>
              <a:rPr lang="en-US" dirty="0"/>
              <a:t>override fun </a:t>
            </a:r>
            <a:r>
              <a:rPr lang="en-US" dirty="0" err="1"/>
              <a:t>onActivityResult</a:t>
            </a:r>
            <a:r>
              <a:rPr lang="en-US" dirty="0"/>
              <a:t>(</a:t>
            </a:r>
            <a:r>
              <a:rPr lang="en-US" dirty="0" err="1"/>
              <a:t>requestCode</a:t>
            </a:r>
            <a:r>
              <a:rPr lang="en-US" dirty="0"/>
              <a:t>: Int, </a:t>
            </a:r>
            <a:r>
              <a:rPr lang="en-US" dirty="0" err="1"/>
              <a:t>resultCode</a:t>
            </a:r>
            <a:r>
              <a:rPr lang="en-US" dirty="0"/>
              <a:t>: Int, data: Intent?) {</a:t>
            </a:r>
          </a:p>
          <a:p>
            <a:r>
              <a:rPr lang="en-US" dirty="0"/>
              <a:t>        </a:t>
            </a:r>
            <a:r>
              <a:rPr lang="en-US" dirty="0" err="1"/>
              <a:t>super.onActivityResult</a:t>
            </a:r>
            <a:r>
              <a:rPr lang="en-US" dirty="0"/>
              <a:t>(</a:t>
            </a:r>
            <a:r>
              <a:rPr lang="en-US" dirty="0" err="1"/>
              <a:t>requestCode</a:t>
            </a:r>
            <a:r>
              <a:rPr lang="en-US" dirty="0"/>
              <a:t>, </a:t>
            </a:r>
            <a:r>
              <a:rPr lang="en-US" dirty="0" err="1"/>
              <a:t>resultCode</a:t>
            </a:r>
            <a:r>
              <a:rPr lang="en-US" dirty="0"/>
              <a:t>, data)</a:t>
            </a:r>
          </a:p>
          <a:p>
            <a:r>
              <a:rPr lang="en-US" dirty="0"/>
              <a:t>        if (</a:t>
            </a:r>
            <a:r>
              <a:rPr lang="en-US" dirty="0" err="1"/>
              <a:t>requestCode</a:t>
            </a:r>
            <a:r>
              <a:rPr lang="en-US" dirty="0"/>
              <a:t> == REQUEST_IMAGE_CAPTURE &amp;&amp; </a:t>
            </a:r>
            <a:r>
              <a:rPr lang="en-US" dirty="0" err="1"/>
              <a:t>resultCode</a:t>
            </a:r>
            <a:r>
              <a:rPr lang="en-US" dirty="0"/>
              <a:t> == RESULT_OK) {</a:t>
            </a:r>
          </a:p>
          <a:p>
            <a:r>
              <a:rPr lang="en-US" dirty="0"/>
              <a:t>            </a:t>
            </a:r>
            <a:r>
              <a:rPr lang="en-US" dirty="0" err="1"/>
              <a:t>helperViewModel.setBitmap</a:t>
            </a:r>
            <a:r>
              <a:rPr lang="en-US" dirty="0"/>
              <a:t>(</a:t>
            </a:r>
            <a:r>
              <a:rPr lang="en-US" dirty="0" err="1"/>
              <a:t>Bitmap.createBitmap</a:t>
            </a:r>
            <a:r>
              <a:rPr lang="en-US" dirty="0"/>
              <a:t>(1, 1, Bitmap.Config.ARGB_8888))</a:t>
            </a:r>
          </a:p>
          <a:p>
            <a:r>
              <a:rPr lang="en-US" dirty="0"/>
              <a:t>        } else {</a:t>
            </a:r>
          </a:p>
          <a:p>
            <a:r>
              <a:rPr lang="en-US" dirty="0"/>
              <a:t>            </a:t>
            </a:r>
            <a:r>
              <a:rPr lang="en-US" dirty="0" err="1"/>
              <a:t>Toast.makeText</a:t>
            </a:r>
            <a:r>
              <a:rPr lang="en-US" dirty="0"/>
              <a:t>(this, "Capture was not successful.", </a:t>
            </a:r>
            <a:r>
              <a:rPr lang="en-US" dirty="0" err="1"/>
              <a:t>Toast.LENGTH_SHORT</a:t>
            </a:r>
            <a:r>
              <a:rPr lang="en-US" dirty="0"/>
              <a:t>).show()</a:t>
            </a:r>
          </a:p>
          <a:p>
            <a:r>
              <a:rPr lang="en-US" dirty="0"/>
              <a:t>        }</a:t>
            </a:r>
          </a:p>
          <a:p>
            <a:r>
              <a:rPr lang="en-US" dirty="0"/>
              <a:t>    }</a:t>
            </a:r>
          </a:p>
          <a:p>
            <a:endParaRPr lang="en-US" dirty="0"/>
          </a:p>
          <a:p>
            <a:r>
              <a:rPr lang="en-US" dirty="0"/>
              <a:t> </a:t>
            </a:r>
          </a:p>
        </p:txBody>
      </p:sp>
    </p:spTree>
    <p:extLst>
      <p:ext uri="{BB962C8B-B14F-4D97-AF65-F5344CB8AC3E}">
        <p14:creationId xmlns:p14="http://schemas.microsoft.com/office/powerpoint/2010/main" val="389756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9F27D-A85A-870E-32CA-DF1378240F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F6345A8-8594-2CA6-B464-003A89A7CA5F}"/>
              </a:ext>
            </a:extLst>
          </p:cNvPr>
          <p:cNvSpPr txBox="1"/>
          <p:nvPr/>
        </p:nvSpPr>
        <p:spPr>
          <a:xfrm>
            <a:off x="0" y="1"/>
            <a:ext cx="9144000" cy="6740307"/>
          </a:xfrm>
          <a:prstGeom prst="rect">
            <a:avLst/>
          </a:prstGeom>
          <a:noFill/>
        </p:spPr>
        <p:txBody>
          <a:bodyPr wrap="square">
            <a:spAutoFit/>
          </a:bodyPr>
          <a:lstStyle/>
          <a:p>
            <a:r>
              <a:rPr lang="en-US" dirty="0"/>
              <a:t> private fun </a:t>
            </a:r>
            <a:r>
              <a:rPr lang="en-US" dirty="0" err="1"/>
              <a:t>syncResponsesPeriodically</a:t>
            </a:r>
            <a:r>
              <a:rPr lang="en-US" dirty="0"/>
              <a:t>() {</a:t>
            </a:r>
          </a:p>
          <a:p>
            <a:r>
              <a:rPr lang="en-US" dirty="0"/>
              <a:t>        </a:t>
            </a:r>
            <a:r>
              <a:rPr lang="en-US" dirty="0" err="1"/>
              <a:t>workManager</a:t>
            </a:r>
            <a:r>
              <a:rPr lang="en-US" dirty="0"/>
              <a:t> = </a:t>
            </a:r>
            <a:r>
              <a:rPr lang="en-US" dirty="0" err="1"/>
              <a:t>WorkManager.getInstance</a:t>
            </a:r>
            <a:r>
              <a:rPr lang="en-US" dirty="0"/>
              <a:t>(</a:t>
            </a:r>
            <a:r>
              <a:rPr lang="en-US" dirty="0" err="1"/>
              <a:t>applicationContext</a:t>
            </a:r>
            <a:r>
              <a:rPr lang="en-US" dirty="0"/>
              <a:t>)</a:t>
            </a:r>
          </a:p>
          <a:p>
            <a:r>
              <a:rPr lang="en-US" dirty="0"/>
              <a:t>        </a:t>
            </a:r>
            <a:r>
              <a:rPr lang="en-US" dirty="0" err="1"/>
              <a:t>outputWorkInfo</a:t>
            </a:r>
            <a:r>
              <a:rPr lang="en-US" dirty="0"/>
              <a:t> = </a:t>
            </a:r>
            <a:r>
              <a:rPr lang="en-US" dirty="0" err="1"/>
              <a:t>workManager.getWorkInfosByTagLiveData</a:t>
            </a:r>
            <a:r>
              <a:rPr lang="en-US" dirty="0"/>
              <a:t>(WORKMAGAER_TAG)</a:t>
            </a:r>
          </a:p>
          <a:p>
            <a:r>
              <a:rPr lang="en-US" dirty="0"/>
              <a:t>        </a:t>
            </a:r>
            <a:r>
              <a:rPr lang="en-US" dirty="0" err="1"/>
              <a:t>val</a:t>
            </a:r>
            <a:r>
              <a:rPr lang="en-US" dirty="0"/>
              <a:t> </a:t>
            </a:r>
            <a:r>
              <a:rPr lang="en-US" dirty="0" err="1"/>
              <a:t>workAlreadyStarted</a:t>
            </a:r>
            <a:r>
              <a:rPr lang="en-US" dirty="0"/>
              <a:t> = </a:t>
            </a:r>
            <a:r>
              <a:rPr lang="en-US" dirty="0" err="1"/>
              <a:t>outputWorkInfo.value?.any</a:t>
            </a:r>
            <a:r>
              <a:rPr lang="en-US" dirty="0"/>
              <a:t> { </a:t>
            </a:r>
            <a:r>
              <a:rPr lang="en-US" dirty="0" err="1"/>
              <a:t>it.tags.contains</a:t>
            </a:r>
            <a:r>
              <a:rPr lang="en-US" dirty="0"/>
              <a:t>(WORKMAGAER_TAG) } == true</a:t>
            </a:r>
          </a:p>
          <a:p>
            <a:r>
              <a:rPr lang="en-US" dirty="0"/>
              <a:t>        if (!</a:t>
            </a:r>
            <a:r>
              <a:rPr lang="en-US" dirty="0" err="1"/>
              <a:t>workAlreadyStarted</a:t>
            </a:r>
            <a:r>
              <a:rPr lang="en-US" dirty="0"/>
              <a:t>) {</a:t>
            </a:r>
          </a:p>
          <a:p>
            <a:r>
              <a:rPr lang="en-US" dirty="0"/>
              <a:t>            </a:t>
            </a:r>
            <a:r>
              <a:rPr lang="en-US" dirty="0" err="1"/>
              <a:t>val</a:t>
            </a:r>
            <a:r>
              <a:rPr lang="en-US" dirty="0"/>
              <a:t> </a:t>
            </a:r>
            <a:r>
              <a:rPr lang="en-US" dirty="0" err="1"/>
              <a:t>internetRequirementConstraint</a:t>
            </a:r>
            <a:r>
              <a:rPr lang="en-US" dirty="0"/>
              <a:t> = </a:t>
            </a:r>
            <a:r>
              <a:rPr lang="en-US" dirty="0" err="1"/>
              <a:t>Constraints.Builder</a:t>
            </a:r>
            <a:r>
              <a:rPr lang="en-US" dirty="0"/>
              <a:t>()</a:t>
            </a:r>
          </a:p>
          <a:p>
            <a:r>
              <a:rPr lang="en-US" dirty="0"/>
              <a:t>                .</a:t>
            </a:r>
            <a:r>
              <a:rPr lang="en-US" dirty="0" err="1"/>
              <a:t>setRequiredNetworkType</a:t>
            </a:r>
            <a:r>
              <a:rPr lang="en-US" dirty="0"/>
              <a:t>(</a:t>
            </a:r>
            <a:r>
              <a:rPr lang="en-US" dirty="0" err="1"/>
              <a:t>NetworkType.CONNECTED</a:t>
            </a:r>
            <a:r>
              <a:rPr lang="en-US" dirty="0"/>
              <a:t>)</a:t>
            </a:r>
          </a:p>
          <a:p>
            <a:r>
              <a:rPr lang="en-US" dirty="0"/>
              <a:t>                .build()</a:t>
            </a:r>
          </a:p>
          <a:p>
            <a:r>
              <a:rPr lang="en-US" dirty="0"/>
              <a:t>            </a:t>
            </a:r>
            <a:r>
              <a:rPr lang="en-US" dirty="0" err="1"/>
              <a:t>val</a:t>
            </a:r>
            <a:r>
              <a:rPr lang="en-US" dirty="0"/>
              <a:t> </a:t>
            </a:r>
            <a:r>
              <a:rPr lang="en-US" dirty="0" err="1"/>
              <a:t>notifyTemperatureWorkRequest</a:t>
            </a:r>
            <a:r>
              <a:rPr lang="en-US" dirty="0"/>
              <a:t> = </a:t>
            </a:r>
            <a:r>
              <a:rPr lang="en-US" dirty="0" err="1"/>
              <a:t>PeriodicWorkRequestBuilder</a:t>
            </a:r>
            <a:r>
              <a:rPr lang="en-US" dirty="0"/>
              <a:t>&lt;</a:t>
            </a:r>
            <a:r>
              <a:rPr lang="en-US" dirty="0" err="1"/>
              <a:t>SubmissionsWorker</a:t>
            </a:r>
            <a:r>
              <a:rPr lang="en-US" dirty="0"/>
              <a:t>&gt;(</a:t>
            </a:r>
          </a:p>
          <a:p>
            <a:r>
              <a:rPr lang="en-US" dirty="0"/>
              <a:t>                15, </a:t>
            </a:r>
            <a:r>
              <a:rPr lang="en-US" dirty="0" err="1"/>
              <a:t>TimeUnit.MINUTES</a:t>
            </a:r>
            <a:endParaRPr lang="en-US" dirty="0"/>
          </a:p>
          <a:p>
            <a:r>
              <a:rPr lang="en-US" dirty="0"/>
              <a:t>)</a:t>
            </a:r>
          </a:p>
          <a:p>
            <a:r>
              <a:rPr lang="en-US" dirty="0"/>
              <a:t>                .</a:t>
            </a:r>
            <a:r>
              <a:rPr lang="en-US" dirty="0" err="1"/>
              <a:t>setConstraints</a:t>
            </a:r>
            <a:r>
              <a:rPr lang="en-US" dirty="0"/>
              <a:t>(</a:t>
            </a:r>
            <a:r>
              <a:rPr lang="en-US" dirty="0" err="1"/>
              <a:t>internetRequirementConstraint</a:t>
            </a:r>
            <a:r>
              <a:rPr lang="en-US" dirty="0"/>
              <a:t>)</a:t>
            </a:r>
          </a:p>
          <a:p>
            <a:r>
              <a:rPr lang="en-US" dirty="0"/>
              <a:t>                .</a:t>
            </a:r>
            <a:r>
              <a:rPr lang="en-US" dirty="0" err="1"/>
              <a:t>addTag</a:t>
            </a:r>
            <a:r>
              <a:rPr lang="en-US" dirty="0"/>
              <a:t>(WORKMAGAER_TAG)</a:t>
            </a:r>
          </a:p>
          <a:p>
            <a:r>
              <a:rPr lang="en-US" dirty="0"/>
              <a:t>                .build()</a:t>
            </a:r>
          </a:p>
          <a:p>
            <a:endParaRPr lang="en-US" dirty="0"/>
          </a:p>
          <a:p>
            <a:r>
              <a:rPr lang="en-US" dirty="0"/>
              <a:t>            </a:t>
            </a:r>
            <a:r>
              <a:rPr lang="en-US" dirty="0" err="1"/>
              <a:t>workManager.enqueueUniquePeriodicWork</a:t>
            </a:r>
            <a:r>
              <a:rPr lang="en-US" dirty="0"/>
              <a:t>(</a:t>
            </a:r>
          </a:p>
          <a:p>
            <a:r>
              <a:rPr lang="en-US" dirty="0"/>
              <a:t>                </a:t>
            </a:r>
            <a:r>
              <a:rPr lang="en-US" dirty="0" err="1"/>
              <a:t>Constants.WORK_ID</a:t>
            </a:r>
            <a:r>
              <a:rPr lang="en-US" dirty="0"/>
              <a:t>,</a:t>
            </a:r>
          </a:p>
          <a:p>
            <a:r>
              <a:rPr lang="en-US" dirty="0"/>
              <a:t>                </a:t>
            </a:r>
            <a:r>
              <a:rPr lang="en-US" dirty="0" err="1"/>
              <a:t>ExistingPeriodicWorkPolicy.REPLACE</a:t>
            </a:r>
            <a:r>
              <a:rPr lang="en-US" dirty="0"/>
              <a:t>,</a:t>
            </a:r>
          </a:p>
          <a:p>
            <a:r>
              <a:rPr lang="en-US" dirty="0"/>
              <a:t>                </a:t>
            </a:r>
            <a:r>
              <a:rPr lang="en-US" dirty="0" err="1"/>
              <a:t>notifyTemperatureWorkRequest</a:t>
            </a:r>
            <a:endParaRPr lang="en-US" dirty="0"/>
          </a:p>
          <a:p>
            <a:r>
              <a:rPr lang="en-US" dirty="0"/>
              <a:t>            )</a:t>
            </a:r>
          </a:p>
          <a:p>
            <a:r>
              <a:rPr lang="en-US" dirty="0"/>
              <a:t>        }</a:t>
            </a:r>
          </a:p>
          <a:p>
            <a:r>
              <a:rPr lang="en-US" dirty="0"/>
              <a:t>    }</a:t>
            </a:r>
          </a:p>
        </p:txBody>
      </p:sp>
    </p:spTree>
    <p:extLst>
      <p:ext uri="{BB962C8B-B14F-4D97-AF65-F5344CB8AC3E}">
        <p14:creationId xmlns:p14="http://schemas.microsoft.com/office/powerpoint/2010/main" val="1174030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3059B-773C-B5E3-E306-FE91F539791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0D64622-EC38-3FD7-FA7A-7A82207DAA2C}"/>
              </a:ext>
            </a:extLst>
          </p:cNvPr>
          <p:cNvSpPr txBox="1"/>
          <p:nvPr/>
        </p:nvSpPr>
        <p:spPr>
          <a:xfrm>
            <a:off x="0" y="1"/>
            <a:ext cx="9144000" cy="4524315"/>
          </a:xfrm>
          <a:prstGeom prst="rect">
            <a:avLst/>
          </a:prstGeom>
          <a:noFill/>
        </p:spPr>
        <p:txBody>
          <a:bodyPr wrap="square">
            <a:spAutoFit/>
          </a:bodyPr>
          <a:lstStyle/>
          <a:p>
            <a:r>
              <a:rPr lang="en-US" dirty="0"/>
              <a:t> private fun </a:t>
            </a:r>
            <a:r>
              <a:rPr lang="en-US" dirty="0" err="1"/>
              <a:t>createNotificationChannel</a:t>
            </a:r>
            <a:r>
              <a:rPr lang="en-US" dirty="0"/>
              <a:t>() {</a:t>
            </a:r>
          </a:p>
          <a:p>
            <a:r>
              <a:rPr lang="en-US" dirty="0"/>
              <a:t>        if (</a:t>
            </a:r>
            <a:r>
              <a:rPr lang="en-US" dirty="0" err="1"/>
              <a:t>Build.VERSION.SDK_INT</a:t>
            </a:r>
            <a:r>
              <a:rPr lang="en-US" dirty="0"/>
              <a:t> &gt;= </a:t>
            </a:r>
            <a:r>
              <a:rPr lang="en-US" dirty="0" err="1"/>
              <a:t>Build.VERSION_CODES.O</a:t>
            </a:r>
            <a:r>
              <a:rPr lang="en-US" dirty="0"/>
              <a:t>) {</a:t>
            </a:r>
          </a:p>
          <a:p>
            <a:r>
              <a:rPr lang="en-US" dirty="0"/>
              <a:t>            </a:t>
            </a:r>
            <a:r>
              <a:rPr lang="en-US" dirty="0" err="1"/>
              <a:t>val</a:t>
            </a:r>
            <a:r>
              <a:rPr lang="en-US" dirty="0"/>
              <a:t> name = </a:t>
            </a:r>
            <a:r>
              <a:rPr lang="en-US" dirty="0" err="1"/>
              <a:t>getString</a:t>
            </a:r>
            <a:r>
              <a:rPr lang="en-US" dirty="0"/>
              <a:t>(</a:t>
            </a:r>
            <a:r>
              <a:rPr lang="en-US" dirty="0" err="1"/>
              <a:t>R.string.notificationchannel_name</a:t>
            </a:r>
            <a:r>
              <a:rPr lang="en-US" dirty="0"/>
              <a:t>)</a:t>
            </a:r>
          </a:p>
          <a:p>
            <a:r>
              <a:rPr lang="en-US" dirty="0"/>
              <a:t>            </a:t>
            </a:r>
            <a:r>
              <a:rPr lang="en-US" dirty="0" err="1"/>
              <a:t>val</a:t>
            </a:r>
            <a:r>
              <a:rPr lang="en-US" dirty="0"/>
              <a:t> </a:t>
            </a:r>
            <a:r>
              <a:rPr lang="en-US" dirty="0" err="1"/>
              <a:t>descriptionText</a:t>
            </a:r>
            <a:r>
              <a:rPr lang="en-US" dirty="0"/>
              <a:t> = </a:t>
            </a:r>
            <a:r>
              <a:rPr lang="en-US" dirty="0" err="1"/>
              <a:t>getString</a:t>
            </a:r>
            <a:r>
              <a:rPr lang="en-US" dirty="0"/>
              <a:t>(</a:t>
            </a:r>
            <a:r>
              <a:rPr lang="en-US" dirty="0" err="1"/>
              <a:t>R.string.channel_desc</a:t>
            </a:r>
            <a:r>
              <a:rPr lang="en-US" dirty="0"/>
              <a:t>)</a:t>
            </a:r>
          </a:p>
          <a:p>
            <a:r>
              <a:rPr lang="en-US" dirty="0"/>
              <a:t>            </a:t>
            </a:r>
            <a:r>
              <a:rPr lang="en-US" dirty="0" err="1"/>
              <a:t>val</a:t>
            </a:r>
            <a:r>
              <a:rPr lang="en-US" dirty="0"/>
              <a:t> importance = </a:t>
            </a:r>
            <a:r>
              <a:rPr lang="en-US" dirty="0" err="1"/>
              <a:t>NotificationManager.IMPORTANCE_DEFAULT</a:t>
            </a:r>
            <a:endParaRPr lang="en-US" dirty="0"/>
          </a:p>
          <a:p>
            <a:r>
              <a:rPr lang="en-US" dirty="0"/>
              <a:t>            </a:t>
            </a:r>
            <a:r>
              <a:rPr lang="en-US" dirty="0" err="1"/>
              <a:t>val</a:t>
            </a:r>
            <a:r>
              <a:rPr lang="en-US" dirty="0"/>
              <a:t> channel = </a:t>
            </a:r>
            <a:r>
              <a:rPr lang="en-US" dirty="0" err="1"/>
              <a:t>NotificationChannel</a:t>
            </a:r>
            <a:r>
              <a:rPr lang="en-US" dirty="0"/>
              <a:t>(</a:t>
            </a:r>
            <a:r>
              <a:rPr lang="en-US" dirty="0" err="1"/>
              <a:t>Constants.NOTIFICATION_CHANNEL_ID</a:t>
            </a:r>
            <a:r>
              <a:rPr lang="en-US" dirty="0"/>
              <a:t>, name, importance).apply {</a:t>
            </a:r>
          </a:p>
          <a:p>
            <a:r>
              <a:rPr lang="en-US" dirty="0"/>
              <a:t>                description = </a:t>
            </a:r>
            <a:r>
              <a:rPr lang="en-US" dirty="0" err="1"/>
              <a:t>descriptionText</a:t>
            </a:r>
            <a:endParaRPr lang="en-US" dirty="0"/>
          </a:p>
          <a:p>
            <a:r>
              <a:rPr lang="en-US" dirty="0"/>
              <a:t>            }</a:t>
            </a:r>
          </a:p>
          <a:p>
            <a:r>
              <a:rPr lang="en-US" dirty="0"/>
              <a:t>            </a:t>
            </a:r>
            <a:r>
              <a:rPr lang="en-US" dirty="0" err="1"/>
              <a:t>val</a:t>
            </a:r>
            <a:r>
              <a:rPr lang="en-US" dirty="0"/>
              <a:t> </a:t>
            </a:r>
            <a:r>
              <a:rPr lang="en-US" dirty="0" err="1"/>
              <a:t>notificationManager</a:t>
            </a:r>
            <a:r>
              <a:rPr lang="en-US" dirty="0"/>
              <a:t> = </a:t>
            </a:r>
            <a:r>
              <a:rPr lang="en-US" dirty="0" err="1"/>
              <a:t>getSystemService</a:t>
            </a:r>
            <a:r>
              <a:rPr lang="en-US" dirty="0"/>
              <a:t>(</a:t>
            </a:r>
            <a:r>
              <a:rPr lang="en-US" dirty="0" err="1"/>
              <a:t>Context.NOTIFICATION_SERVICE</a:t>
            </a:r>
            <a:r>
              <a:rPr lang="en-US" dirty="0"/>
              <a:t>) as </a:t>
            </a:r>
            <a:r>
              <a:rPr lang="en-US" dirty="0" err="1"/>
              <a:t>NotificationManager</a:t>
            </a:r>
            <a:endParaRPr lang="en-US" dirty="0"/>
          </a:p>
          <a:p>
            <a:r>
              <a:rPr lang="en-US" dirty="0"/>
              <a:t>            </a:t>
            </a:r>
            <a:r>
              <a:rPr lang="en-US" dirty="0" err="1"/>
              <a:t>notificationManager.createNotificationChannel</a:t>
            </a:r>
            <a:r>
              <a:rPr lang="en-US" dirty="0"/>
              <a:t>(channel)</a:t>
            </a:r>
          </a:p>
          <a:p>
            <a:r>
              <a:rPr lang="en-US" dirty="0"/>
              <a:t>        }</a:t>
            </a:r>
          </a:p>
          <a:p>
            <a:r>
              <a:rPr lang="en-US" dirty="0"/>
              <a:t>    }</a:t>
            </a:r>
          </a:p>
          <a:p>
            <a:r>
              <a:rPr lang="en-US" dirty="0"/>
              <a:t>}</a:t>
            </a:r>
          </a:p>
          <a:p>
            <a:endParaRPr lang="en-US" dirty="0"/>
          </a:p>
        </p:txBody>
      </p:sp>
    </p:spTree>
    <p:extLst>
      <p:ext uri="{BB962C8B-B14F-4D97-AF65-F5344CB8AC3E}">
        <p14:creationId xmlns:p14="http://schemas.microsoft.com/office/powerpoint/2010/main" val="17564313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169</TotalTime>
  <Words>4096</Words>
  <Application>Microsoft Office PowerPoint</Application>
  <PresentationFormat>Widescreen</PresentationFormat>
  <Paragraphs>453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Söhne</vt:lpstr>
      <vt:lpstr>Times New Roman</vt:lpstr>
      <vt:lpstr>Trebuchet MS</vt:lpstr>
      <vt:lpstr>Wingdings</vt:lpstr>
      <vt:lpstr>Wingdings 3</vt:lpstr>
      <vt:lpstr>Facet</vt:lpstr>
      <vt:lpstr>SURVEY APPLICATION</vt:lpstr>
      <vt:lpstr>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Sridharan S</cp:lastModifiedBy>
  <cp:revision>19</cp:revision>
  <dcterms:created xsi:type="dcterms:W3CDTF">2024-03-18T04:06:37Z</dcterms:created>
  <dcterms:modified xsi:type="dcterms:W3CDTF">2024-11-14T18:16:05Z</dcterms:modified>
</cp:coreProperties>
</file>