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80" r:id="rId9"/>
    <p:sldId id="281" r:id="rId10"/>
    <p:sldId id="282" r:id="rId11"/>
    <p:sldId id="283" r:id="rId12"/>
    <p:sldId id="284" r:id="rId13"/>
    <p:sldId id="285" r:id="rId14"/>
    <p:sldId id="286" r:id="rId15"/>
    <p:sldId id="287" r:id="rId16"/>
    <p:sldId id="265" r:id="rId17"/>
    <p:sldId id="266" r:id="rId18"/>
    <p:sldId id="277" r:id="rId19"/>
    <p:sldId id="278" r:id="rId20"/>
    <p:sldId id="279" r:id="rId21"/>
    <p:sldId id="288" r:id="rId22"/>
    <p:sldId id="289"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66" d="100"/>
          <a:sy n="66" d="100"/>
        </p:scale>
        <p:origin x="1099"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11/19/2024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524000" y="406400"/>
            <a:ext cx="9144000" cy="3022600"/>
          </a:xfrm>
        </p:spPr>
        <p:txBody>
          <a:bodyPr>
            <a:normAutofit/>
          </a:bodyPr>
          <a:lstStyle/>
          <a:p>
            <a:pPr algn="ctr"/>
            <a:r>
              <a:rPr lang="en-US" sz="4400" dirty="0">
                <a:latin typeface="Times New Roman" panose="02020603050405020304" pitchFamily="18" charset="0"/>
                <a:cs typeface="Times New Roman" panose="02020603050405020304" pitchFamily="18" charset="0"/>
              </a:rPr>
              <a:t>SURVEY APPLICATION</a:t>
            </a: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5062538"/>
            <a:ext cx="9144000" cy="1655762"/>
          </a:xfrm>
        </p:spPr>
        <p:txBody>
          <a:bodyPr>
            <a:normAutofit/>
          </a:bodyPr>
          <a:lstStyle/>
          <a:p>
            <a:r>
              <a:rPr lang="en-US" dirty="0"/>
              <a:t>                                             </a:t>
            </a:r>
          </a:p>
          <a:p>
            <a:endParaRPr lang="en-US" dirty="0"/>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2A4A0-0CCB-DDAD-F396-868B7C1A71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D50389-BA92-D2BD-31DE-2479EF2A2F10}"/>
              </a:ext>
            </a:extLst>
          </p:cNvPr>
          <p:cNvSpPr txBox="1"/>
          <p:nvPr/>
        </p:nvSpPr>
        <p:spPr>
          <a:xfrm>
            <a:off x="-1" y="1"/>
            <a:ext cx="11076317" cy="6740307"/>
          </a:xfrm>
          <a:prstGeom prst="rect">
            <a:avLst/>
          </a:prstGeom>
          <a:noFill/>
        </p:spPr>
        <p:txBody>
          <a:bodyPr wrap="square">
            <a:spAutoFit/>
          </a:bodyPr>
          <a:lstStyle/>
          <a:p>
            <a:r>
              <a:rPr lang="en-US" dirty="0"/>
              <a:t> </a:t>
            </a:r>
            <a:r>
              <a:rPr lang="en-US" dirty="0" err="1"/>
              <a:t>TextButton</a:t>
            </a:r>
            <a:r>
              <a:rPr lang="en-US" dirty="0"/>
              <a:t>(</a:t>
            </a:r>
          </a:p>
          <a:p>
            <a:r>
              <a:rPr lang="en-US" dirty="0"/>
              <a:t>                </a:t>
            </a:r>
            <a:r>
              <a:rPr lang="en-US" dirty="0" err="1"/>
              <a:t>onClick</a:t>
            </a:r>
            <a:r>
              <a:rPr lang="en-US" dirty="0"/>
              <a:t> = {</a:t>
            </a:r>
          </a:p>
          <a:p>
            <a:r>
              <a:rPr lang="en-US" dirty="0"/>
              <a:t>                    </a:t>
            </a:r>
            <a:r>
              <a:rPr lang="en-US" dirty="0" err="1"/>
              <a:t>scope.launch</a:t>
            </a:r>
            <a:r>
              <a:rPr lang="en-US" dirty="0"/>
              <a:t> {</a:t>
            </a:r>
          </a:p>
          <a:p>
            <a:r>
              <a:rPr lang="en-US" dirty="0"/>
              <a:t>                        </a:t>
            </a:r>
            <a:r>
              <a:rPr lang="en-US" dirty="0" err="1"/>
              <a:t>snackbarHost.showSnackbar</a:t>
            </a:r>
            <a:r>
              <a:rPr lang="en-US" dirty="0"/>
              <a:t>(</a:t>
            </a:r>
            <a:r>
              <a:rPr lang="en-US" dirty="0" err="1"/>
              <a:t>snackbarErrorText</a:t>
            </a:r>
            <a:r>
              <a:rPr lang="en-US" dirty="0"/>
              <a:t>, </a:t>
            </a:r>
            <a:r>
              <a:rPr lang="en-US" dirty="0" err="1"/>
              <a:t>snackbarActionLabel</a:t>
            </a:r>
            <a:r>
              <a:rPr lang="en-US" dirty="0"/>
              <a:t>)</a:t>
            </a:r>
          </a:p>
          <a:p>
            <a:r>
              <a:rPr lang="en-US" dirty="0"/>
              <a:t>                    }</a:t>
            </a:r>
          </a:p>
          <a:p>
            <a:r>
              <a:rPr lang="en-US" dirty="0"/>
              <a:t>                }, modifier = Modifier</a:t>
            </a:r>
          </a:p>
          <a:p>
            <a:r>
              <a:rPr lang="en-US" dirty="0"/>
              <a:t>                    .</a:t>
            </a:r>
            <a:r>
              <a:rPr lang="en-US" dirty="0" err="1"/>
              <a:t>fillMaxWidth</a:t>
            </a:r>
            <a:r>
              <a:rPr lang="en-US" dirty="0"/>
              <a:t>()</a:t>
            </a:r>
          </a:p>
          <a:p>
            <a:r>
              <a:rPr lang="en-US" dirty="0"/>
              <a:t>                    .padding(vertical = 24.dp)</a:t>
            </a:r>
          </a:p>
          <a:p>
            <a:r>
              <a:rPr lang="en-US" dirty="0"/>
              <a:t>            ) {</a:t>
            </a:r>
          </a:p>
          <a:p>
            <a:r>
              <a:rPr lang="en-US" dirty="0"/>
              <a:t>                Text("Forgot Password?")}</a:t>
            </a:r>
          </a:p>
          <a:p>
            <a:r>
              <a:rPr lang="en-US" dirty="0"/>
              <a:t>            Text(text = "or")</a:t>
            </a:r>
          </a:p>
          <a:p>
            <a:r>
              <a:rPr lang="en-US" dirty="0"/>
              <a:t>            </a:t>
            </a:r>
            <a:r>
              <a:rPr lang="en-US" dirty="0" err="1"/>
              <a:t>OutlinedButton</a:t>
            </a:r>
            <a:r>
              <a:rPr lang="en-US" dirty="0"/>
              <a:t>(</a:t>
            </a:r>
          </a:p>
          <a:p>
            <a:r>
              <a:rPr lang="en-US" dirty="0"/>
              <a:t>                </a:t>
            </a:r>
            <a:r>
              <a:rPr lang="en-US" dirty="0" err="1"/>
              <a:t>onClick</a:t>
            </a:r>
            <a:r>
              <a:rPr lang="en-US" dirty="0"/>
              <a:t> = </a:t>
            </a:r>
            <a:r>
              <a:rPr lang="en-US" dirty="0" err="1"/>
              <a:t>onNavigateToSurvey</a:t>
            </a:r>
            <a:r>
              <a:rPr lang="en-US" dirty="0"/>
              <a:t>, modifier = Modifier</a:t>
            </a:r>
          </a:p>
          <a:p>
            <a:r>
              <a:rPr lang="en-US" dirty="0"/>
              <a:t>                    .</a:t>
            </a:r>
            <a:r>
              <a:rPr lang="en-US" dirty="0" err="1"/>
              <a:t>fillMaxWidth</a:t>
            </a:r>
            <a:r>
              <a:rPr lang="en-US" dirty="0"/>
              <a:t>()</a:t>
            </a:r>
          </a:p>
          <a:p>
            <a:r>
              <a:rPr lang="en-US" dirty="0"/>
              <a:t>                    .padding(vertical = 24.dp)</a:t>
            </a:r>
          </a:p>
          <a:p>
            <a:r>
              <a:rPr lang="en-US" dirty="0"/>
              <a:t>            ) {</a:t>
            </a:r>
          </a:p>
          <a:p>
            <a:r>
              <a:rPr lang="en-US" dirty="0"/>
              <a:t>                Text("Sign in as a guest")}}}}</a:t>
            </a:r>
          </a:p>
          <a:p>
            <a:r>
              <a:rPr lang="en-US" dirty="0"/>
              <a:t>@Preview</a:t>
            </a:r>
          </a:p>
          <a:p>
            <a:r>
              <a:rPr lang="en-US" dirty="0"/>
              <a:t>@Composable</a:t>
            </a:r>
          </a:p>
          <a:p>
            <a:r>
              <a:rPr lang="en-US" dirty="0"/>
              <a:t>fun </a:t>
            </a:r>
            <a:r>
              <a:rPr lang="en-US" dirty="0" err="1"/>
              <a:t>SignInScreenPreview</a:t>
            </a:r>
            <a:r>
              <a:rPr lang="en-US" dirty="0"/>
              <a:t>() {</a:t>
            </a:r>
          </a:p>
          <a:p>
            <a:r>
              <a:rPr lang="en-US" dirty="0"/>
              <a:t>    </a:t>
            </a:r>
            <a:r>
              <a:rPr lang="en-US" dirty="0" err="1"/>
              <a:t>JetsurveyTheme</a:t>
            </a:r>
            <a:r>
              <a:rPr lang="en-US" dirty="0"/>
              <a:t> {</a:t>
            </a:r>
          </a:p>
          <a:p>
            <a:r>
              <a:rPr lang="en-US" dirty="0"/>
              <a:t>        </a:t>
            </a:r>
            <a:r>
              <a:rPr lang="en-US" dirty="0" err="1"/>
              <a:t>SignInScreen</a:t>
            </a:r>
            <a:r>
              <a:rPr lang="en-US" dirty="0"/>
              <a:t>()</a:t>
            </a:r>
          </a:p>
          <a:p>
            <a:r>
              <a:rPr lang="en-US" dirty="0"/>
              <a:t>    }</a:t>
            </a:r>
          </a:p>
          <a:p>
            <a:r>
              <a:rPr lang="en-US" dirty="0"/>
              <a:t>}</a:t>
            </a:r>
          </a:p>
        </p:txBody>
      </p:sp>
    </p:spTree>
    <p:extLst>
      <p:ext uri="{BB962C8B-B14F-4D97-AF65-F5344CB8AC3E}">
        <p14:creationId xmlns:p14="http://schemas.microsoft.com/office/powerpoint/2010/main" val="13875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DB424-3E29-918E-0C69-9911F0B44E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125399-BB0B-EA3E-A2D1-A96F88BE12CD}"/>
              </a:ext>
            </a:extLst>
          </p:cNvPr>
          <p:cNvSpPr txBox="1"/>
          <p:nvPr/>
        </p:nvSpPr>
        <p:spPr>
          <a:xfrm>
            <a:off x="-1" y="1"/>
            <a:ext cx="11076317" cy="7017306"/>
          </a:xfrm>
          <a:prstGeom prst="rect">
            <a:avLst/>
          </a:prstGeom>
          <a:noFill/>
        </p:spPr>
        <p:txBody>
          <a:bodyPr wrap="square">
            <a:spAutoFit/>
          </a:bodyPr>
          <a:lstStyle/>
          <a:p>
            <a:r>
              <a:rPr lang="en-US" dirty="0" err="1"/>
              <a:t>WelcomeScreen.kt</a:t>
            </a:r>
            <a:endParaRPr lang="en-US" dirty="0"/>
          </a:p>
          <a:p>
            <a:endParaRPr lang="en-US" dirty="0"/>
          </a:p>
          <a:p>
            <a:r>
              <a:rPr lang="en-US" dirty="0"/>
              <a:t>import </a:t>
            </a:r>
            <a:r>
              <a:rPr lang="en-US" dirty="0" err="1"/>
              <a:t>androidx.compose.foundation.Image</a:t>
            </a:r>
            <a:endParaRPr lang="en-US" dirty="0"/>
          </a:p>
          <a:p>
            <a:r>
              <a:rPr lang="en-US" dirty="0"/>
              <a:t>import </a:t>
            </a:r>
            <a:r>
              <a:rPr lang="en-US" dirty="0" err="1"/>
              <a:t>androidx.compose.foundation.layout.Column</a:t>
            </a:r>
            <a:endParaRPr lang="en-US" dirty="0"/>
          </a:p>
          <a:p>
            <a:r>
              <a:rPr lang="en-US" dirty="0"/>
              <a:t>import </a:t>
            </a:r>
            <a:r>
              <a:rPr lang="en-US" dirty="0" err="1"/>
              <a:t>androidx.compose.foundation.layout.fillMaxWidth</a:t>
            </a:r>
            <a:endParaRPr lang="en-US" dirty="0"/>
          </a:p>
          <a:p>
            <a:r>
              <a:rPr lang="en-US" dirty="0"/>
              <a:t>import </a:t>
            </a:r>
            <a:r>
              <a:rPr lang="en-US" dirty="0" err="1"/>
              <a:t>androidx.compose.foundation.layout.padding</a:t>
            </a:r>
            <a:endParaRPr lang="en-US" dirty="0"/>
          </a:p>
          <a:p>
            <a:r>
              <a:rPr lang="en-US" dirty="0"/>
              <a:t>import </a:t>
            </a:r>
            <a:r>
              <a:rPr lang="en-US" dirty="0" err="1"/>
              <a:t>androidx.compose.foundation.layout.wrapContentHeight</a:t>
            </a:r>
            <a:endParaRPr lang="en-US" dirty="0"/>
          </a:p>
          <a:p>
            <a:r>
              <a:rPr lang="en-US" dirty="0"/>
              <a:t>import </a:t>
            </a:r>
            <a:r>
              <a:rPr lang="en-US" dirty="0" err="1"/>
              <a:t>androidx.compose.foundation.text.KeyboardActions</a:t>
            </a:r>
            <a:endParaRPr lang="en-US" dirty="0"/>
          </a:p>
          <a:p>
            <a:r>
              <a:rPr lang="en-US" dirty="0"/>
              <a:t>import </a:t>
            </a:r>
            <a:r>
              <a:rPr lang="en-US" dirty="0" err="1"/>
              <a:t>androidx.compose.foundation.text.KeyboardOptions</a:t>
            </a:r>
            <a:endParaRPr lang="en-US" dirty="0"/>
          </a:p>
          <a:p>
            <a:r>
              <a:rPr lang="en-US" dirty="0"/>
              <a:t>import androidx.compose.material3.Button</a:t>
            </a:r>
          </a:p>
          <a:p>
            <a:r>
              <a:rPr lang="en-US" dirty="0"/>
              <a:t>import androidx.compose.material3.ExperimentalMaterial3Api</a:t>
            </a:r>
          </a:p>
          <a:p>
            <a:r>
              <a:rPr lang="en-US" dirty="0"/>
              <a:t>import androidx.compose.material3.MaterialTheme</a:t>
            </a:r>
          </a:p>
          <a:p>
            <a:r>
              <a:rPr lang="en-US" dirty="0"/>
              <a:t>import androidx.compose.material3.OutlinedButton</a:t>
            </a:r>
          </a:p>
          <a:p>
            <a:r>
              <a:rPr lang="en-US" dirty="0"/>
              <a:t>import androidx.compose.material3.OutlinedTextField</a:t>
            </a:r>
          </a:p>
          <a:p>
            <a:r>
              <a:rPr lang="en-US" dirty="0"/>
              <a:t>import androidx.compose.material3.Text</a:t>
            </a:r>
          </a:p>
          <a:p>
            <a:r>
              <a:rPr lang="en-US" dirty="0"/>
              <a:t>import </a:t>
            </a:r>
            <a:r>
              <a:rPr lang="en-US" dirty="0" err="1"/>
              <a:t>androidx.compose.runtime.Composable</a:t>
            </a:r>
            <a:endParaRPr lang="en-US" dirty="0"/>
          </a:p>
          <a:p>
            <a:r>
              <a:rPr lang="en-US" dirty="0"/>
              <a:t>import </a:t>
            </a:r>
            <a:r>
              <a:rPr lang="en-US" dirty="0" err="1"/>
              <a:t>androidx.compose.runtime.derivedStateOf</a:t>
            </a:r>
            <a:endParaRPr lang="en-US" dirty="0"/>
          </a:p>
          <a:p>
            <a:r>
              <a:rPr lang="en-US" dirty="0"/>
              <a:t>import </a:t>
            </a:r>
            <a:r>
              <a:rPr lang="en-US" dirty="0" err="1"/>
              <a:t>androidx.compose.runtime.getValue</a:t>
            </a:r>
            <a:endParaRPr lang="en-US" dirty="0"/>
          </a:p>
          <a:p>
            <a:r>
              <a:rPr lang="en-US" dirty="0"/>
              <a:t>import </a:t>
            </a:r>
            <a:r>
              <a:rPr lang="en-US" dirty="0" err="1"/>
              <a:t>androidx.compose.runtime.mutableStateOf</a:t>
            </a:r>
            <a:endParaRPr lang="en-US" dirty="0"/>
          </a:p>
          <a:p>
            <a:r>
              <a:rPr lang="en-US" dirty="0"/>
              <a:t>import </a:t>
            </a:r>
            <a:r>
              <a:rPr lang="en-US" dirty="0" err="1"/>
              <a:t>androidx.compose.runtime.remember</a:t>
            </a:r>
            <a:endParaRPr lang="en-US" dirty="0"/>
          </a:p>
          <a:p>
            <a:r>
              <a:rPr lang="en-US" dirty="0"/>
              <a:t>import </a:t>
            </a:r>
            <a:r>
              <a:rPr lang="en-US" dirty="0" err="1"/>
              <a:t>androidx.compose.runtime.setValue</a:t>
            </a:r>
            <a:endParaRPr lang="en-US" dirty="0"/>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androidx.compose.ui.res.painterResource</a:t>
            </a:r>
            <a:endParaRPr lang="en-US" dirty="0"/>
          </a:p>
          <a:p>
            <a:endParaRPr lang="en-US" dirty="0"/>
          </a:p>
        </p:txBody>
      </p:sp>
    </p:spTree>
    <p:extLst>
      <p:ext uri="{BB962C8B-B14F-4D97-AF65-F5344CB8AC3E}">
        <p14:creationId xmlns:p14="http://schemas.microsoft.com/office/powerpoint/2010/main" val="89030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FAA9E-5268-1C9A-4938-33AE15C8BCA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88B610-4E04-0D60-A7DF-7B86F9AD1B67}"/>
              </a:ext>
            </a:extLst>
          </p:cNvPr>
          <p:cNvSpPr txBox="1"/>
          <p:nvPr/>
        </p:nvSpPr>
        <p:spPr>
          <a:xfrm>
            <a:off x="-1" y="1"/>
            <a:ext cx="11076317" cy="6740307"/>
          </a:xfrm>
          <a:prstGeom prst="rect">
            <a:avLst/>
          </a:prstGeom>
          <a:noFill/>
        </p:spPr>
        <p:txBody>
          <a:bodyPr wrap="square">
            <a:spAutoFit/>
          </a:bodyPr>
          <a:lstStyle/>
          <a:p>
            <a:r>
              <a:rPr lang="en-US" dirty="0"/>
              <a:t>import </a:t>
            </a:r>
            <a:r>
              <a:rPr lang="en-US" dirty="0" err="1"/>
              <a:t>androidx.compose.ui.text.input.ImeAction</a:t>
            </a:r>
            <a:endParaRPr lang="en-US" dirty="0"/>
          </a:p>
          <a:p>
            <a:r>
              <a:rPr lang="en-US" dirty="0"/>
              <a:t>import </a:t>
            </a:r>
            <a:r>
              <a:rPr lang="en-US" dirty="0" err="1"/>
              <a:t>androidx.compose.ui.tooling.preview.Preview</a:t>
            </a:r>
            <a:endParaRPr lang="en-US" dirty="0"/>
          </a:p>
          <a:p>
            <a:r>
              <a:rPr lang="en-US" dirty="0"/>
              <a:t>import </a:t>
            </a:r>
            <a:r>
              <a:rPr lang="en-US" dirty="0" err="1"/>
              <a:t>androidx.compose.ui.unit.dp</a:t>
            </a:r>
            <a:endParaRPr lang="en-US" dirty="0"/>
          </a:p>
          <a:p>
            <a:r>
              <a:rPr lang="en-US" dirty="0"/>
              <a:t>import </a:t>
            </a:r>
            <a:r>
              <a:rPr lang="en-US" dirty="0" err="1"/>
              <a:t>com.manasmalla.jetsurvey.R</a:t>
            </a:r>
            <a:endParaRPr lang="en-US" dirty="0"/>
          </a:p>
          <a:p>
            <a:r>
              <a:rPr lang="en-US" dirty="0"/>
              <a:t>@Preview</a:t>
            </a:r>
          </a:p>
          <a:p>
            <a:r>
              <a:rPr lang="en-US" dirty="0"/>
              <a:t>@Composable</a:t>
            </a:r>
          </a:p>
          <a:p>
            <a:r>
              <a:rPr lang="en-US" dirty="0"/>
              <a:t>fun Title(modifier: Modifier = Modifier) {</a:t>
            </a:r>
          </a:p>
          <a:p>
            <a:r>
              <a:rPr lang="en-US" dirty="0"/>
              <a:t>    Column(</a:t>
            </a:r>
          </a:p>
          <a:p>
            <a:r>
              <a:rPr lang="en-US" dirty="0"/>
              <a:t>        modifier = </a:t>
            </a:r>
            <a:r>
              <a:rPr lang="en-US" dirty="0" err="1"/>
              <a:t>modifier.fillMaxWidth</a:t>
            </a:r>
            <a:r>
              <a:rPr lang="en-US" dirty="0"/>
              <a:t>(), </a:t>
            </a:r>
            <a:r>
              <a:rPr lang="en-US" dirty="0" err="1"/>
              <a:t>horizontalAlignment</a:t>
            </a:r>
            <a:r>
              <a:rPr lang="en-US" dirty="0"/>
              <a:t> = </a:t>
            </a:r>
            <a:r>
              <a:rPr lang="en-US" dirty="0" err="1"/>
              <a:t>Alignment.CenterHorizontally</a:t>
            </a:r>
            <a:endParaRPr lang="en-US" dirty="0"/>
          </a:p>
          <a:p>
            <a:r>
              <a:rPr lang="en-US" dirty="0"/>
              <a:t>    ) {</a:t>
            </a:r>
          </a:p>
          <a:p>
            <a:r>
              <a:rPr lang="en-US" dirty="0"/>
              <a:t>        Image(</a:t>
            </a:r>
          </a:p>
          <a:p>
            <a:r>
              <a:rPr lang="en-US" dirty="0"/>
              <a:t>            painter = </a:t>
            </a:r>
            <a:r>
              <a:rPr lang="en-US" dirty="0" err="1"/>
              <a:t>painterResource</a:t>
            </a:r>
            <a:r>
              <a:rPr lang="en-US" dirty="0"/>
              <a:t>(id = </a:t>
            </a:r>
            <a:r>
              <a:rPr lang="en-US" dirty="0" err="1"/>
              <a:t>R.drawable.ic_logo_light</a:t>
            </a:r>
            <a:r>
              <a:rPr lang="en-US" dirty="0"/>
              <a:t>),</a:t>
            </a:r>
          </a:p>
          <a:p>
            <a:r>
              <a:rPr lang="en-US" dirty="0"/>
              <a:t>            </a:t>
            </a:r>
            <a:r>
              <a:rPr lang="en-US" dirty="0" err="1"/>
              <a:t>contentDescription</a:t>
            </a:r>
            <a:r>
              <a:rPr lang="en-US" dirty="0"/>
              <a:t> = "</a:t>
            </a:r>
            <a:r>
              <a:rPr lang="en-US" dirty="0" err="1"/>
              <a:t>Jetsurvey</a:t>
            </a:r>
            <a:r>
              <a:rPr lang="en-US" dirty="0"/>
              <a:t>“)</a:t>
            </a:r>
          </a:p>
          <a:p>
            <a:r>
              <a:rPr lang="en-US" dirty="0"/>
              <a:t>        Text(</a:t>
            </a:r>
          </a:p>
          <a:p>
            <a:r>
              <a:rPr lang="en-US" dirty="0"/>
              <a:t>            text = "Better surveys with Jetpack Compose",</a:t>
            </a:r>
          </a:p>
          <a:p>
            <a:r>
              <a:rPr lang="en-US" dirty="0"/>
              <a:t>            style = </a:t>
            </a:r>
            <a:r>
              <a:rPr lang="en-US" dirty="0" err="1"/>
              <a:t>MaterialTheme.typography.bodyMedium</a:t>
            </a:r>
            <a:r>
              <a:rPr lang="en-US" dirty="0"/>
              <a:t>,</a:t>
            </a:r>
          </a:p>
          <a:p>
            <a:r>
              <a:rPr lang="en-US" dirty="0"/>
              <a:t>            modifier = </a:t>
            </a:r>
            <a:r>
              <a:rPr lang="en-US" dirty="0" err="1"/>
              <a:t>Modifier.padding</a:t>
            </a:r>
            <a:r>
              <a:rPr lang="en-US" dirty="0"/>
              <a:t>(vertical = 16.dp))}}</a:t>
            </a:r>
          </a:p>
          <a:p>
            <a:r>
              <a:rPr lang="en-US" dirty="0"/>
              <a:t>@OptIn(ExperimentalMaterial3Api::class)</a:t>
            </a:r>
          </a:p>
          <a:p>
            <a:r>
              <a:rPr lang="en-US" dirty="0"/>
              <a:t>@Preview</a:t>
            </a:r>
          </a:p>
          <a:p>
            <a:r>
              <a:rPr lang="en-US" dirty="0"/>
              <a:t>@Composable</a:t>
            </a:r>
          </a:p>
          <a:p>
            <a:r>
              <a:rPr lang="en-US" dirty="0"/>
              <a:t>fun </a:t>
            </a:r>
            <a:r>
              <a:rPr lang="en-US" dirty="0" err="1"/>
              <a:t>SignInSection</a:t>
            </a:r>
            <a:r>
              <a:rPr lang="en-US" dirty="0"/>
              <a:t>(modifier: Modifier = Modifier, </a:t>
            </a:r>
            <a:r>
              <a:rPr lang="en-US" dirty="0" err="1"/>
              <a:t>onNavigateToSignIn</a:t>
            </a:r>
            <a:r>
              <a:rPr lang="en-US" dirty="0"/>
              <a:t>: (String) -&gt; Unit = {}, </a:t>
            </a:r>
            <a:r>
              <a:rPr lang="en-US" dirty="0" err="1"/>
              <a:t>onNavigateToSurvey</a:t>
            </a:r>
            <a:r>
              <a:rPr lang="en-US" dirty="0"/>
              <a:t>: () -&gt; Unit = {}) {</a:t>
            </a:r>
          </a:p>
          <a:p>
            <a:r>
              <a:rPr lang="en-US" dirty="0"/>
              <a:t>    var email by remember {</a:t>
            </a:r>
          </a:p>
          <a:p>
            <a:r>
              <a:rPr lang="en-US" dirty="0"/>
              <a:t>        </a:t>
            </a:r>
            <a:r>
              <a:rPr lang="en-US" dirty="0" err="1"/>
              <a:t>mutableStateOf</a:t>
            </a:r>
            <a:r>
              <a:rPr lang="en-US" dirty="0"/>
              <a:t>("")}</a:t>
            </a:r>
          </a:p>
        </p:txBody>
      </p:sp>
    </p:spTree>
    <p:extLst>
      <p:ext uri="{BB962C8B-B14F-4D97-AF65-F5344CB8AC3E}">
        <p14:creationId xmlns:p14="http://schemas.microsoft.com/office/powerpoint/2010/main" val="261078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C8BF-0D47-A4EF-6895-7DC8C498B5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F1154-99B8-0BAE-A9E6-E7229636C092}"/>
              </a:ext>
            </a:extLst>
          </p:cNvPr>
          <p:cNvSpPr txBox="1"/>
          <p:nvPr/>
        </p:nvSpPr>
        <p:spPr>
          <a:xfrm>
            <a:off x="-1" y="1"/>
            <a:ext cx="11076317" cy="7017306"/>
          </a:xfrm>
          <a:prstGeom prst="rect">
            <a:avLst/>
          </a:prstGeom>
          <a:noFill/>
        </p:spPr>
        <p:txBody>
          <a:bodyPr wrap="square">
            <a:spAutoFit/>
          </a:bodyPr>
          <a:lstStyle/>
          <a:p>
            <a:r>
              <a:rPr lang="en-US" dirty="0"/>
              <a:t> </a:t>
            </a:r>
            <a:r>
              <a:rPr lang="en-US" dirty="0" err="1"/>
              <a:t>val</a:t>
            </a:r>
            <a:r>
              <a:rPr lang="en-US" dirty="0"/>
              <a:t> </a:t>
            </a:r>
            <a:r>
              <a:rPr lang="en-US" dirty="0" err="1"/>
              <a:t>isButtonEnabled</a:t>
            </a:r>
            <a:r>
              <a:rPr lang="en-US" dirty="0"/>
              <a:t> by remember {</a:t>
            </a:r>
          </a:p>
          <a:p>
            <a:r>
              <a:rPr lang="en-US" dirty="0"/>
              <a:t>        </a:t>
            </a:r>
            <a:r>
              <a:rPr lang="en-US" dirty="0" err="1"/>
              <a:t>derivedStateOf</a:t>
            </a:r>
            <a:r>
              <a:rPr lang="en-US" dirty="0"/>
              <a:t> {</a:t>
            </a:r>
          </a:p>
          <a:p>
            <a:r>
              <a:rPr lang="en-US" dirty="0"/>
              <a:t>            email != ""</a:t>
            </a:r>
          </a:p>
          <a:p>
            <a:r>
              <a:rPr lang="en-US" dirty="0"/>
              <a:t>        }</a:t>
            </a:r>
          </a:p>
          <a:p>
            <a:r>
              <a:rPr lang="en-US" dirty="0"/>
              <a:t>    }</a:t>
            </a:r>
          </a:p>
          <a:p>
            <a:r>
              <a:rPr lang="en-US" dirty="0"/>
              <a:t>    Column(modifier = modifier, </a:t>
            </a:r>
            <a:r>
              <a:rPr lang="en-US" dirty="0" err="1"/>
              <a:t>horizontalAlignment</a:t>
            </a:r>
            <a:r>
              <a:rPr lang="en-US" dirty="0"/>
              <a:t> = </a:t>
            </a:r>
            <a:r>
              <a:rPr lang="en-US" dirty="0" err="1"/>
              <a:t>Alignment.CenterHorizontally</a:t>
            </a:r>
            <a:r>
              <a:rPr lang="en-US" dirty="0"/>
              <a:t>) {</a:t>
            </a:r>
          </a:p>
          <a:p>
            <a:r>
              <a:rPr lang="en-US" dirty="0"/>
              <a:t>        Text(text = "Sign in or create an account", modifier = </a:t>
            </a:r>
            <a:r>
              <a:rPr lang="en-US" dirty="0" err="1"/>
              <a:t>Modifier.padding</a:t>
            </a:r>
            <a:r>
              <a:rPr lang="en-US" dirty="0"/>
              <a:t>(vertical = 16.dp))</a:t>
            </a:r>
          </a:p>
          <a:p>
            <a:r>
              <a:rPr lang="en-US" dirty="0"/>
              <a:t>        </a:t>
            </a:r>
            <a:r>
              <a:rPr lang="en-US" dirty="0" err="1"/>
              <a:t>OutlinedTextField</a:t>
            </a:r>
            <a:r>
              <a:rPr lang="en-US" dirty="0"/>
              <a:t>(</a:t>
            </a:r>
          </a:p>
          <a:p>
            <a:r>
              <a:rPr lang="en-US" dirty="0"/>
              <a:t>            value = email,</a:t>
            </a:r>
          </a:p>
          <a:p>
            <a:r>
              <a:rPr lang="en-US" dirty="0"/>
              <a:t>            </a:t>
            </a:r>
            <a:r>
              <a:rPr lang="en-US" dirty="0" err="1"/>
              <a:t>onValueChange</a:t>
            </a:r>
            <a:r>
              <a:rPr lang="en-US" dirty="0"/>
              <a:t> = {</a:t>
            </a:r>
          </a:p>
          <a:p>
            <a:r>
              <a:rPr lang="en-US" dirty="0"/>
              <a:t>                email = it</a:t>
            </a:r>
          </a:p>
          <a:p>
            <a:r>
              <a:rPr lang="en-US" dirty="0"/>
              <a:t>            },</a:t>
            </a:r>
          </a:p>
          <a:p>
            <a:r>
              <a:rPr lang="en-US" dirty="0"/>
              <a:t>            placeholder = {</a:t>
            </a:r>
          </a:p>
          <a:p>
            <a:r>
              <a:rPr lang="en-US" dirty="0"/>
              <a:t>                Text("Email")</a:t>
            </a:r>
          </a:p>
          <a:p>
            <a:r>
              <a:rPr lang="en-US" dirty="0"/>
              <a:t>            },</a:t>
            </a:r>
          </a:p>
          <a:p>
            <a:r>
              <a:rPr lang="en-US" dirty="0"/>
              <a:t>            modifier = </a:t>
            </a:r>
            <a:r>
              <a:rPr lang="en-US" dirty="0" err="1"/>
              <a:t>Modifier.fillMaxWidth</a:t>
            </a:r>
            <a:r>
              <a:rPr lang="en-US" dirty="0"/>
              <a:t>(),</a:t>
            </a:r>
          </a:p>
          <a:p>
            <a:r>
              <a:rPr lang="en-US" dirty="0"/>
              <a:t>            </a:t>
            </a:r>
            <a:r>
              <a:rPr lang="en-US" dirty="0" err="1"/>
              <a:t>keyboardActions</a:t>
            </a:r>
            <a:r>
              <a:rPr lang="en-US" dirty="0"/>
              <a:t> = </a:t>
            </a:r>
            <a:r>
              <a:rPr lang="en-US" dirty="0" err="1"/>
              <a:t>KeyboardActions</a:t>
            </a:r>
            <a:r>
              <a:rPr lang="en-US" dirty="0"/>
              <a:t>(</a:t>
            </a:r>
            <a:r>
              <a:rPr lang="en-US" dirty="0" err="1"/>
              <a:t>onDone</a:t>
            </a:r>
            <a:r>
              <a:rPr lang="en-US" dirty="0"/>
              <a:t> = {</a:t>
            </a:r>
          </a:p>
          <a:p>
            <a:r>
              <a:rPr lang="en-US" dirty="0"/>
              <a:t>                if (</a:t>
            </a:r>
            <a:r>
              <a:rPr lang="en-US" dirty="0" err="1"/>
              <a:t>isButtonEnabled</a:t>
            </a:r>
            <a:r>
              <a:rPr lang="en-US" dirty="0"/>
              <a:t>) {</a:t>
            </a:r>
          </a:p>
          <a:p>
            <a:r>
              <a:rPr lang="en-US" dirty="0"/>
              <a:t>                    </a:t>
            </a:r>
            <a:r>
              <a:rPr lang="en-US" dirty="0" err="1"/>
              <a:t>onNavigateToSignIn</a:t>
            </a:r>
            <a:r>
              <a:rPr lang="en-US" dirty="0"/>
              <a:t>(email)</a:t>
            </a:r>
          </a:p>
          <a:p>
            <a:r>
              <a:rPr lang="en-US" dirty="0"/>
              <a:t>                }</a:t>
            </a:r>
          </a:p>
          <a:p>
            <a:r>
              <a:rPr lang="en-US" dirty="0"/>
              <a:t>            }),</a:t>
            </a:r>
          </a:p>
          <a:p>
            <a:r>
              <a:rPr lang="en-US" dirty="0"/>
              <a:t> </a:t>
            </a:r>
            <a:r>
              <a:rPr lang="en-US" dirty="0" err="1"/>
              <a:t>keyboardOptions</a:t>
            </a:r>
            <a:r>
              <a:rPr lang="en-US" dirty="0"/>
              <a:t> = </a:t>
            </a:r>
            <a:r>
              <a:rPr lang="en-US" dirty="0" err="1"/>
              <a:t>KeyboardOptions.Default.copy</a:t>
            </a:r>
            <a:r>
              <a:rPr lang="en-US" dirty="0"/>
              <a:t>(</a:t>
            </a:r>
            <a:r>
              <a:rPr lang="en-US" dirty="0" err="1"/>
              <a:t>imeAction</a:t>
            </a:r>
            <a:r>
              <a:rPr lang="en-US" dirty="0"/>
              <a:t> = </a:t>
            </a:r>
            <a:r>
              <a:rPr lang="en-US" dirty="0" err="1"/>
              <a:t>ImeAction.Done</a:t>
            </a:r>
            <a:r>
              <a:rPr lang="en-US" dirty="0"/>
              <a:t>),</a:t>
            </a:r>
          </a:p>
          <a:p>
            <a:r>
              <a:rPr lang="en-US" dirty="0"/>
              <a:t>            </a:t>
            </a:r>
            <a:r>
              <a:rPr lang="en-US" dirty="0" err="1"/>
              <a:t>singleLine</a:t>
            </a:r>
            <a:r>
              <a:rPr lang="en-US" dirty="0"/>
              <a:t> = true,</a:t>
            </a:r>
          </a:p>
          <a:p>
            <a:r>
              <a:rPr lang="en-US" dirty="0"/>
              <a:t>            shape = </a:t>
            </a:r>
            <a:r>
              <a:rPr lang="en-US" dirty="0" err="1"/>
              <a:t>MaterialTheme.shapes.small</a:t>
            </a:r>
            <a:endParaRPr lang="en-US" dirty="0"/>
          </a:p>
          <a:p>
            <a:r>
              <a:rPr lang="en-US" dirty="0"/>
              <a:t>        )</a:t>
            </a:r>
          </a:p>
        </p:txBody>
      </p:sp>
    </p:spTree>
    <p:extLst>
      <p:ext uri="{BB962C8B-B14F-4D97-AF65-F5344CB8AC3E}">
        <p14:creationId xmlns:p14="http://schemas.microsoft.com/office/powerpoint/2010/main" val="37360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B5353-EC82-FE76-30ED-57E6B5E845F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FEF676F-4209-E1D2-F41C-650FAE8D4790}"/>
              </a:ext>
            </a:extLst>
          </p:cNvPr>
          <p:cNvSpPr txBox="1"/>
          <p:nvPr/>
        </p:nvSpPr>
        <p:spPr>
          <a:xfrm>
            <a:off x="-1" y="1"/>
            <a:ext cx="11076317" cy="6186309"/>
          </a:xfrm>
          <a:prstGeom prst="rect">
            <a:avLst/>
          </a:prstGeom>
          <a:noFill/>
        </p:spPr>
        <p:txBody>
          <a:bodyPr wrap="square">
            <a:spAutoFit/>
          </a:bodyPr>
          <a:lstStyle/>
          <a:p>
            <a:r>
              <a:rPr lang="en-US" dirty="0"/>
              <a:t>Button(</a:t>
            </a:r>
          </a:p>
          <a:p>
            <a:r>
              <a:rPr lang="en-US" dirty="0"/>
              <a:t>            </a:t>
            </a:r>
            <a:r>
              <a:rPr lang="en-US" dirty="0" err="1"/>
              <a:t>onClick</a:t>
            </a:r>
            <a:r>
              <a:rPr lang="en-US" dirty="0"/>
              <a:t> = {</a:t>
            </a:r>
          </a:p>
          <a:p>
            <a:r>
              <a:rPr lang="en-US" dirty="0"/>
              <a:t>                if (</a:t>
            </a:r>
            <a:r>
              <a:rPr lang="en-US" dirty="0" err="1"/>
              <a:t>isButtonEnabled</a:t>
            </a:r>
            <a:r>
              <a:rPr lang="en-US" dirty="0"/>
              <a:t>) {</a:t>
            </a:r>
          </a:p>
          <a:p>
            <a:r>
              <a:rPr lang="en-US" dirty="0"/>
              <a:t>                    </a:t>
            </a:r>
            <a:r>
              <a:rPr lang="en-US" dirty="0" err="1"/>
              <a:t>onNavigateToSignIn</a:t>
            </a:r>
            <a:r>
              <a:rPr lang="en-US" dirty="0"/>
              <a:t>(email)</a:t>
            </a:r>
          </a:p>
          <a:p>
            <a:r>
              <a:rPr lang="en-US" dirty="0"/>
              <a:t>                }</a:t>
            </a:r>
          </a:p>
          <a:p>
            <a:r>
              <a:rPr lang="en-US" dirty="0"/>
              <a:t>            }, modifier = Modifier</a:t>
            </a:r>
          </a:p>
          <a:p>
            <a:r>
              <a:rPr lang="en-US" dirty="0"/>
              <a:t>                .</a:t>
            </a:r>
            <a:r>
              <a:rPr lang="en-US" dirty="0" err="1"/>
              <a:t>fillMaxWidth</a:t>
            </a:r>
            <a:r>
              <a:rPr lang="en-US" dirty="0"/>
              <a:t>()</a:t>
            </a:r>
          </a:p>
          <a:p>
            <a:r>
              <a:rPr lang="en-US" dirty="0"/>
              <a:t>                .padding(vertical = 24.dp), enabled = </a:t>
            </a:r>
            <a:r>
              <a:rPr lang="en-US" dirty="0" err="1"/>
              <a:t>isButtonEnabled</a:t>
            </a:r>
            <a:endParaRPr lang="en-US" dirty="0"/>
          </a:p>
          <a:p>
            <a:r>
              <a:rPr lang="en-US" dirty="0"/>
              <a:t>        ) {</a:t>
            </a:r>
          </a:p>
          <a:p>
            <a:r>
              <a:rPr lang="en-US" dirty="0"/>
              <a:t>            Text("Continue")</a:t>
            </a:r>
          </a:p>
          <a:p>
            <a:r>
              <a:rPr lang="en-US" dirty="0"/>
              <a:t>        }</a:t>
            </a:r>
          </a:p>
          <a:p>
            <a:r>
              <a:rPr lang="en-US" dirty="0"/>
              <a:t>        Text(text = "or")</a:t>
            </a:r>
          </a:p>
          <a:p>
            <a:r>
              <a:rPr lang="en-US" dirty="0"/>
              <a:t>        </a:t>
            </a:r>
            <a:r>
              <a:rPr lang="en-US" dirty="0" err="1"/>
              <a:t>OutlinedButton</a:t>
            </a:r>
            <a:r>
              <a:rPr lang="en-US" dirty="0"/>
              <a:t>(</a:t>
            </a:r>
          </a:p>
          <a:p>
            <a:r>
              <a:rPr lang="en-US" dirty="0"/>
              <a:t>            </a:t>
            </a:r>
            <a:r>
              <a:rPr lang="en-US" dirty="0" err="1"/>
              <a:t>onClick</a:t>
            </a:r>
            <a:r>
              <a:rPr lang="en-US" dirty="0"/>
              <a:t> = </a:t>
            </a:r>
            <a:r>
              <a:rPr lang="en-US" dirty="0" err="1"/>
              <a:t>onNavigateToSurvey</a:t>
            </a:r>
            <a:r>
              <a:rPr lang="en-US" dirty="0"/>
              <a:t>, modifier = Modifier</a:t>
            </a:r>
          </a:p>
          <a:p>
            <a:r>
              <a:rPr lang="en-US" dirty="0"/>
              <a:t>                .</a:t>
            </a:r>
            <a:r>
              <a:rPr lang="en-US" dirty="0" err="1"/>
              <a:t>fillMaxWidth</a:t>
            </a:r>
            <a:r>
              <a:rPr lang="en-US" dirty="0"/>
              <a:t>()</a:t>
            </a:r>
          </a:p>
          <a:p>
            <a:r>
              <a:rPr lang="en-US" dirty="0"/>
              <a:t>                .padding(vertical = 24.dp)</a:t>
            </a:r>
          </a:p>
          <a:p>
            <a:r>
              <a:rPr lang="en-US" dirty="0"/>
              <a:t>        ) {</a:t>
            </a:r>
          </a:p>
          <a:p>
            <a:r>
              <a:rPr lang="en-US" dirty="0"/>
              <a:t>            Text("Sign in as a guest")</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270026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2EEF2-BF85-5554-6F55-8D8087C25D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6C4BF60-308C-6032-0E49-4F23685E3F8D}"/>
              </a:ext>
            </a:extLst>
          </p:cNvPr>
          <p:cNvSpPr txBox="1"/>
          <p:nvPr/>
        </p:nvSpPr>
        <p:spPr>
          <a:xfrm>
            <a:off x="-1" y="1"/>
            <a:ext cx="11076317" cy="4524315"/>
          </a:xfrm>
          <a:prstGeom prst="rect">
            <a:avLst/>
          </a:prstGeom>
          <a:noFill/>
        </p:spPr>
        <p:txBody>
          <a:bodyPr wrap="square">
            <a:spAutoFit/>
          </a:bodyPr>
          <a:lstStyle/>
          <a:p>
            <a:r>
              <a:rPr lang="en-US" dirty="0"/>
              <a:t>@Preview(showBackground = true)</a:t>
            </a:r>
          </a:p>
          <a:p>
            <a:r>
              <a:rPr lang="en-US" dirty="0"/>
              <a:t>@Composable</a:t>
            </a:r>
          </a:p>
          <a:p>
            <a:r>
              <a:rPr lang="en-US" dirty="0"/>
              <a:t>fun </a:t>
            </a:r>
            <a:r>
              <a:rPr lang="en-US" dirty="0" err="1"/>
              <a:t>WelcomeScreen</a:t>
            </a:r>
            <a:r>
              <a:rPr lang="en-US" dirty="0"/>
              <a:t>(</a:t>
            </a:r>
            <a:r>
              <a:rPr lang="en-US" dirty="0" err="1"/>
              <a:t>onNavigateToSignIn</a:t>
            </a:r>
            <a:r>
              <a:rPr lang="en-US" dirty="0"/>
              <a:t>: (String) -&gt; Unit = {}, </a:t>
            </a:r>
            <a:r>
              <a:rPr lang="en-US" dirty="0" err="1"/>
              <a:t>onNavigateToSurvey</a:t>
            </a:r>
            <a:r>
              <a:rPr lang="en-US" dirty="0"/>
              <a:t>: () -&gt; Unit = {}) {</a:t>
            </a:r>
          </a:p>
          <a:p>
            <a:r>
              <a:rPr lang="en-US" dirty="0"/>
              <a:t>    Column(</a:t>
            </a:r>
          </a:p>
          <a:p>
            <a:r>
              <a:rPr lang="en-US" dirty="0"/>
              <a:t>        modifier = Modifier</a:t>
            </a:r>
          </a:p>
          <a:p>
            <a:r>
              <a:rPr lang="en-US" dirty="0"/>
              <a:t>            .</a:t>
            </a:r>
            <a:r>
              <a:rPr lang="en-US" dirty="0" err="1"/>
              <a:t>fillMaxWidth</a:t>
            </a:r>
            <a:r>
              <a:rPr lang="en-US" dirty="0"/>
              <a:t>()</a:t>
            </a:r>
          </a:p>
          <a:p>
            <a:r>
              <a:rPr lang="en-US" dirty="0"/>
              <a:t>            .padding(24.dp)</a:t>
            </a:r>
          </a:p>
          <a:p>
            <a:r>
              <a:rPr lang="en-US" dirty="0"/>
              <a:t>    ) {</a:t>
            </a:r>
          </a:p>
          <a:p>
            <a:r>
              <a:rPr lang="en-US" dirty="0"/>
              <a:t>        Title(</a:t>
            </a:r>
          </a:p>
          <a:p>
            <a:r>
              <a:rPr lang="en-US" dirty="0"/>
              <a:t>            Modifier</a:t>
            </a:r>
          </a:p>
          <a:p>
            <a:r>
              <a:rPr lang="en-US" dirty="0"/>
              <a:t>                .weight(1f)</a:t>
            </a:r>
          </a:p>
          <a:p>
            <a:r>
              <a:rPr lang="en-US" dirty="0"/>
              <a:t>                .</a:t>
            </a:r>
            <a:r>
              <a:rPr lang="en-US" dirty="0" err="1"/>
              <a:t>wrapContentHeight</a:t>
            </a:r>
            <a:r>
              <a:rPr lang="en-US" dirty="0"/>
              <a:t>(</a:t>
            </a:r>
            <a:r>
              <a:rPr lang="en-US" dirty="0" err="1"/>
              <a:t>Alignment.CenterVertically</a:t>
            </a:r>
            <a:r>
              <a:rPr lang="en-US" dirty="0"/>
              <a:t>)</a:t>
            </a:r>
          </a:p>
          <a:p>
            <a:r>
              <a:rPr lang="en-US" dirty="0"/>
              <a:t>        )</a:t>
            </a:r>
          </a:p>
          <a:p>
            <a:r>
              <a:rPr lang="en-US" dirty="0"/>
              <a:t>        </a:t>
            </a:r>
            <a:r>
              <a:rPr lang="en-US" dirty="0" err="1"/>
              <a:t>SignInSection</a:t>
            </a:r>
            <a:r>
              <a:rPr lang="en-US" dirty="0"/>
              <a:t>(</a:t>
            </a:r>
            <a:r>
              <a:rPr lang="en-US" dirty="0" err="1"/>
              <a:t>onNavigateToSignIn</a:t>
            </a:r>
            <a:r>
              <a:rPr lang="en-US" dirty="0"/>
              <a:t> = </a:t>
            </a:r>
            <a:r>
              <a:rPr lang="en-US" dirty="0" err="1"/>
              <a:t>onNavigateToSignIn</a:t>
            </a:r>
            <a:r>
              <a:rPr lang="en-US" dirty="0"/>
              <a:t>, </a:t>
            </a:r>
            <a:r>
              <a:rPr lang="en-US" dirty="0" err="1"/>
              <a:t>onNavigateToSurvey</a:t>
            </a:r>
            <a:r>
              <a:rPr lang="en-US" dirty="0"/>
              <a:t> = </a:t>
            </a:r>
            <a:r>
              <a:rPr lang="en-US" dirty="0" err="1"/>
              <a:t>onNavigateToSurvey</a:t>
            </a:r>
            <a:r>
              <a:rPr lang="en-US" dirty="0"/>
              <a:t>)</a:t>
            </a:r>
          </a:p>
          <a:p>
            <a:r>
              <a:rPr lang="en-US" dirty="0"/>
              <a:t>    }</a:t>
            </a:r>
          </a:p>
          <a:p>
            <a:r>
              <a:rPr lang="en-US" dirty="0"/>
              <a:t>}</a:t>
            </a:r>
          </a:p>
        </p:txBody>
      </p:sp>
    </p:spTree>
    <p:extLst>
      <p:ext uri="{BB962C8B-B14F-4D97-AF65-F5344CB8AC3E}">
        <p14:creationId xmlns:p14="http://schemas.microsoft.com/office/powerpoint/2010/main" val="37632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05D450-9245-43EC-B8C6-CCA59DCACC67}"/>
              </a:ext>
            </a:extLst>
          </p:cNvPr>
          <p:cNvSpPr txBox="1"/>
          <p:nvPr/>
        </p:nvSpPr>
        <p:spPr>
          <a:xfrm>
            <a:off x="101600" y="73324"/>
            <a:ext cx="2194832"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Activity_main.xml:</a:t>
            </a:r>
          </a:p>
        </p:txBody>
      </p:sp>
      <p:sp>
        <p:nvSpPr>
          <p:cNvPr id="6" name="TextBox 5">
            <a:extLst>
              <a:ext uri="{FF2B5EF4-FFF2-40B4-BE49-F238E27FC236}">
                <a16:creationId xmlns:a16="http://schemas.microsoft.com/office/drawing/2014/main" id="{ABA700AA-973F-432C-89C2-7ED1BEEFB94F}"/>
              </a:ext>
            </a:extLst>
          </p:cNvPr>
          <p:cNvSpPr txBox="1"/>
          <p:nvPr/>
        </p:nvSpPr>
        <p:spPr>
          <a:xfrm>
            <a:off x="213742" y="473434"/>
            <a:ext cx="11457797" cy="7848302"/>
          </a:xfrm>
          <a:prstGeom prst="rect">
            <a:avLst/>
          </a:prstGeom>
          <a:noFill/>
        </p:spPr>
        <p:txBody>
          <a:bodyPr wrap="square">
            <a:spAutoFit/>
          </a:bodyPr>
          <a:lstStyle/>
          <a:p>
            <a:r>
              <a:rPr lang="en-US" dirty="0"/>
              <a:t>&lt;?xml version="1.0" encoding="utf-8"?&gt;</a:t>
            </a:r>
          </a:p>
          <a:p>
            <a:r>
              <a:rPr lang="en-US" dirty="0"/>
              <a:t>&lt;manifest </a:t>
            </a:r>
            <a:r>
              <a:rPr lang="en-US" dirty="0" err="1"/>
              <a:t>xmlns:android</a:t>
            </a:r>
            <a:r>
              <a:rPr lang="en-US" dirty="0"/>
              <a:t>="http://schemas.android.com/</a:t>
            </a:r>
            <a:r>
              <a:rPr lang="en-US" dirty="0" err="1"/>
              <a:t>apk</a:t>
            </a:r>
            <a:r>
              <a:rPr lang="en-US" dirty="0"/>
              <a:t>/res/android"</a:t>
            </a:r>
          </a:p>
          <a:p>
            <a:r>
              <a:rPr lang="en-US" dirty="0"/>
              <a:t>    </a:t>
            </a:r>
            <a:r>
              <a:rPr lang="en-US" dirty="0" err="1"/>
              <a:t>xmlns:tools</a:t>
            </a:r>
            <a:r>
              <a:rPr lang="en-US" dirty="0"/>
              <a:t>="http://schemas.android.com/tools"&gt;</a:t>
            </a:r>
          </a:p>
          <a:p>
            <a:endParaRPr lang="en-US" dirty="0"/>
          </a:p>
          <a:p>
            <a:r>
              <a:rPr lang="en-US" dirty="0"/>
              <a:t>    &lt;application</a:t>
            </a:r>
          </a:p>
          <a:p>
            <a:r>
              <a:rPr lang="en-US" dirty="0"/>
              <a:t>        </a:t>
            </a:r>
            <a:r>
              <a:rPr lang="en-US" dirty="0" err="1"/>
              <a:t>android:allowBackup</a:t>
            </a:r>
            <a:r>
              <a:rPr lang="en-US" dirty="0"/>
              <a:t>="true"</a:t>
            </a:r>
          </a:p>
          <a:p>
            <a:r>
              <a:rPr lang="en-US" dirty="0"/>
              <a:t>        </a:t>
            </a:r>
            <a:r>
              <a:rPr lang="en-US" dirty="0" err="1"/>
              <a:t>android:dataExtractionRules</a:t>
            </a:r>
            <a:r>
              <a:rPr lang="en-US" dirty="0"/>
              <a:t>="@xml/</a:t>
            </a:r>
            <a:r>
              <a:rPr lang="en-US" dirty="0" err="1"/>
              <a:t>data_extraction_rules</a:t>
            </a:r>
            <a:r>
              <a:rPr lang="en-US" dirty="0"/>
              <a:t>"</a:t>
            </a:r>
          </a:p>
          <a:p>
            <a:r>
              <a:rPr lang="en-US" dirty="0"/>
              <a:t>        </a:t>
            </a:r>
            <a:r>
              <a:rPr lang="en-US" dirty="0" err="1"/>
              <a:t>android:fullBackupContent</a:t>
            </a:r>
            <a:r>
              <a:rPr lang="en-US" dirty="0"/>
              <a:t>="@xml/</a:t>
            </a:r>
            <a:r>
              <a:rPr lang="en-US" dirty="0" err="1"/>
              <a:t>backup_rules</a:t>
            </a:r>
            <a:r>
              <a:rPr lang="en-US" dirty="0"/>
              <a:t>"</a:t>
            </a:r>
          </a:p>
          <a:p>
            <a:r>
              <a:rPr lang="en-US" dirty="0"/>
              <a:t>        </a:t>
            </a:r>
            <a:r>
              <a:rPr lang="en-US" dirty="0" err="1"/>
              <a:t>android:icon</a:t>
            </a:r>
            <a:r>
              <a:rPr lang="en-US" dirty="0"/>
              <a:t>="@mipmap/</a:t>
            </a:r>
            <a:r>
              <a:rPr lang="en-US" dirty="0" err="1"/>
              <a:t>ic_launcher</a:t>
            </a:r>
            <a:r>
              <a:rPr lang="en-US" dirty="0"/>
              <a:t>"</a:t>
            </a:r>
          </a:p>
          <a:p>
            <a:r>
              <a:rPr lang="en-US" dirty="0"/>
              <a:t>        </a:t>
            </a:r>
            <a:r>
              <a:rPr lang="en-US" dirty="0" err="1"/>
              <a:t>android:label</a:t>
            </a:r>
            <a:r>
              <a:rPr lang="en-US" dirty="0"/>
              <a:t>="@string/</a:t>
            </a:r>
            <a:r>
              <a:rPr lang="en-US" dirty="0" err="1"/>
              <a:t>app_name</a:t>
            </a:r>
            <a:r>
              <a:rPr lang="en-US" dirty="0"/>
              <a:t>"</a:t>
            </a:r>
          </a:p>
          <a:p>
            <a:r>
              <a:rPr lang="en-US" dirty="0"/>
              <a:t>        </a:t>
            </a:r>
            <a:r>
              <a:rPr lang="en-US" dirty="0" err="1"/>
              <a:t>android:roundIcon</a:t>
            </a:r>
            <a:r>
              <a:rPr lang="en-US" dirty="0"/>
              <a:t>="@mipmap/</a:t>
            </a:r>
            <a:r>
              <a:rPr lang="en-US" dirty="0" err="1"/>
              <a:t>ic_launcher_round</a:t>
            </a:r>
            <a:r>
              <a:rPr lang="en-US" dirty="0"/>
              <a:t>"</a:t>
            </a:r>
          </a:p>
          <a:p>
            <a:r>
              <a:rPr lang="en-US" dirty="0"/>
              <a:t>        </a:t>
            </a:r>
            <a:r>
              <a:rPr lang="en-US" dirty="0" err="1"/>
              <a:t>android:supportsRtl</a:t>
            </a:r>
            <a:r>
              <a:rPr lang="en-US" dirty="0"/>
              <a:t>="true"</a:t>
            </a:r>
          </a:p>
          <a:p>
            <a:r>
              <a:rPr lang="en-US" dirty="0"/>
              <a:t>        </a:t>
            </a:r>
            <a:r>
              <a:rPr lang="en-US" dirty="0" err="1"/>
              <a:t>android:theme</a:t>
            </a:r>
            <a:r>
              <a:rPr lang="en-US" dirty="0"/>
              <a:t>="@style/</a:t>
            </a:r>
            <a:r>
              <a:rPr lang="en-US" dirty="0" err="1"/>
              <a:t>Theme.Jetsurvey</a:t>
            </a:r>
            <a:r>
              <a:rPr lang="en-US" dirty="0"/>
              <a:t>"</a:t>
            </a:r>
          </a:p>
          <a:p>
            <a:r>
              <a:rPr lang="en-US" dirty="0"/>
              <a:t>        </a:t>
            </a:r>
            <a:r>
              <a:rPr lang="en-US" dirty="0" err="1"/>
              <a:t>tools:targetApi</a:t>
            </a:r>
            <a:r>
              <a:rPr lang="en-US" dirty="0"/>
              <a:t>="31"&gt;</a:t>
            </a:r>
          </a:p>
          <a:p>
            <a:r>
              <a:rPr lang="en-US" dirty="0"/>
              <a:t>        &lt;activity</a:t>
            </a:r>
          </a:p>
          <a:p>
            <a:r>
              <a:rPr lang="en-US" dirty="0"/>
              <a:t>            </a:t>
            </a:r>
            <a:r>
              <a:rPr lang="en-US" dirty="0" err="1"/>
              <a:t>android:name</a:t>
            </a:r>
            <a:r>
              <a:rPr lang="en-US" dirty="0"/>
              <a:t>=".</a:t>
            </a:r>
            <a:r>
              <a:rPr lang="en-US" dirty="0" err="1"/>
              <a:t>MainActivity</a:t>
            </a:r>
            <a:r>
              <a:rPr lang="en-US" dirty="0"/>
              <a:t>"</a:t>
            </a:r>
          </a:p>
          <a:p>
            <a:r>
              <a:rPr lang="en-US" dirty="0"/>
              <a:t>            </a:t>
            </a:r>
            <a:r>
              <a:rPr lang="en-US" dirty="0" err="1"/>
              <a:t>android:exported</a:t>
            </a:r>
            <a:r>
              <a:rPr lang="en-US" dirty="0"/>
              <a:t>="true"</a:t>
            </a:r>
          </a:p>
          <a:p>
            <a:r>
              <a:rPr lang="en-US" dirty="0"/>
              <a:t>            </a:t>
            </a:r>
            <a:r>
              <a:rPr lang="en-US" dirty="0" err="1"/>
              <a:t>android:label</a:t>
            </a:r>
            <a:r>
              <a:rPr lang="en-US" dirty="0"/>
              <a:t>="@string/</a:t>
            </a:r>
            <a:r>
              <a:rPr lang="en-US" dirty="0" err="1"/>
              <a:t>app_name</a:t>
            </a:r>
            <a:r>
              <a:rPr lang="en-US" dirty="0"/>
              <a:t>"</a:t>
            </a:r>
          </a:p>
          <a:p>
            <a:r>
              <a:rPr lang="en-US" dirty="0"/>
              <a:t>            </a:t>
            </a:r>
            <a:r>
              <a:rPr lang="en-US" dirty="0" err="1"/>
              <a:t>android:theme</a:t>
            </a:r>
            <a:r>
              <a:rPr lang="en-US" dirty="0"/>
              <a:t>="@style/</a:t>
            </a:r>
            <a:r>
              <a:rPr lang="en-US" dirty="0" err="1"/>
              <a:t>Theme.Jetsurvey</a:t>
            </a:r>
            <a:r>
              <a:rPr lang="en-US" dirty="0"/>
              <a:t>"&gt;</a:t>
            </a:r>
          </a:p>
          <a:p>
            <a:r>
              <a:rPr lang="en-US" dirty="0"/>
              <a:t>            &lt;intent-filter&gt;</a:t>
            </a:r>
          </a:p>
          <a:p>
            <a:r>
              <a:rPr lang="en-US" dirty="0"/>
              <a:t>                &lt;action </a:t>
            </a:r>
            <a:r>
              <a:rPr lang="en-US" dirty="0" err="1"/>
              <a:t>android:name</a:t>
            </a:r>
            <a:r>
              <a:rPr lang="en-US" dirty="0"/>
              <a:t>="</a:t>
            </a:r>
            <a:r>
              <a:rPr lang="en-US" dirty="0" err="1"/>
              <a:t>android.intent.action.MAIN</a:t>
            </a:r>
            <a:r>
              <a:rPr lang="en-US" dirty="0"/>
              <a:t>" /&gt;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53912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114300"/>
            <a:ext cx="11645900" cy="4247317"/>
          </a:xfrm>
          <a:prstGeom prst="rect">
            <a:avLst/>
          </a:prstGeom>
          <a:noFill/>
        </p:spPr>
        <p:txBody>
          <a:bodyPr wrap="square">
            <a:spAutoFit/>
          </a:bodyPr>
          <a:lstStyle/>
          <a:p>
            <a:r>
              <a:rPr lang="en-US" dirty="0"/>
              <a:t> &lt;category </a:t>
            </a:r>
            <a:r>
              <a:rPr lang="en-US" dirty="0" err="1"/>
              <a:t>android:name</a:t>
            </a:r>
            <a:r>
              <a:rPr lang="en-US" dirty="0"/>
              <a:t>="</a:t>
            </a:r>
            <a:r>
              <a:rPr lang="en-US" dirty="0" err="1"/>
              <a:t>android.intent.category.LAUNCHER</a:t>
            </a:r>
            <a:r>
              <a:rPr lang="en-US" dirty="0"/>
              <a:t>" /&gt;</a:t>
            </a:r>
          </a:p>
          <a:p>
            <a:r>
              <a:rPr lang="en-US" dirty="0"/>
              <a:t>            &lt;/intent-filter&gt;</a:t>
            </a:r>
          </a:p>
          <a:p>
            <a:r>
              <a:rPr lang="en-US" dirty="0"/>
              <a:t>        &lt;/activity&gt;</a:t>
            </a:r>
          </a:p>
          <a:p>
            <a:r>
              <a:rPr lang="en-US" dirty="0"/>
              <a:t>        &lt;provider</a:t>
            </a:r>
          </a:p>
          <a:p>
            <a:r>
              <a:rPr lang="en-US" dirty="0"/>
              <a:t>            </a:t>
            </a:r>
            <a:r>
              <a:rPr lang="en-US" dirty="0" err="1"/>
              <a:t>android:name</a:t>
            </a:r>
            <a:r>
              <a:rPr lang="en-US" dirty="0"/>
              <a:t>="</a:t>
            </a:r>
            <a:r>
              <a:rPr lang="en-US" dirty="0" err="1"/>
              <a:t>androidx.core.content.FileProvider</a:t>
            </a:r>
            <a:r>
              <a:rPr lang="en-US" dirty="0"/>
              <a:t>"</a:t>
            </a:r>
          </a:p>
          <a:p>
            <a:r>
              <a:rPr lang="en-US" dirty="0"/>
              <a:t>            </a:t>
            </a:r>
            <a:r>
              <a:rPr lang="en-US" dirty="0" err="1"/>
              <a:t>android:authorities</a:t>
            </a:r>
            <a:r>
              <a:rPr lang="en-US" dirty="0"/>
              <a:t>="${</a:t>
            </a:r>
            <a:r>
              <a:rPr lang="en-US" dirty="0" err="1"/>
              <a:t>applicationId</a:t>
            </a:r>
            <a:r>
              <a:rPr lang="en-US" dirty="0"/>
              <a:t>}.</a:t>
            </a:r>
            <a:r>
              <a:rPr lang="en-US" dirty="0" err="1"/>
              <a:t>fileprovider</a:t>
            </a:r>
            <a:r>
              <a:rPr lang="en-US" dirty="0"/>
              <a:t>"</a:t>
            </a:r>
          </a:p>
          <a:p>
            <a:r>
              <a:rPr lang="en-US" dirty="0"/>
              <a:t>            </a:t>
            </a:r>
            <a:r>
              <a:rPr lang="en-US" dirty="0" err="1"/>
              <a:t>android:grantUriPermissions</a:t>
            </a:r>
            <a:r>
              <a:rPr lang="en-US" dirty="0"/>
              <a:t>="true"</a:t>
            </a:r>
          </a:p>
          <a:p>
            <a:r>
              <a:rPr lang="en-US" dirty="0"/>
              <a:t>            </a:t>
            </a:r>
            <a:r>
              <a:rPr lang="en-US" dirty="0" err="1"/>
              <a:t>android:exported</a:t>
            </a:r>
            <a:r>
              <a:rPr lang="en-US" dirty="0"/>
              <a:t>="false"&gt;</a:t>
            </a:r>
          </a:p>
          <a:p>
            <a:r>
              <a:rPr lang="en-US" dirty="0"/>
              <a:t>            &lt;meta-data</a:t>
            </a:r>
          </a:p>
          <a:p>
            <a:r>
              <a:rPr lang="en-US" dirty="0"/>
              <a:t>                </a:t>
            </a:r>
            <a:r>
              <a:rPr lang="en-US" dirty="0" err="1"/>
              <a:t>android:name</a:t>
            </a:r>
            <a:r>
              <a:rPr lang="en-US" dirty="0"/>
              <a:t>="</a:t>
            </a:r>
            <a:r>
              <a:rPr lang="en-US" dirty="0" err="1"/>
              <a:t>android.support.FILE_PROVIDER_PATHS</a:t>
            </a:r>
            <a:r>
              <a:rPr lang="en-US" dirty="0"/>
              <a:t>"</a:t>
            </a:r>
          </a:p>
          <a:p>
            <a:r>
              <a:rPr lang="en-US" dirty="0"/>
              <a:t>                </a:t>
            </a:r>
            <a:r>
              <a:rPr lang="en-US" dirty="0" err="1"/>
              <a:t>android:resource</a:t>
            </a:r>
            <a:r>
              <a:rPr lang="en-US" dirty="0"/>
              <a:t>="@xml/</a:t>
            </a:r>
            <a:r>
              <a:rPr lang="en-US" dirty="0" err="1"/>
              <a:t>filepaths</a:t>
            </a:r>
            <a:r>
              <a:rPr lang="en-US" dirty="0"/>
              <a:t>" /&gt;</a:t>
            </a:r>
          </a:p>
          <a:p>
            <a:r>
              <a:rPr lang="en-US" dirty="0"/>
              <a:t>        &lt;/provider&gt;</a:t>
            </a:r>
          </a:p>
          <a:p>
            <a:r>
              <a:rPr lang="en-US" dirty="0"/>
              <a:t>    &lt;/application&gt;</a:t>
            </a:r>
          </a:p>
          <a:p>
            <a:endParaRPr lang="en-US" dirty="0"/>
          </a:p>
          <a:p>
            <a:r>
              <a:rPr lang="en-US" dirty="0"/>
              <a:t>&lt;/manifest&gt;</a:t>
            </a:r>
          </a:p>
        </p:txBody>
      </p:sp>
    </p:spTree>
    <p:extLst>
      <p:ext uri="{BB962C8B-B14F-4D97-AF65-F5344CB8AC3E}">
        <p14:creationId xmlns:p14="http://schemas.microsoft.com/office/powerpoint/2010/main" val="3910902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6" name="Picture 5">
            <a:extLst>
              <a:ext uri="{FF2B5EF4-FFF2-40B4-BE49-F238E27FC236}">
                <a16:creationId xmlns:a16="http://schemas.microsoft.com/office/drawing/2014/main" id="{97BADB9F-0C53-2DC3-C1A8-ECD3C6EDA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364" y="256173"/>
            <a:ext cx="2908276" cy="6242022"/>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6597A0-07BD-9BEB-3996-77B0A66DD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702" y="555227"/>
            <a:ext cx="2807199" cy="5889918"/>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677334" y="1270000"/>
            <a:ext cx="10515600" cy="5334000"/>
          </a:xfrm>
        </p:spPr>
        <p:txBody>
          <a:bodyPr>
            <a:normAutofit lnSpcReduction="10000"/>
          </a:bodyPr>
          <a:lstStyle/>
          <a:p>
            <a:pPr>
              <a:buFont typeface="Wingdings" panose="05000000000000000000" pitchFamily="2" charset="2"/>
              <a:buChar char="Ø"/>
            </a:pPr>
            <a:endParaRPr lang="en-US" dirty="0"/>
          </a:p>
          <a:p>
            <a:r>
              <a:rPr lang="en-US" b="1" dirty="0">
                <a:solidFill>
                  <a:srgbClr val="0D0D0D"/>
                </a:solidFill>
                <a:latin typeface="Söhne"/>
              </a:rPr>
              <a:t>User Authentication: </a:t>
            </a:r>
            <a:r>
              <a:rPr lang="en-US" dirty="0">
                <a:solidFill>
                  <a:srgbClr val="0D0D0D"/>
                </a:solidFill>
                <a:latin typeface="Söhne"/>
              </a:rPr>
              <a:t>Users log into the app using their credentials, ensuring that survey responses are tied to verified individuals and that access to surveys is secure and managed.</a:t>
            </a:r>
          </a:p>
          <a:p>
            <a:r>
              <a:rPr lang="en-US" b="1" dirty="0">
                <a:solidFill>
                  <a:srgbClr val="0D0D0D"/>
                </a:solidFill>
                <a:latin typeface="Söhne"/>
              </a:rPr>
              <a:t>Survey Downloading: </a:t>
            </a:r>
            <a:r>
              <a:rPr lang="en-US" dirty="0">
                <a:solidFill>
                  <a:srgbClr val="0D0D0D"/>
                </a:solidFill>
                <a:latin typeface="Söhne"/>
              </a:rPr>
              <a:t>The app connects to a server to download available questionnaires, which are saved locally on the device for easy offline access. This allows users to fill out surveys even when they don't have a network connection.</a:t>
            </a:r>
          </a:p>
          <a:p>
            <a:r>
              <a:rPr lang="en-US" b="1" dirty="0">
                <a:solidFill>
                  <a:srgbClr val="0D0D0D"/>
                </a:solidFill>
                <a:latin typeface="Söhne"/>
              </a:rPr>
              <a:t>Survey Browsing: </a:t>
            </a:r>
            <a:r>
              <a:rPr lang="en-US" dirty="0">
                <a:solidFill>
                  <a:srgbClr val="0D0D0D"/>
                </a:solidFill>
                <a:latin typeface="Söhne"/>
              </a:rPr>
              <a:t>Users can view a list of all downloaded surveys within the app. This list shows the available surveys in an organized manner, allowing users to easily browse and choose a survey they wish to complete.</a:t>
            </a:r>
          </a:p>
          <a:p>
            <a:r>
              <a:rPr lang="en-US" b="1" dirty="0">
                <a:solidFill>
                  <a:srgbClr val="0D0D0D"/>
                </a:solidFill>
                <a:latin typeface="Söhne"/>
              </a:rPr>
              <a:t>Survey Selection: </a:t>
            </a:r>
            <a:r>
              <a:rPr lang="en-US" dirty="0">
                <a:solidFill>
                  <a:srgbClr val="0D0D0D"/>
                </a:solidFill>
                <a:latin typeface="Söhne"/>
              </a:rPr>
              <a:t>After browsing, users can select a specific survey to view its details and proceed to start filling it out. This intuitive selection process ensures that users can navigate through the app smoothly and pick the right survey without hassle.</a:t>
            </a:r>
          </a:p>
          <a:p>
            <a:r>
              <a:rPr lang="en-US" b="1" dirty="0">
                <a:solidFill>
                  <a:srgbClr val="0D0D0D"/>
                </a:solidFill>
                <a:latin typeface="Söhne"/>
              </a:rPr>
              <a:t>Survey Completion Interface: </a:t>
            </a:r>
            <a:r>
              <a:rPr lang="en-US" dirty="0">
                <a:solidFill>
                  <a:srgbClr val="0D0D0D"/>
                </a:solidFill>
                <a:latin typeface="Söhne"/>
              </a:rPr>
              <a:t>The survey interface supports multiple question types, including multiple-choice, text input, rating scales, and checkboxes.</a:t>
            </a:r>
          </a:p>
          <a:p>
            <a:r>
              <a:rPr lang="en-US" b="1" dirty="0">
                <a:solidFill>
                  <a:srgbClr val="0D0D0D"/>
                </a:solidFill>
                <a:latin typeface="Söhne"/>
              </a:rPr>
              <a:t>Automatic Syncing of Responses:</a:t>
            </a:r>
            <a:r>
              <a:rPr lang="en-US" dirty="0">
                <a:solidFill>
                  <a:srgbClr val="0D0D0D"/>
                </a:solidFill>
                <a:latin typeface="Söhne"/>
              </a:rPr>
              <a:t> The app is designed to automatically sync completed survey responses with the server every 15 minutes, provided a network connection is available. This regular syncing ensures that data remains up-to-date without requiring manual uploads from the user.</a:t>
            </a:r>
          </a:p>
          <a:p>
            <a:pPr>
              <a:buFont typeface="Wingdings" panose="05000000000000000000" pitchFamily="2" charset="2"/>
              <a:buChar char="Ø"/>
            </a:pPr>
            <a:endParaRPr lang="en-US" sz="1800" b="0" i="0" dirty="0">
              <a:solidFill>
                <a:srgbClr val="0D0D0D"/>
              </a:solidFill>
              <a:effectLst/>
              <a:latin typeface="Söhne"/>
            </a:endParaRPr>
          </a:p>
          <a:p>
            <a:pPr marL="0" indent="0">
              <a:buNone/>
            </a:pPr>
            <a:endParaRPr lang="en-US" sz="1600" dirty="0"/>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48473A-41E8-A925-14E7-3AC1A5794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475" y="370390"/>
            <a:ext cx="2940897" cy="6279361"/>
          </a:xfrm>
          <a:prstGeom prst="rect">
            <a:avLst/>
          </a:prstGeom>
        </p:spPr>
      </p:pic>
    </p:spTree>
    <p:extLst>
      <p:ext uri="{BB962C8B-B14F-4D97-AF65-F5344CB8AC3E}">
        <p14:creationId xmlns:p14="http://schemas.microsoft.com/office/powerpoint/2010/main" val="2772014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B0CE7-547D-9B98-A907-06CD6C1A9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416" y="177040"/>
            <a:ext cx="2965106" cy="6281633"/>
          </a:xfrm>
          <a:prstGeom prst="rect">
            <a:avLst/>
          </a:prstGeom>
        </p:spPr>
      </p:pic>
    </p:spTree>
    <p:extLst>
      <p:ext uri="{BB962C8B-B14F-4D97-AF65-F5344CB8AC3E}">
        <p14:creationId xmlns:p14="http://schemas.microsoft.com/office/powerpoint/2010/main" val="182358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82D7A5-45AE-7F48-9AC7-C586BE902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882" y="249835"/>
            <a:ext cx="2938915" cy="6193490"/>
          </a:xfrm>
          <a:prstGeom prst="rect">
            <a:avLst/>
          </a:prstGeom>
        </p:spPr>
      </p:pic>
    </p:spTree>
    <p:extLst>
      <p:ext uri="{BB962C8B-B14F-4D97-AF65-F5344CB8AC3E}">
        <p14:creationId xmlns:p14="http://schemas.microsoft.com/office/powerpoint/2010/main" val="1681507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32E030-0E71-3917-7AD1-DA23D13B4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44" y="576998"/>
            <a:ext cx="2569304" cy="5395539"/>
          </a:xfrm>
          <a:prstGeom prst="rect">
            <a:avLst/>
          </a:prstGeom>
        </p:spPr>
      </p:pic>
    </p:spTree>
    <p:extLst>
      <p:ext uri="{BB962C8B-B14F-4D97-AF65-F5344CB8AC3E}">
        <p14:creationId xmlns:p14="http://schemas.microsoft.com/office/powerpoint/2010/main" val="412379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Activity.java:</a:t>
            </a: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5"/>
            <a:ext cx="11476487" cy="6186309"/>
          </a:xfrm>
          <a:prstGeom prst="rect">
            <a:avLst/>
          </a:prstGeom>
          <a:noFill/>
        </p:spPr>
        <p:txBody>
          <a:bodyPr wrap="square">
            <a:spAutoFit/>
          </a:bodyPr>
          <a:lstStyle/>
          <a:p>
            <a:r>
              <a:rPr lang="en-IN" dirty="0"/>
              <a:t>import </a:t>
            </a:r>
            <a:r>
              <a:rPr lang="en-IN" dirty="0" err="1"/>
              <a:t>android.os.Bundle</a:t>
            </a:r>
            <a:endParaRPr lang="en-IN" dirty="0"/>
          </a:p>
          <a:p>
            <a:r>
              <a:rPr lang="en-IN" dirty="0"/>
              <a:t>import </a:t>
            </a:r>
            <a:r>
              <a:rPr lang="en-IN" dirty="0" err="1"/>
              <a:t>androidx.activity.compose.setContent</a:t>
            </a:r>
            <a:endParaRPr lang="en-IN" dirty="0"/>
          </a:p>
          <a:p>
            <a:r>
              <a:rPr lang="en-IN" dirty="0"/>
              <a:t>import </a:t>
            </a:r>
            <a:r>
              <a:rPr lang="en-IN" dirty="0" err="1"/>
              <a:t>androidx.appcompat.app.AppCompatActivity</a:t>
            </a:r>
            <a:endParaRPr lang="en-IN" dirty="0"/>
          </a:p>
          <a:p>
            <a:r>
              <a:rPr lang="en-IN" dirty="0"/>
              <a:t>import </a:t>
            </a:r>
            <a:r>
              <a:rPr lang="en-IN" dirty="0" err="1"/>
              <a:t>androidx.compose.foundation.layout.fillMaxSize</a:t>
            </a:r>
            <a:endParaRPr lang="en-IN" dirty="0"/>
          </a:p>
          <a:p>
            <a:r>
              <a:rPr lang="en-IN" dirty="0"/>
              <a:t>import androidx.compose.material3.MaterialTheme</a:t>
            </a:r>
          </a:p>
          <a:p>
            <a:r>
              <a:rPr lang="en-IN" dirty="0"/>
              <a:t>import androidx.compose.material3.Surface</a:t>
            </a:r>
          </a:p>
          <a:p>
            <a:r>
              <a:rPr lang="en-IN" dirty="0"/>
              <a:t>import </a:t>
            </a:r>
            <a:r>
              <a:rPr lang="en-IN" dirty="0" err="1"/>
              <a:t>androidx.compose.ui.Modifier</a:t>
            </a:r>
            <a:endParaRPr lang="en-IN" dirty="0"/>
          </a:p>
          <a:p>
            <a:r>
              <a:rPr lang="en-IN" dirty="0"/>
              <a:t>import </a:t>
            </a:r>
            <a:r>
              <a:rPr lang="en-IN" dirty="0" err="1"/>
              <a:t>androidx.core.view.WindowCompat</a:t>
            </a:r>
            <a:endParaRPr lang="en-IN" dirty="0"/>
          </a:p>
          <a:p>
            <a:r>
              <a:rPr lang="en-IN" dirty="0"/>
              <a:t>import </a:t>
            </a:r>
            <a:r>
              <a:rPr lang="en-IN" dirty="0" err="1"/>
              <a:t>com.manasmalla.jetsurvey.ui.JetsurveyApp</a:t>
            </a:r>
            <a:endParaRPr lang="en-IN" dirty="0"/>
          </a:p>
          <a:p>
            <a:r>
              <a:rPr lang="en-IN" dirty="0"/>
              <a:t>import </a:t>
            </a:r>
            <a:r>
              <a:rPr lang="en-IN" dirty="0" err="1"/>
              <a:t>com.manasmalla.jetsurvey.ui.theme.JetsurveyTheme</a:t>
            </a:r>
            <a:endParaRPr lang="en-IN" dirty="0"/>
          </a:p>
          <a:p>
            <a:r>
              <a:rPr lang="en-IN" dirty="0"/>
              <a:t>class </a:t>
            </a:r>
            <a:r>
              <a:rPr lang="en-IN" dirty="0" err="1"/>
              <a:t>MainActivity</a:t>
            </a:r>
            <a:r>
              <a:rPr lang="en-IN" dirty="0"/>
              <a:t> : </a:t>
            </a:r>
            <a:r>
              <a:rPr lang="en-IN" dirty="0" err="1"/>
              <a:t>AppCompatActivity</a:t>
            </a:r>
            <a:r>
              <a:rPr lang="en-IN" dirty="0"/>
              <a:t>() {</a:t>
            </a:r>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a:t>
            </a:r>
            <a:r>
              <a:rPr lang="en-IN" dirty="0"/>
              <a:t> {</a:t>
            </a:r>
          </a:p>
          <a:p>
            <a:r>
              <a:rPr lang="en-IN" dirty="0"/>
              <a:t>            </a:t>
            </a:r>
            <a:r>
              <a:rPr lang="en-IN" dirty="0" err="1"/>
              <a:t>WindowCompat.setDecorFitsSystemWindows</a:t>
            </a:r>
            <a:r>
              <a:rPr lang="en-IN" dirty="0"/>
              <a:t>(window, false)</a:t>
            </a:r>
          </a:p>
          <a:p>
            <a:r>
              <a:rPr lang="en-IN" dirty="0"/>
              <a:t>            </a:t>
            </a:r>
            <a:r>
              <a:rPr lang="en-IN" dirty="0" err="1"/>
              <a:t>JetsurveyTheme</a:t>
            </a:r>
            <a:r>
              <a:rPr lang="en-IN" dirty="0"/>
              <a:t> {</a:t>
            </a:r>
          </a:p>
          <a:p>
            <a:r>
              <a:rPr lang="en-IN" dirty="0"/>
              <a:t>                // A surface container using the 'background' </a:t>
            </a:r>
            <a:r>
              <a:rPr lang="en-IN" dirty="0" err="1"/>
              <a:t>color</a:t>
            </a:r>
            <a:r>
              <a:rPr lang="en-IN" dirty="0"/>
              <a:t> from the theme</a:t>
            </a:r>
          </a:p>
          <a:p>
            <a:r>
              <a:rPr lang="en-IN" dirty="0"/>
              <a:t>                Surface(</a:t>
            </a:r>
          </a:p>
          <a:p>
            <a:r>
              <a:rPr lang="en-IN" dirty="0"/>
              <a:t>                    modifier = </a:t>
            </a:r>
            <a:r>
              <a:rPr lang="en-IN" dirty="0" err="1"/>
              <a:t>Modifier.fillMaxSize</a:t>
            </a:r>
            <a:r>
              <a:rPr lang="en-IN" dirty="0"/>
              <a:t>(),</a:t>
            </a:r>
          </a:p>
          <a:p>
            <a:r>
              <a:rPr lang="en-IN" dirty="0"/>
              <a:t>                    </a:t>
            </a:r>
            <a:r>
              <a:rPr lang="en-IN" dirty="0" err="1"/>
              <a:t>color</a:t>
            </a:r>
            <a:r>
              <a:rPr lang="en-IN" dirty="0"/>
              <a:t> = </a:t>
            </a:r>
            <a:r>
              <a:rPr lang="en-IN" dirty="0" err="1"/>
              <a:t>MaterialTheme.colorScheme.background</a:t>
            </a:r>
            <a:endParaRPr lang="en-IN" dirty="0"/>
          </a:p>
          <a:p>
            <a:r>
              <a:rPr lang="en-IN" dirty="0"/>
              <a:t>                ) {</a:t>
            </a:r>
          </a:p>
          <a:p>
            <a:r>
              <a:rPr lang="en-IN" dirty="0"/>
              <a:t>                    </a:t>
            </a:r>
            <a:r>
              <a:rPr lang="en-IN" dirty="0" err="1"/>
              <a:t>JetsurveyApp</a:t>
            </a:r>
            <a:r>
              <a:rPr lang="en-IN" dirty="0"/>
              <a:t>()} }}}}</a:t>
            </a:r>
            <a:endParaRPr lang="en-US" dirty="0"/>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39700" y="0"/>
            <a:ext cx="11247168" cy="7294305"/>
          </a:xfrm>
          <a:prstGeom prst="rect">
            <a:avLst/>
          </a:prstGeom>
          <a:noFill/>
        </p:spPr>
        <p:txBody>
          <a:bodyPr wrap="square">
            <a:spAutoFit/>
          </a:bodyPr>
          <a:lstStyle/>
          <a:p>
            <a:r>
              <a:rPr lang="en-IN" dirty="0"/>
              <a:t>Sign-in </a:t>
            </a:r>
            <a:r>
              <a:rPr lang="en-IN" dirty="0" err="1"/>
              <a:t>Screen.kt</a:t>
            </a:r>
            <a:endParaRPr lang="en-IN" dirty="0"/>
          </a:p>
          <a:p>
            <a:r>
              <a:rPr lang="en-IN" dirty="0"/>
              <a:t>import </a:t>
            </a:r>
            <a:r>
              <a:rPr lang="en-IN" dirty="0" err="1"/>
              <a:t>androidx.compose.foundation.layout.Column</a:t>
            </a:r>
            <a:endParaRPr lang="en-IN" dirty="0"/>
          </a:p>
          <a:p>
            <a:r>
              <a:rPr lang="en-IN" dirty="0"/>
              <a:t>import </a:t>
            </a:r>
            <a:r>
              <a:rPr lang="en-IN" dirty="0" err="1"/>
              <a:t>androidx.compose.foundation.layout.fillMaxWidth</a:t>
            </a:r>
            <a:endParaRPr lang="en-IN" dirty="0"/>
          </a:p>
          <a:p>
            <a:r>
              <a:rPr lang="en-IN" dirty="0"/>
              <a:t>import </a:t>
            </a:r>
            <a:r>
              <a:rPr lang="en-IN" dirty="0" err="1"/>
              <a:t>androidx.compose.foundation.layout.padding</a:t>
            </a:r>
            <a:endParaRPr lang="en-IN" dirty="0"/>
          </a:p>
          <a:p>
            <a:r>
              <a:rPr lang="en-IN" dirty="0"/>
              <a:t>import </a:t>
            </a:r>
            <a:r>
              <a:rPr lang="en-IN" dirty="0" err="1"/>
              <a:t>androidx.compose.foundation.text.KeyboardActions</a:t>
            </a:r>
            <a:endParaRPr lang="en-IN" dirty="0"/>
          </a:p>
          <a:p>
            <a:r>
              <a:rPr lang="en-IN" dirty="0"/>
              <a:t>import </a:t>
            </a:r>
            <a:r>
              <a:rPr lang="en-IN" dirty="0" err="1"/>
              <a:t>androidx.compose.foundation.text.KeyboardOptions</a:t>
            </a:r>
            <a:endParaRPr lang="en-IN" dirty="0"/>
          </a:p>
          <a:p>
            <a:r>
              <a:rPr lang="en-IN" dirty="0"/>
              <a:t>import </a:t>
            </a:r>
            <a:r>
              <a:rPr lang="en-IN" dirty="0" err="1"/>
              <a:t>androidx.compose.material.icons.Icons</a:t>
            </a:r>
            <a:endParaRPr lang="en-IN" dirty="0"/>
          </a:p>
          <a:p>
            <a:r>
              <a:rPr lang="en-IN" dirty="0"/>
              <a:t>import </a:t>
            </a:r>
            <a:r>
              <a:rPr lang="en-IN" dirty="0" err="1"/>
              <a:t>androidx.compose.material.icons.rounded.ChevronLeft</a:t>
            </a:r>
            <a:endParaRPr lang="en-IN" dirty="0"/>
          </a:p>
          <a:p>
            <a:r>
              <a:rPr lang="en-IN" dirty="0"/>
              <a:t>import </a:t>
            </a:r>
            <a:r>
              <a:rPr lang="en-IN" dirty="0" err="1"/>
              <a:t>androidx.compose.material.icons.rounded.Visibility</a:t>
            </a:r>
            <a:endParaRPr lang="en-IN" dirty="0"/>
          </a:p>
          <a:p>
            <a:r>
              <a:rPr lang="en-IN" dirty="0"/>
              <a:t>import </a:t>
            </a:r>
            <a:r>
              <a:rPr lang="en-IN" dirty="0" err="1"/>
              <a:t>androidx.compose.material.icons.rounded.VisibilityOff</a:t>
            </a:r>
            <a:endParaRPr lang="en-IN" dirty="0"/>
          </a:p>
          <a:p>
            <a:r>
              <a:rPr lang="en-IN" dirty="0"/>
              <a:t>import androidx.compose.material3.Button</a:t>
            </a:r>
          </a:p>
          <a:p>
            <a:r>
              <a:rPr lang="en-IN" dirty="0"/>
              <a:t>import androidx.compose.material3.CenterAlignedTopAppBar</a:t>
            </a:r>
          </a:p>
          <a:p>
            <a:r>
              <a:rPr lang="en-IN" dirty="0"/>
              <a:t>import androidx.compose.material3.ExperimentalMaterial3Api</a:t>
            </a:r>
          </a:p>
          <a:p>
            <a:r>
              <a:rPr lang="en-IN" dirty="0"/>
              <a:t>import androidx.compose.material3.Icon</a:t>
            </a:r>
          </a:p>
          <a:p>
            <a:r>
              <a:rPr lang="en-IN" dirty="0"/>
              <a:t>import androidx.compose.material3.IconButton</a:t>
            </a:r>
          </a:p>
          <a:p>
            <a:r>
              <a:rPr lang="en-IN" dirty="0"/>
              <a:t>import androidx.compose.material3.MaterialTheme</a:t>
            </a:r>
          </a:p>
          <a:p>
            <a:r>
              <a:rPr lang="en-IN" dirty="0"/>
              <a:t>import androidx.compose.material3.OutlinedButton</a:t>
            </a:r>
          </a:p>
          <a:p>
            <a:r>
              <a:rPr lang="en-IN" dirty="0"/>
              <a:t>import androidx.compose.material3.OutlinedTextField</a:t>
            </a:r>
          </a:p>
          <a:p>
            <a:r>
              <a:rPr lang="en-IN" dirty="0"/>
              <a:t>import androidx.compose.material3.Scaffold</a:t>
            </a:r>
          </a:p>
          <a:p>
            <a:r>
              <a:rPr lang="en-IN" dirty="0"/>
              <a:t>import androidx.compose.material3.SnackbarHostState</a:t>
            </a:r>
          </a:p>
          <a:p>
            <a:r>
              <a:rPr lang="en-IN" dirty="0"/>
              <a:t>import androidx.compose.material3.Text</a:t>
            </a:r>
          </a:p>
          <a:p>
            <a:r>
              <a:rPr lang="en-IN" dirty="0"/>
              <a:t>import androidx.compose.material3.TextButton</a:t>
            </a:r>
          </a:p>
          <a:p>
            <a:r>
              <a:rPr lang="en-IN" dirty="0"/>
              <a:t>import </a:t>
            </a:r>
            <a:r>
              <a:rPr lang="en-IN" dirty="0" err="1"/>
              <a:t>androidx.compose.runtime.Composable</a:t>
            </a:r>
            <a:endParaRPr lang="en-IN" dirty="0"/>
          </a:p>
          <a:p>
            <a:r>
              <a:rPr lang="en-IN" dirty="0"/>
              <a:t>import </a:t>
            </a:r>
            <a:r>
              <a:rPr lang="en-IN" dirty="0" err="1"/>
              <a:t>androidx.compose.runtime.derivedStateOf</a:t>
            </a:r>
            <a:endParaRPr lang="en-IN" dirty="0"/>
          </a:p>
          <a:p>
            <a:endParaRPr lang="en-IN" dirty="0"/>
          </a:p>
          <a:p>
            <a:endParaRPr lang="en-IN" dirty="0"/>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0903EE-3AA0-0166-7C7B-7B07CB86C3AE}"/>
              </a:ext>
            </a:extLst>
          </p:cNvPr>
          <p:cNvSpPr txBox="1"/>
          <p:nvPr/>
        </p:nvSpPr>
        <p:spPr>
          <a:xfrm>
            <a:off x="250166" y="155710"/>
            <a:ext cx="11691668" cy="5355312"/>
          </a:xfrm>
          <a:prstGeom prst="rect">
            <a:avLst/>
          </a:prstGeom>
          <a:noFill/>
        </p:spPr>
        <p:txBody>
          <a:bodyPr wrap="square">
            <a:spAutoFit/>
          </a:bodyPr>
          <a:lstStyle/>
          <a:p>
            <a:r>
              <a:rPr lang="en-IN" dirty="0"/>
              <a:t>import </a:t>
            </a:r>
            <a:r>
              <a:rPr lang="en-IN" dirty="0" err="1"/>
              <a:t>androidx.compose.runtime.getValue</a:t>
            </a:r>
            <a:endParaRPr lang="en-IN" dirty="0"/>
          </a:p>
          <a:p>
            <a:r>
              <a:rPr lang="en-IN" dirty="0"/>
              <a:t>import </a:t>
            </a:r>
            <a:r>
              <a:rPr lang="en-IN" dirty="0" err="1"/>
              <a:t>androidx.compose.runtime.mutableStateOf</a:t>
            </a:r>
            <a:endParaRPr lang="en-IN" dirty="0"/>
          </a:p>
          <a:p>
            <a:r>
              <a:rPr lang="en-IN" dirty="0"/>
              <a:t>import </a:t>
            </a:r>
            <a:r>
              <a:rPr lang="en-IN" dirty="0" err="1"/>
              <a:t>androidx.compose.runtime.remember</a:t>
            </a:r>
            <a:endParaRPr lang="en-IN" dirty="0"/>
          </a:p>
          <a:p>
            <a:r>
              <a:rPr lang="en-IN" dirty="0"/>
              <a:t>import </a:t>
            </a:r>
            <a:r>
              <a:rPr lang="en-IN" dirty="0" err="1"/>
              <a:t>androidx.compose.runtime.rememberCoroutineScope</a:t>
            </a:r>
            <a:endParaRPr lang="en-IN" dirty="0"/>
          </a:p>
          <a:p>
            <a:r>
              <a:rPr lang="en-IN" dirty="0"/>
              <a:t>import </a:t>
            </a:r>
            <a:r>
              <a:rPr lang="en-IN" dirty="0" err="1"/>
              <a:t>androidx.compose.runtime.saveable.rememberSaveable</a:t>
            </a:r>
            <a:endParaRPr lang="en-IN" dirty="0"/>
          </a:p>
          <a:p>
            <a:r>
              <a:rPr lang="en-IN" dirty="0"/>
              <a:t>import </a:t>
            </a:r>
            <a:r>
              <a:rPr lang="en-IN" dirty="0" err="1"/>
              <a:t>androidx.compose.runtime.setValue</a:t>
            </a:r>
            <a:endParaRPr lang="en-IN" dirty="0"/>
          </a:p>
          <a:p>
            <a:r>
              <a:rPr lang="en-IN" dirty="0"/>
              <a:t>import </a:t>
            </a:r>
            <a:r>
              <a:rPr lang="en-IN" dirty="0" err="1"/>
              <a:t>androidx.compose.ui.Alignment</a:t>
            </a:r>
            <a:endParaRPr lang="en-IN" dirty="0"/>
          </a:p>
          <a:p>
            <a:r>
              <a:rPr lang="en-IN" dirty="0"/>
              <a:t>import </a:t>
            </a:r>
            <a:r>
              <a:rPr lang="en-IN" dirty="0" err="1"/>
              <a:t>androidx.compose.ui.Modifier</a:t>
            </a:r>
            <a:endParaRPr lang="en-IN" dirty="0"/>
          </a:p>
          <a:p>
            <a:r>
              <a:rPr lang="en-IN" dirty="0"/>
              <a:t>import </a:t>
            </a:r>
            <a:r>
              <a:rPr lang="en-IN" dirty="0" err="1"/>
              <a:t>androidx.compose.ui.res.stringResource</a:t>
            </a:r>
            <a:endParaRPr lang="en-IN" dirty="0"/>
          </a:p>
          <a:p>
            <a:r>
              <a:rPr lang="en-IN" dirty="0"/>
              <a:t>import </a:t>
            </a:r>
            <a:r>
              <a:rPr lang="en-IN" dirty="0" err="1"/>
              <a:t>androidx.compose.ui.text.input.ImeAction</a:t>
            </a:r>
            <a:endParaRPr lang="en-IN" dirty="0"/>
          </a:p>
          <a:p>
            <a:r>
              <a:rPr lang="en-IN" dirty="0"/>
              <a:t>import </a:t>
            </a:r>
            <a:r>
              <a:rPr lang="en-IN" dirty="0" err="1"/>
              <a:t>androidx.compose.ui.text.input.PasswordVisualTransformation</a:t>
            </a:r>
            <a:endParaRPr lang="en-IN" dirty="0"/>
          </a:p>
          <a:p>
            <a:r>
              <a:rPr lang="en-IN" dirty="0"/>
              <a:t>import </a:t>
            </a:r>
            <a:r>
              <a:rPr lang="en-IN" dirty="0" err="1"/>
              <a:t>androidx.compose.ui.text.input.VisualTransformation</a:t>
            </a:r>
            <a:endParaRPr lang="en-IN" dirty="0"/>
          </a:p>
          <a:p>
            <a:r>
              <a:rPr lang="en-IN" dirty="0"/>
              <a:t>import </a:t>
            </a:r>
            <a:r>
              <a:rPr lang="en-IN" dirty="0" err="1"/>
              <a:t>androidx.compose.ui.tooling.preview.Preview</a:t>
            </a:r>
            <a:endParaRPr lang="en-IN" dirty="0"/>
          </a:p>
          <a:p>
            <a:r>
              <a:rPr lang="en-IN" dirty="0"/>
              <a:t>import </a:t>
            </a:r>
            <a:r>
              <a:rPr lang="en-IN" dirty="0" err="1"/>
              <a:t>androidx.compose.ui.unit.dp</a:t>
            </a:r>
            <a:endParaRPr lang="en-IN" dirty="0"/>
          </a:p>
          <a:p>
            <a:r>
              <a:rPr lang="en-IN" dirty="0"/>
              <a:t>import </a:t>
            </a:r>
            <a:r>
              <a:rPr lang="en-IN" dirty="0" err="1"/>
              <a:t>com.manasmalla.jetsurvey.R</a:t>
            </a:r>
            <a:endParaRPr lang="en-IN" dirty="0"/>
          </a:p>
          <a:p>
            <a:r>
              <a:rPr lang="en-IN" dirty="0"/>
              <a:t>import </a:t>
            </a:r>
            <a:r>
              <a:rPr lang="en-IN" dirty="0" err="1"/>
              <a:t>com.manasmalla.jetsurvey.ui.survey.util.ErrorSnackbar</a:t>
            </a:r>
            <a:endParaRPr lang="en-IN" dirty="0"/>
          </a:p>
          <a:p>
            <a:r>
              <a:rPr lang="en-IN" dirty="0"/>
              <a:t>import </a:t>
            </a:r>
            <a:r>
              <a:rPr lang="en-IN" dirty="0" err="1"/>
              <a:t>com.manasmalla.jetsurvey.ui.theme.JetsurveyTheme</a:t>
            </a:r>
            <a:endParaRPr lang="en-IN" dirty="0"/>
          </a:p>
          <a:p>
            <a:r>
              <a:rPr lang="en-IN" dirty="0"/>
              <a:t>import </a:t>
            </a:r>
            <a:r>
              <a:rPr lang="en-IN" dirty="0" err="1"/>
              <a:t>kotlinx.coroutines.launch</a:t>
            </a:r>
            <a:endParaRPr lang="en-IN" dirty="0"/>
          </a:p>
          <a:p>
            <a:endParaRPr lang="en-IN" dirty="0"/>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101599" y="0"/>
            <a:ext cx="11466423" cy="6740307"/>
          </a:xfrm>
          <a:prstGeom prst="rect">
            <a:avLst/>
          </a:prstGeom>
          <a:noFill/>
        </p:spPr>
        <p:txBody>
          <a:bodyPr wrap="square">
            <a:spAutoFit/>
          </a:bodyPr>
          <a:lstStyle/>
          <a:p>
            <a:r>
              <a:rPr lang="en-US" dirty="0"/>
              <a:t>@OptIn(ExperimentalMaterial3Api::class)</a:t>
            </a:r>
          </a:p>
          <a:p>
            <a:r>
              <a:rPr lang="en-US" dirty="0"/>
              <a:t>@Composable</a:t>
            </a:r>
          </a:p>
          <a:p>
            <a:r>
              <a:rPr lang="en-US" dirty="0"/>
              <a:t>fun </a:t>
            </a:r>
            <a:r>
              <a:rPr lang="en-US" dirty="0" err="1"/>
              <a:t>SignInScreen</a:t>
            </a:r>
            <a:r>
              <a:rPr lang="en-US" dirty="0"/>
              <a:t>(</a:t>
            </a:r>
          </a:p>
          <a:p>
            <a:r>
              <a:rPr lang="en-US" dirty="0"/>
              <a:t>    </a:t>
            </a:r>
            <a:r>
              <a:rPr lang="en-US" dirty="0" err="1"/>
              <a:t>startingEmail</a:t>
            </a:r>
            <a:r>
              <a:rPr lang="en-US" dirty="0"/>
              <a:t>: String? = null,</a:t>
            </a:r>
          </a:p>
          <a:p>
            <a:r>
              <a:rPr lang="en-US" dirty="0"/>
              <a:t>    </a:t>
            </a:r>
            <a:r>
              <a:rPr lang="en-US" dirty="0" err="1"/>
              <a:t>onNavigateBack</a:t>
            </a:r>
            <a:r>
              <a:rPr lang="en-US" dirty="0"/>
              <a:t>: () -&gt; Unit = {},</a:t>
            </a:r>
          </a:p>
          <a:p>
            <a:r>
              <a:rPr lang="en-US" dirty="0"/>
              <a:t>    </a:t>
            </a:r>
            <a:r>
              <a:rPr lang="en-US" dirty="0" err="1"/>
              <a:t>onNavigateToSurvey</a:t>
            </a:r>
            <a:r>
              <a:rPr lang="en-US" dirty="0"/>
              <a:t>: () -&gt; Unit = {}</a:t>
            </a:r>
          </a:p>
          <a:p>
            <a:r>
              <a:rPr lang="en-US" dirty="0"/>
              <a:t>) {</a:t>
            </a:r>
          </a:p>
          <a:p>
            <a:r>
              <a:rPr lang="en-US" dirty="0"/>
              <a:t>    var email by remember {</a:t>
            </a:r>
          </a:p>
          <a:p>
            <a:r>
              <a:rPr lang="en-US" dirty="0"/>
              <a:t>        </a:t>
            </a:r>
            <a:r>
              <a:rPr lang="en-US" dirty="0" err="1"/>
              <a:t>mutableStateOf</a:t>
            </a:r>
            <a:r>
              <a:rPr lang="en-US" dirty="0"/>
              <a:t>(</a:t>
            </a:r>
            <a:r>
              <a:rPr lang="en-US" dirty="0" err="1"/>
              <a:t>startingEmail</a:t>
            </a:r>
            <a:r>
              <a:rPr lang="en-US" dirty="0"/>
              <a:t> ?: "")</a:t>
            </a:r>
          </a:p>
          <a:p>
            <a:r>
              <a:rPr lang="en-US" dirty="0"/>
              <a:t>    }</a:t>
            </a:r>
          </a:p>
          <a:p>
            <a:r>
              <a:rPr lang="en-US" dirty="0"/>
              <a:t>    var password by remember {</a:t>
            </a:r>
          </a:p>
          <a:p>
            <a:r>
              <a:rPr lang="en-US" dirty="0"/>
              <a:t>        </a:t>
            </a:r>
            <a:r>
              <a:rPr lang="en-US" dirty="0" err="1"/>
              <a:t>mutableStateOf</a:t>
            </a:r>
            <a:r>
              <a:rPr lang="en-US" dirty="0"/>
              <a:t>("")</a:t>
            </a:r>
          </a:p>
          <a:p>
            <a:r>
              <a:rPr lang="en-US" dirty="0"/>
              <a:t>    }</a:t>
            </a:r>
          </a:p>
          <a:p>
            <a:r>
              <a:rPr lang="en-US" dirty="0"/>
              <a:t>    var </a:t>
            </a:r>
            <a:r>
              <a:rPr lang="en-US" dirty="0" err="1"/>
              <a:t>isPasswordVisible</a:t>
            </a:r>
            <a:r>
              <a:rPr lang="en-US" dirty="0"/>
              <a:t> by </a:t>
            </a:r>
            <a:r>
              <a:rPr lang="en-US" dirty="0" err="1"/>
              <a:t>rememberSaveable</a:t>
            </a:r>
            <a:r>
              <a:rPr lang="en-US" dirty="0"/>
              <a:t> {</a:t>
            </a:r>
          </a:p>
          <a:p>
            <a:r>
              <a:rPr lang="en-US" dirty="0"/>
              <a:t>        </a:t>
            </a:r>
            <a:r>
              <a:rPr lang="en-US" dirty="0" err="1"/>
              <a:t>mutableStateOf</a:t>
            </a:r>
            <a:r>
              <a:rPr lang="en-US" dirty="0"/>
              <a:t>(false)</a:t>
            </a:r>
          </a:p>
          <a:p>
            <a:r>
              <a:rPr lang="en-US" dirty="0"/>
              <a:t>    }</a:t>
            </a:r>
          </a:p>
          <a:p>
            <a:endParaRPr lang="en-US" dirty="0"/>
          </a:p>
          <a:p>
            <a:r>
              <a:rPr lang="en-US" dirty="0"/>
              <a:t>    </a:t>
            </a:r>
            <a:r>
              <a:rPr lang="en-US" dirty="0" err="1"/>
              <a:t>val</a:t>
            </a:r>
            <a:r>
              <a:rPr lang="en-US" dirty="0"/>
              <a:t> </a:t>
            </a:r>
            <a:r>
              <a:rPr lang="en-US" dirty="0" err="1"/>
              <a:t>isFormStateValid</a:t>
            </a:r>
            <a:r>
              <a:rPr lang="en-US" dirty="0"/>
              <a:t> by remember {</a:t>
            </a:r>
          </a:p>
          <a:p>
            <a:r>
              <a:rPr lang="en-US" dirty="0"/>
              <a:t>        </a:t>
            </a:r>
            <a:r>
              <a:rPr lang="en-US" dirty="0" err="1"/>
              <a:t>derivedStateOf</a:t>
            </a:r>
            <a:r>
              <a:rPr lang="en-US" dirty="0"/>
              <a:t> { password != "" &amp;&amp; email != "" }</a:t>
            </a:r>
          </a:p>
          <a:p>
            <a:r>
              <a:rPr lang="en-US" dirty="0"/>
              <a:t>    }</a:t>
            </a:r>
          </a:p>
          <a:p>
            <a:r>
              <a:rPr lang="en-US" dirty="0"/>
              <a:t>    </a:t>
            </a:r>
            <a:r>
              <a:rPr lang="en-US" dirty="0" err="1"/>
              <a:t>val</a:t>
            </a:r>
            <a:r>
              <a:rPr lang="en-US" dirty="0"/>
              <a:t> scope = </a:t>
            </a:r>
            <a:r>
              <a:rPr lang="en-US" dirty="0" err="1"/>
              <a:t>rememberCoroutineScope</a:t>
            </a:r>
            <a:r>
              <a:rPr lang="en-US" dirty="0"/>
              <a:t>()</a:t>
            </a:r>
          </a:p>
          <a:p>
            <a:r>
              <a:rPr lang="en-US" dirty="0"/>
              <a:t>    </a:t>
            </a:r>
            <a:r>
              <a:rPr lang="en-US" dirty="0" err="1"/>
              <a:t>val</a:t>
            </a:r>
            <a:r>
              <a:rPr lang="en-US" dirty="0"/>
              <a:t> </a:t>
            </a:r>
            <a:r>
              <a:rPr lang="en-US" dirty="0" err="1"/>
              <a:t>snackbarErrorText</a:t>
            </a:r>
            <a:r>
              <a:rPr lang="en-US" dirty="0"/>
              <a:t> = </a:t>
            </a:r>
            <a:r>
              <a:rPr lang="en-US" dirty="0" err="1"/>
              <a:t>stringResource</a:t>
            </a:r>
            <a:r>
              <a:rPr lang="en-US" dirty="0"/>
              <a:t>(id = </a:t>
            </a:r>
            <a:r>
              <a:rPr lang="en-US" dirty="0" err="1"/>
              <a:t>R.string.feature_not_available</a:t>
            </a:r>
            <a:r>
              <a:rPr lang="en-US" dirty="0"/>
              <a:t>)</a:t>
            </a:r>
          </a:p>
          <a:p>
            <a:r>
              <a:rPr lang="en-US" dirty="0"/>
              <a:t>    </a:t>
            </a:r>
            <a:r>
              <a:rPr lang="en-US" dirty="0" err="1"/>
              <a:t>val</a:t>
            </a:r>
            <a:r>
              <a:rPr lang="en-US" dirty="0"/>
              <a:t> </a:t>
            </a:r>
            <a:r>
              <a:rPr lang="en-US" dirty="0" err="1"/>
              <a:t>snackbarActionLabel</a:t>
            </a:r>
            <a:r>
              <a:rPr lang="en-US" dirty="0"/>
              <a:t> = </a:t>
            </a:r>
            <a:r>
              <a:rPr lang="en-US" dirty="0" err="1"/>
              <a:t>stringResource</a:t>
            </a:r>
            <a:r>
              <a:rPr lang="en-US" dirty="0"/>
              <a:t>(id = </a:t>
            </a:r>
            <a:r>
              <a:rPr lang="en-US" dirty="0" err="1"/>
              <a:t>R.string.dismiss</a:t>
            </a:r>
            <a:r>
              <a:rPr lang="en-US" dirty="0"/>
              <a:t>)</a:t>
            </a:r>
          </a:p>
          <a:p>
            <a:r>
              <a:rPr lang="en-US" dirty="0"/>
              <a:t>    </a:t>
            </a:r>
            <a:r>
              <a:rPr lang="en-US" dirty="0" err="1"/>
              <a:t>val</a:t>
            </a:r>
            <a:r>
              <a:rPr lang="en-US" dirty="0"/>
              <a:t> </a:t>
            </a:r>
            <a:r>
              <a:rPr lang="en-US" dirty="0" err="1"/>
              <a:t>snackbarHost</a:t>
            </a:r>
            <a:r>
              <a:rPr lang="en-US" dirty="0"/>
              <a:t> = remember { </a:t>
            </a:r>
            <a:r>
              <a:rPr lang="en-US" dirty="0" err="1"/>
              <a:t>SnackbarHostState</a:t>
            </a:r>
            <a:r>
              <a:rPr lang="en-US" dirty="0"/>
              <a:t>() }</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1" y="1"/>
            <a:ext cx="11861321" cy="6463308"/>
          </a:xfrm>
          <a:prstGeom prst="rect">
            <a:avLst/>
          </a:prstGeom>
          <a:noFill/>
        </p:spPr>
        <p:txBody>
          <a:bodyPr wrap="square">
            <a:spAutoFit/>
          </a:bodyPr>
          <a:lstStyle/>
          <a:p>
            <a:r>
              <a:rPr lang="en-US" dirty="0"/>
              <a:t>Scaffold(</a:t>
            </a:r>
            <a:r>
              <a:rPr lang="en-US" dirty="0" err="1"/>
              <a:t>topBar</a:t>
            </a:r>
            <a:r>
              <a:rPr lang="en-US" dirty="0"/>
              <a:t> = {</a:t>
            </a:r>
          </a:p>
          <a:p>
            <a:r>
              <a:rPr lang="en-US" dirty="0"/>
              <a:t>        </a:t>
            </a:r>
            <a:r>
              <a:rPr lang="en-US" dirty="0" err="1"/>
              <a:t>CenterAlignedTopAppBar</a:t>
            </a:r>
            <a:r>
              <a:rPr lang="en-US" dirty="0"/>
              <a:t>(title = {</a:t>
            </a:r>
          </a:p>
          <a:p>
            <a:r>
              <a:rPr lang="en-US" dirty="0"/>
              <a:t>            Text(text = "Sign In")</a:t>
            </a:r>
          </a:p>
          <a:p>
            <a:r>
              <a:rPr lang="en-US" dirty="0"/>
              <a:t>        }, </a:t>
            </a:r>
            <a:r>
              <a:rPr lang="en-US" dirty="0" err="1"/>
              <a:t>navigationIcon</a:t>
            </a:r>
            <a:r>
              <a:rPr lang="en-US" dirty="0"/>
              <a:t> = {</a:t>
            </a:r>
          </a:p>
          <a:p>
            <a:r>
              <a:rPr lang="en-US" dirty="0"/>
              <a:t>            </a:t>
            </a:r>
            <a:r>
              <a:rPr lang="en-US" dirty="0" err="1"/>
              <a:t>IconButton</a:t>
            </a:r>
            <a:r>
              <a:rPr lang="en-US" dirty="0"/>
              <a:t>(</a:t>
            </a:r>
            <a:r>
              <a:rPr lang="en-US" dirty="0" err="1"/>
              <a:t>onClick</a:t>
            </a:r>
            <a:r>
              <a:rPr lang="en-US" dirty="0"/>
              <a:t> = </a:t>
            </a:r>
            <a:r>
              <a:rPr lang="en-US" dirty="0" err="1"/>
              <a:t>onNavigateBack</a:t>
            </a:r>
            <a:r>
              <a:rPr lang="en-US" dirty="0"/>
              <a:t>) {</a:t>
            </a:r>
          </a:p>
          <a:p>
            <a:r>
              <a:rPr lang="en-US" dirty="0"/>
              <a:t>                Icon(</a:t>
            </a:r>
          </a:p>
          <a:p>
            <a:r>
              <a:rPr lang="en-US" dirty="0"/>
              <a:t>                    </a:t>
            </a:r>
            <a:r>
              <a:rPr lang="en-US" dirty="0" err="1"/>
              <a:t>Icons.Rounded.ChevronLeft</a:t>
            </a:r>
            <a:r>
              <a:rPr lang="en-US" dirty="0"/>
              <a:t>,</a:t>
            </a:r>
          </a:p>
          <a:p>
            <a:r>
              <a:rPr lang="en-US" dirty="0"/>
              <a:t>                    </a:t>
            </a:r>
            <a:r>
              <a:rPr lang="en-US" dirty="0" err="1"/>
              <a:t>contentDescription</a:t>
            </a:r>
            <a:r>
              <a:rPr lang="en-US" dirty="0"/>
              <a:t> = null,</a:t>
            </a:r>
          </a:p>
          <a:p>
            <a:r>
              <a:rPr lang="en-US" dirty="0"/>
              <a:t>                    tint = </a:t>
            </a:r>
            <a:r>
              <a:rPr lang="en-US" dirty="0" err="1"/>
              <a:t>MaterialTheme.colorScheme.primary</a:t>
            </a:r>
            <a:endParaRPr lang="en-US" dirty="0"/>
          </a:p>
          <a:p>
            <a:r>
              <a:rPr lang="en-US" dirty="0"/>
              <a:t>                )</a:t>
            </a:r>
          </a:p>
          <a:p>
            <a:r>
              <a:rPr lang="en-US" dirty="0"/>
              <a:t>            }</a:t>
            </a:r>
          </a:p>
          <a:p>
            <a:r>
              <a:rPr lang="en-US" dirty="0"/>
              <a:t>        })</a:t>
            </a:r>
          </a:p>
          <a:p>
            <a:r>
              <a:rPr lang="en-US" dirty="0"/>
              <a:t>    }, </a:t>
            </a:r>
            <a:r>
              <a:rPr lang="en-US" dirty="0" err="1"/>
              <a:t>snackbarHost</a:t>
            </a:r>
            <a:r>
              <a:rPr lang="en-US" dirty="0"/>
              <a:t> = {</a:t>
            </a:r>
          </a:p>
          <a:p>
            <a:r>
              <a:rPr lang="en-US" dirty="0"/>
              <a:t>        </a:t>
            </a:r>
            <a:r>
              <a:rPr lang="en-US" dirty="0" err="1"/>
              <a:t>ErrorSnackbar</a:t>
            </a:r>
            <a:r>
              <a:rPr lang="en-US" dirty="0"/>
              <a:t>(</a:t>
            </a:r>
            <a:r>
              <a:rPr lang="en-US" dirty="0" err="1"/>
              <a:t>snackbarHostState</a:t>
            </a:r>
            <a:r>
              <a:rPr lang="en-US" dirty="0"/>
              <a:t> = </a:t>
            </a:r>
            <a:r>
              <a:rPr lang="en-US" dirty="0" err="1"/>
              <a:t>snackbarHost</a:t>
            </a:r>
            <a:r>
              <a:rPr lang="en-US" dirty="0"/>
              <a:t>, </a:t>
            </a:r>
            <a:r>
              <a:rPr lang="en-US" dirty="0" err="1"/>
              <a:t>onDismiss</a:t>
            </a:r>
            <a:r>
              <a:rPr lang="en-US" dirty="0"/>
              <a:t> = {</a:t>
            </a:r>
          </a:p>
          <a:p>
            <a:r>
              <a:rPr lang="en-US" dirty="0"/>
              <a:t>            snackbarHost.</a:t>
            </a:r>
            <a:r>
              <a:rPr lang="en-US" dirty="0" err="1"/>
              <a:t>currentSnackbarData</a:t>
            </a:r>
            <a:r>
              <a:rPr lang="en-US" dirty="0"/>
              <a:t>?.dismiss()</a:t>
            </a:r>
          </a:p>
          <a:p>
            <a:r>
              <a:rPr lang="en-US" dirty="0"/>
              <a:t>        })</a:t>
            </a:r>
          </a:p>
          <a:p>
            <a:r>
              <a:rPr lang="en-US" dirty="0"/>
              <a:t>    }, </a:t>
            </a:r>
            <a:r>
              <a:rPr lang="en-US" dirty="0" err="1"/>
              <a:t>containerColor</a:t>
            </a:r>
            <a:r>
              <a:rPr lang="en-US" dirty="0"/>
              <a:t> = </a:t>
            </a:r>
            <a:r>
              <a:rPr lang="en-US" dirty="0" err="1"/>
              <a:t>MaterialTheme.colorScheme.background</a:t>
            </a:r>
            <a:r>
              <a:rPr lang="en-US" dirty="0"/>
              <a:t>) {</a:t>
            </a:r>
          </a:p>
          <a:p>
            <a:r>
              <a:rPr lang="en-US" dirty="0"/>
              <a:t>        Column(</a:t>
            </a:r>
          </a:p>
          <a:p>
            <a:r>
              <a:rPr lang="en-US" dirty="0"/>
              <a:t>            modifier = Modifier</a:t>
            </a:r>
          </a:p>
          <a:p>
            <a:r>
              <a:rPr lang="en-US" dirty="0"/>
              <a:t>                .padding(it)</a:t>
            </a:r>
          </a:p>
          <a:p>
            <a:r>
              <a:rPr lang="en-US" dirty="0"/>
              <a:t>                .padding(horizontal = 24.dp),</a:t>
            </a:r>
          </a:p>
          <a:p>
            <a:r>
              <a:rPr lang="en-US" dirty="0"/>
              <a:t>            </a:t>
            </a:r>
            <a:r>
              <a:rPr lang="en-US" dirty="0" err="1"/>
              <a:t>horizontalAlignment</a:t>
            </a:r>
            <a:r>
              <a:rPr lang="en-US" dirty="0"/>
              <a:t> = </a:t>
            </a:r>
            <a:r>
              <a:rPr lang="en-US" dirty="0" err="1"/>
              <a:t>Alignment.CenterHorizontally</a:t>
            </a:r>
            <a:endParaRPr lang="en-US" dirty="0"/>
          </a:p>
          <a:p>
            <a:r>
              <a:rPr lang="en-US" dirty="0"/>
              <a:t>        ) {</a:t>
            </a:r>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9F27D-A85A-870E-32CA-DF1378240F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6345A8-8594-2CA6-B464-003A89A7CA5F}"/>
              </a:ext>
            </a:extLst>
          </p:cNvPr>
          <p:cNvSpPr txBox="1"/>
          <p:nvPr/>
        </p:nvSpPr>
        <p:spPr>
          <a:xfrm>
            <a:off x="0" y="1"/>
            <a:ext cx="12344400" cy="6740307"/>
          </a:xfrm>
          <a:prstGeom prst="rect">
            <a:avLst/>
          </a:prstGeom>
          <a:noFill/>
        </p:spPr>
        <p:txBody>
          <a:bodyPr wrap="square">
            <a:spAutoFit/>
          </a:bodyPr>
          <a:lstStyle/>
          <a:p>
            <a:r>
              <a:rPr lang="en-US" dirty="0" err="1"/>
              <a:t>OutlinedTextField</a:t>
            </a:r>
            <a:r>
              <a:rPr lang="en-US" dirty="0"/>
              <a:t>(</a:t>
            </a:r>
          </a:p>
          <a:p>
            <a:r>
              <a:rPr lang="en-US" dirty="0"/>
              <a:t>                value = email,</a:t>
            </a:r>
          </a:p>
          <a:p>
            <a:r>
              <a:rPr lang="en-US" dirty="0"/>
              <a:t>                </a:t>
            </a:r>
            <a:r>
              <a:rPr lang="en-US" dirty="0" err="1"/>
              <a:t>onValueChange</a:t>
            </a:r>
            <a:r>
              <a:rPr lang="en-US" dirty="0"/>
              <a:t> = { </a:t>
            </a:r>
            <a:r>
              <a:rPr lang="en-US" dirty="0" err="1"/>
              <a:t>userEmail</a:t>
            </a:r>
            <a:r>
              <a:rPr lang="en-US" dirty="0"/>
              <a:t> -&gt;</a:t>
            </a:r>
          </a:p>
          <a:p>
            <a:r>
              <a:rPr lang="en-US" dirty="0"/>
              <a:t>                    email = </a:t>
            </a:r>
            <a:r>
              <a:rPr lang="en-US" dirty="0" err="1"/>
              <a:t>userEmail</a:t>
            </a:r>
            <a:endParaRPr lang="en-US" dirty="0"/>
          </a:p>
          <a:p>
            <a:r>
              <a:rPr lang="en-US" dirty="0"/>
              <a:t>                },</a:t>
            </a:r>
          </a:p>
          <a:p>
            <a:r>
              <a:rPr lang="en-US" dirty="0"/>
              <a:t>                placeholder = {</a:t>
            </a:r>
          </a:p>
          <a:p>
            <a:r>
              <a:rPr lang="en-US" dirty="0"/>
              <a:t>                    Text("Email")</a:t>
            </a:r>
          </a:p>
          <a:p>
            <a:r>
              <a:rPr lang="en-US" dirty="0"/>
              <a:t>                },</a:t>
            </a:r>
          </a:p>
          <a:p>
            <a:r>
              <a:rPr lang="en-US" dirty="0"/>
              <a:t>                </a:t>
            </a:r>
            <a:r>
              <a:rPr lang="en-US" dirty="0" err="1"/>
              <a:t>singleLine</a:t>
            </a:r>
            <a:r>
              <a:rPr lang="en-US" dirty="0"/>
              <a:t> = true,</a:t>
            </a:r>
          </a:p>
          <a:p>
            <a:r>
              <a:rPr lang="en-US" dirty="0"/>
              <a:t>                modifier = Modifier</a:t>
            </a:r>
          </a:p>
          <a:p>
            <a:r>
              <a:rPr lang="en-US" dirty="0"/>
              <a:t>                    .</a:t>
            </a:r>
            <a:r>
              <a:rPr lang="en-US" dirty="0" err="1"/>
              <a:t>fillMaxWidth</a:t>
            </a:r>
            <a:r>
              <a:rPr lang="en-US" dirty="0"/>
              <a:t>()</a:t>
            </a:r>
          </a:p>
          <a:p>
            <a:r>
              <a:rPr lang="en-US" dirty="0"/>
              <a:t>                    .padding(top = 36.dp),</a:t>
            </a:r>
          </a:p>
          <a:p>
            <a:r>
              <a:rPr lang="en-US" dirty="0"/>
              <a:t>                shape = </a:t>
            </a:r>
            <a:r>
              <a:rPr lang="en-US" dirty="0" err="1"/>
              <a:t>MaterialTheme.shapes.small</a:t>
            </a:r>
            <a:endParaRPr lang="en-US" dirty="0"/>
          </a:p>
          <a:p>
            <a:r>
              <a:rPr lang="en-US" dirty="0"/>
              <a:t>            )</a:t>
            </a:r>
          </a:p>
          <a:p>
            <a:r>
              <a:rPr lang="en-US" dirty="0"/>
              <a:t>            </a:t>
            </a:r>
            <a:r>
              <a:rPr lang="en-US" dirty="0" err="1"/>
              <a:t>OutlinedTextField</a:t>
            </a:r>
            <a:r>
              <a:rPr lang="en-US" dirty="0"/>
              <a:t>(value = password,</a:t>
            </a:r>
          </a:p>
          <a:p>
            <a:r>
              <a:rPr lang="en-US" dirty="0"/>
              <a:t>                shape = </a:t>
            </a:r>
            <a:r>
              <a:rPr lang="en-US" dirty="0" err="1"/>
              <a:t>MaterialTheme.shapes.small</a:t>
            </a:r>
            <a:r>
              <a:rPr lang="en-US" dirty="0"/>
              <a:t>,</a:t>
            </a:r>
          </a:p>
          <a:p>
            <a:r>
              <a:rPr lang="en-US" dirty="0"/>
              <a:t>                </a:t>
            </a:r>
            <a:r>
              <a:rPr lang="en-US" dirty="0" err="1"/>
              <a:t>onValueChange</a:t>
            </a:r>
            <a:r>
              <a:rPr lang="en-US" dirty="0"/>
              <a:t> = { </a:t>
            </a:r>
            <a:r>
              <a:rPr lang="en-US" dirty="0" err="1"/>
              <a:t>userPassword</a:t>
            </a:r>
            <a:r>
              <a:rPr lang="en-US" dirty="0"/>
              <a:t> -&gt;</a:t>
            </a:r>
          </a:p>
          <a:p>
            <a:r>
              <a:rPr lang="en-US" dirty="0"/>
              <a:t>                    password = </a:t>
            </a:r>
            <a:r>
              <a:rPr lang="en-US" dirty="0" err="1"/>
              <a:t>userPassword</a:t>
            </a:r>
            <a:endParaRPr lang="en-US" dirty="0"/>
          </a:p>
          <a:p>
            <a:r>
              <a:rPr lang="en-US" dirty="0"/>
              <a:t>                },</a:t>
            </a:r>
          </a:p>
          <a:p>
            <a:r>
              <a:rPr lang="en-US" dirty="0"/>
              <a:t>                </a:t>
            </a:r>
            <a:r>
              <a:rPr lang="en-US" dirty="0" err="1"/>
              <a:t>singleLine</a:t>
            </a:r>
            <a:r>
              <a:rPr lang="en-US" dirty="0"/>
              <a:t> = true,</a:t>
            </a:r>
          </a:p>
          <a:p>
            <a:r>
              <a:rPr lang="en-US" dirty="0"/>
              <a:t>                </a:t>
            </a:r>
            <a:r>
              <a:rPr lang="en-US" dirty="0" err="1"/>
              <a:t>keyboardActions</a:t>
            </a:r>
            <a:r>
              <a:rPr lang="en-US" dirty="0"/>
              <a:t> = </a:t>
            </a:r>
            <a:r>
              <a:rPr lang="en-US" dirty="0" err="1"/>
              <a:t>KeyboardActions</a:t>
            </a:r>
            <a:r>
              <a:rPr lang="en-US" dirty="0"/>
              <a:t>(</a:t>
            </a:r>
            <a:r>
              <a:rPr lang="en-US" dirty="0" err="1"/>
              <a:t>onDone</a:t>
            </a:r>
            <a:r>
              <a:rPr lang="en-US" dirty="0"/>
              <a:t> = {</a:t>
            </a:r>
          </a:p>
          <a:p>
            <a:r>
              <a:rPr lang="en-US" dirty="0"/>
              <a:t>                    // Keyboard Actions</a:t>
            </a:r>
          </a:p>
          <a:p>
            <a:r>
              <a:rPr lang="en-US" dirty="0"/>
              <a:t>                }),</a:t>
            </a:r>
          </a:p>
          <a:p>
            <a:r>
              <a:rPr lang="en-US" dirty="0"/>
              <a:t>                </a:t>
            </a:r>
            <a:r>
              <a:rPr lang="en-US" dirty="0" err="1"/>
              <a:t>keyboardOptions</a:t>
            </a:r>
            <a:r>
              <a:rPr lang="en-US" dirty="0"/>
              <a:t> = </a:t>
            </a:r>
            <a:r>
              <a:rPr lang="en-US" dirty="0" err="1"/>
              <a:t>KeyboardOptions.Default.copy</a:t>
            </a:r>
            <a:r>
              <a:rPr lang="en-US" dirty="0"/>
              <a:t>(</a:t>
            </a:r>
            <a:r>
              <a:rPr lang="en-US" dirty="0" err="1"/>
              <a:t>imeAction</a:t>
            </a:r>
            <a:r>
              <a:rPr lang="en-US" dirty="0"/>
              <a:t> = </a:t>
            </a:r>
            <a:r>
              <a:rPr lang="en-US" dirty="0" err="1"/>
              <a:t>ImeAction.Done</a:t>
            </a:r>
            <a:r>
              <a:rPr lang="en-US" dirty="0"/>
              <a:t>),</a:t>
            </a:r>
          </a:p>
        </p:txBody>
      </p:sp>
    </p:spTree>
    <p:extLst>
      <p:ext uri="{BB962C8B-B14F-4D97-AF65-F5344CB8AC3E}">
        <p14:creationId xmlns:p14="http://schemas.microsoft.com/office/powerpoint/2010/main" val="117403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3059B-773C-B5E3-E306-FE91F53979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D64622-EC38-3FD7-FA7A-7A82207DAA2C}"/>
              </a:ext>
            </a:extLst>
          </p:cNvPr>
          <p:cNvSpPr txBox="1"/>
          <p:nvPr/>
        </p:nvSpPr>
        <p:spPr>
          <a:xfrm>
            <a:off x="-1" y="1"/>
            <a:ext cx="11076317" cy="6740307"/>
          </a:xfrm>
          <a:prstGeom prst="rect">
            <a:avLst/>
          </a:prstGeom>
          <a:noFill/>
        </p:spPr>
        <p:txBody>
          <a:bodyPr wrap="square">
            <a:spAutoFit/>
          </a:bodyPr>
          <a:lstStyle/>
          <a:p>
            <a:r>
              <a:rPr lang="en-US" dirty="0"/>
              <a:t>placeholder = {</a:t>
            </a:r>
          </a:p>
          <a:p>
            <a:r>
              <a:rPr lang="en-US" dirty="0"/>
              <a:t>                    Text("Password")</a:t>
            </a:r>
          </a:p>
          <a:p>
            <a:r>
              <a:rPr lang="en-US" dirty="0"/>
              <a:t>                },</a:t>
            </a:r>
          </a:p>
          <a:p>
            <a:r>
              <a:rPr lang="en-US" dirty="0"/>
              <a:t>                modifier = Modifier</a:t>
            </a:r>
          </a:p>
          <a:p>
            <a:r>
              <a:rPr lang="en-US" dirty="0"/>
              <a:t>                    .</a:t>
            </a:r>
            <a:r>
              <a:rPr lang="en-US" dirty="0" err="1"/>
              <a:t>fillMaxWidth</a:t>
            </a:r>
            <a:r>
              <a:rPr lang="en-US" dirty="0"/>
              <a:t>()</a:t>
            </a:r>
          </a:p>
          <a:p>
            <a:r>
              <a:rPr lang="en-US" dirty="0"/>
              <a:t>                    .padding(vertical = 24.dp),</a:t>
            </a:r>
          </a:p>
          <a:p>
            <a:r>
              <a:rPr lang="en-US" dirty="0"/>
              <a:t>                </a:t>
            </a:r>
            <a:r>
              <a:rPr lang="en-US" dirty="0" err="1"/>
              <a:t>visualTransformation</a:t>
            </a:r>
            <a:r>
              <a:rPr lang="en-US" dirty="0"/>
              <a:t> = if (</a:t>
            </a:r>
            <a:r>
              <a:rPr lang="en-US" dirty="0" err="1"/>
              <a:t>isPasswordVisible</a:t>
            </a:r>
            <a:r>
              <a:rPr lang="en-US" dirty="0"/>
              <a:t>) </a:t>
            </a:r>
            <a:r>
              <a:rPr lang="en-US" dirty="0" err="1"/>
              <a:t>VisualTransformation.None</a:t>
            </a:r>
            <a:r>
              <a:rPr lang="en-US" dirty="0"/>
              <a:t> else </a:t>
            </a:r>
            <a:r>
              <a:rPr lang="en-US" dirty="0" err="1"/>
              <a:t>PasswordVisualTransformation</a:t>
            </a:r>
            <a:r>
              <a:rPr lang="en-US" dirty="0"/>
              <a:t>(),</a:t>
            </a:r>
          </a:p>
          <a:p>
            <a:r>
              <a:rPr lang="en-US" dirty="0"/>
              <a:t>                </a:t>
            </a:r>
            <a:r>
              <a:rPr lang="en-US" dirty="0" err="1"/>
              <a:t>trailingIcon</a:t>
            </a:r>
            <a:r>
              <a:rPr lang="en-US" dirty="0"/>
              <a:t> = {</a:t>
            </a:r>
          </a:p>
          <a:p>
            <a:r>
              <a:rPr lang="en-US" dirty="0"/>
              <a:t>                    </a:t>
            </a:r>
            <a:r>
              <a:rPr lang="en-US" dirty="0" err="1"/>
              <a:t>IconButton</a:t>
            </a:r>
            <a:r>
              <a:rPr lang="en-US" dirty="0"/>
              <a:t>(</a:t>
            </a:r>
            <a:r>
              <a:rPr lang="en-US" dirty="0" err="1"/>
              <a:t>onClick</a:t>
            </a:r>
            <a:r>
              <a:rPr lang="en-US" dirty="0"/>
              <a:t> = { </a:t>
            </a:r>
            <a:r>
              <a:rPr lang="en-US" dirty="0" err="1"/>
              <a:t>isPasswordVisible</a:t>
            </a:r>
            <a:r>
              <a:rPr lang="en-US" dirty="0"/>
              <a:t> = !</a:t>
            </a:r>
            <a:r>
              <a:rPr lang="en-US" dirty="0" err="1"/>
              <a:t>isPasswordVisible</a:t>
            </a:r>
            <a:r>
              <a:rPr lang="en-US" dirty="0"/>
              <a:t> }) {</a:t>
            </a:r>
          </a:p>
          <a:p>
            <a:r>
              <a:rPr lang="en-US" dirty="0"/>
              <a:t>                        Icon(</a:t>
            </a:r>
          </a:p>
          <a:p>
            <a:r>
              <a:rPr lang="en-US" dirty="0"/>
              <a:t>                            if (!</a:t>
            </a:r>
            <a:r>
              <a:rPr lang="en-US" dirty="0" err="1"/>
              <a:t>isPasswordVisible</a:t>
            </a:r>
            <a:r>
              <a:rPr lang="en-US" dirty="0"/>
              <a:t>) </a:t>
            </a:r>
            <a:r>
              <a:rPr lang="en-US" dirty="0" err="1"/>
              <a:t>Icons.Rounded.VisibilityOff</a:t>
            </a:r>
            <a:r>
              <a:rPr lang="en-US" dirty="0"/>
              <a:t> else </a:t>
            </a:r>
            <a:r>
              <a:rPr lang="en-US" dirty="0" err="1"/>
              <a:t>Icons.Rounded.Visibility</a:t>
            </a:r>
            <a:r>
              <a:rPr lang="en-US" dirty="0"/>
              <a:t>,</a:t>
            </a:r>
          </a:p>
          <a:p>
            <a:r>
              <a:rPr lang="en-US" dirty="0"/>
              <a:t>                            </a:t>
            </a:r>
            <a:r>
              <a:rPr lang="en-US" dirty="0" err="1"/>
              <a:t>contentDescription</a:t>
            </a:r>
            <a:r>
              <a:rPr lang="en-US" dirty="0"/>
              <a:t> = if (!</a:t>
            </a:r>
            <a:r>
              <a:rPr lang="en-US" dirty="0" err="1"/>
              <a:t>isPasswordVisible</a:t>
            </a:r>
            <a:r>
              <a:rPr lang="en-US" dirty="0"/>
              <a:t>) "Hide Password" else "View Password"</a:t>
            </a:r>
          </a:p>
          <a:p>
            <a:r>
              <a:rPr lang="en-US" dirty="0"/>
              <a:t>                        )</a:t>
            </a:r>
          </a:p>
          <a:p>
            <a:r>
              <a:rPr lang="en-US" dirty="0"/>
              <a:t>                    }</a:t>
            </a:r>
          </a:p>
          <a:p>
            <a:r>
              <a:rPr lang="en-US" dirty="0"/>
              <a:t>                })</a:t>
            </a:r>
          </a:p>
          <a:p>
            <a:r>
              <a:rPr lang="en-US" dirty="0"/>
              <a:t>Button(</a:t>
            </a:r>
          </a:p>
          <a:p>
            <a:r>
              <a:rPr lang="en-US" dirty="0"/>
              <a:t>                </a:t>
            </a:r>
            <a:r>
              <a:rPr lang="en-US" dirty="0" err="1"/>
              <a:t>onClick</a:t>
            </a:r>
            <a:r>
              <a:rPr lang="en-US" dirty="0"/>
              <a:t> = {</a:t>
            </a:r>
          </a:p>
          <a:p>
            <a:r>
              <a:rPr lang="en-US" dirty="0"/>
              <a:t>                    </a:t>
            </a:r>
            <a:r>
              <a:rPr lang="en-US" dirty="0" err="1"/>
              <a:t>onNavigateToSurvey</a:t>
            </a:r>
            <a:r>
              <a:rPr lang="en-US" dirty="0"/>
              <a:t>()</a:t>
            </a:r>
          </a:p>
          <a:p>
            <a:r>
              <a:rPr lang="en-US" dirty="0"/>
              <a:t>                }, modifier = Modifier</a:t>
            </a:r>
          </a:p>
          <a:p>
            <a:r>
              <a:rPr lang="en-US" dirty="0"/>
              <a:t>                    .</a:t>
            </a:r>
            <a:r>
              <a:rPr lang="en-US" dirty="0" err="1"/>
              <a:t>fillMaxWidth</a:t>
            </a:r>
            <a:r>
              <a:rPr lang="en-US" dirty="0"/>
              <a:t>()</a:t>
            </a:r>
          </a:p>
          <a:p>
            <a:r>
              <a:rPr lang="en-US" dirty="0"/>
              <a:t>                    .padding(vertical = 24.dp), enabled = </a:t>
            </a:r>
            <a:r>
              <a:rPr lang="en-US" dirty="0" err="1"/>
              <a:t>isFormStateValid</a:t>
            </a:r>
            <a:endParaRPr lang="en-US" dirty="0"/>
          </a:p>
          <a:p>
            <a:r>
              <a:rPr lang="en-US" dirty="0"/>
              <a:t>            ) {</a:t>
            </a:r>
          </a:p>
          <a:p>
            <a:r>
              <a:rPr lang="en-US" dirty="0"/>
              <a:t>                Text("Sign in") }</a:t>
            </a:r>
          </a:p>
        </p:txBody>
      </p:sp>
    </p:spTree>
    <p:extLst>
      <p:ext uri="{BB962C8B-B14F-4D97-AF65-F5344CB8AC3E}">
        <p14:creationId xmlns:p14="http://schemas.microsoft.com/office/powerpoint/2010/main" val="1756431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199</TotalTime>
  <Words>2449</Words>
  <Application>Microsoft Office PowerPoint</Application>
  <PresentationFormat>Widescreen</PresentationFormat>
  <Paragraphs>345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Söhne</vt:lpstr>
      <vt:lpstr>Times New Roman</vt:lpstr>
      <vt:lpstr>Trebuchet MS</vt:lpstr>
      <vt:lpstr>Wingdings</vt:lpstr>
      <vt:lpstr>Wingdings 3</vt:lpstr>
      <vt:lpstr>Facet</vt:lpstr>
      <vt:lpstr>SURVEY APPLICATION</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Sridharan S</cp:lastModifiedBy>
  <cp:revision>29</cp:revision>
  <dcterms:created xsi:type="dcterms:W3CDTF">2024-03-18T04:06:37Z</dcterms:created>
  <dcterms:modified xsi:type="dcterms:W3CDTF">2024-11-19T06:18:06Z</dcterms:modified>
</cp:coreProperties>
</file>