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sldIdLst>
    <p:sldId id="285" r:id="rId2"/>
    <p:sldId id="297" r:id="rId3"/>
    <p:sldId id="261" r:id="rId4"/>
    <p:sldId id="278" r:id="rId5"/>
    <p:sldId id="284" r:id="rId6"/>
    <p:sldId id="288" r:id="rId7"/>
    <p:sldId id="291" r:id="rId8"/>
    <p:sldId id="289" r:id="rId9"/>
    <p:sldId id="290" r:id="rId10"/>
    <p:sldId id="292" r:id="rId11"/>
    <p:sldId id="293" r:id="rId12"/>
    <p:sldId id="295" r:id="rId13"/>
    <p:sldId id="294" r:id="rId14"/>
    <p:sldId id="296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74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C1AB7-559A-43EC-AF51-C5C254D7506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A7516-71DE-4994-9B19-9ECA3146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3E3FE7-FC5F-4341-80EF-8258EEB3871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6393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0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96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08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52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7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74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67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7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82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35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5665" y="1454401"/>
            <a:ext cx="11570208" cy="453788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643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32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18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67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7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Thank You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933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176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3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3566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96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11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72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3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15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73661" y="6418879"/>
            <a:ext cx="2758769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1067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1067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1067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1067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1"/>
            <a:ext cx="11566984" cy="4537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756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4" r:id="rId26"/>
    <p:sldLayoutId id="2147483686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91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Lucida Sans Unicode" pitchFamily="34" charset="0"/>
        <a:buChar char="▶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02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9725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6300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828754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»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pos="182">
          <p15:clr>
            <a:srgbClr val="F26B43"/>
          </p15:clr>
        </p15:guide>
        <p15:guide id="3" pos="5654">
          <p15:clr>
            <a:srgbClr val="F26B43"/>
          </p15:clr>
        </p15:guide>
        <p15:guide id="4" orient="horz" pos="28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0532" y="3004525"/>
            <a:ext cx="11160125" cy="848950"/>
          </a:xfrm>
        </p:spPr>
        <p:txBody>
          <a:bodyPr/>
          <a:lstStyle/>
          <a:p>
            <a:r>
              <a:rPr lang="en-US" sz="4800" dirty="0" smtClean="0">
                <a:latin typeface="+mn-lt"/>
                <a:cs typeface="Times New Roman" pitchFamily="18" charset="0"/>
              </a:rPr>
              <a:t>Advance UFT</a:t>
            </a:r>
            <a:endParaRPr lang="en-GB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9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File System Object is only for handling Flat files, but we can create and</a:t>
            </a:r>
          </a:p>
          <a:p>
            <a:r>
              <a:rPr lang="en-US" dirty="0"/>
              <a:t> delete other types of files also.</a:t>
            </a:r>
          </a:p>
          <a:p>
            <a:endParaRPr lang="en-US" dirty="0"/>
          </a:p>
          <a:p>
            <a:r>
              <a:rPr lang="en-US" dirty="0"/>
              <a:t>&gt; We can’t perform internal operations (Ex: Read, write etc…) on other types of files.</a:t>
            </a:r>
          </a:p>
          <a:p>
            <a:endParaRPr lang="en-US" dirty="0"/>
          </a:p>
          <a:p>
            <a:r>
              <a:rPr lang="en-US" dirty="0"/>
              <a:t>&gt; If you want perform operations Excel files then use Excel Application object.</a:t>
            </a:r>
          </a:p>
          <a:p>
            <a:endParaRPr lang="en-US" dirty="0"/>
          </a:p>
          <a:p>
            <a:r>
              <a:rPr lang="en-US" dirty="0"/>
              <a:t>&gt; If you want perform operations Word files then use Word Application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FileSystemObject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Create / Delete / copy folder</a:t>
            </a:r>
          </a:p>
          <a:p>
            <a:r>
              <a:rPr lang="en-US" dirty="0" smtClean="0"/>
              <a:t>2. </a:t>
            </a:r>
            <a:r>
              <a:rPr lang="en-US" dirty="0"/>
              <a:t>Create / Delete / copy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/>
              <a:t>Read a Text file </a:t>
            </a:r>
            <a:endParaRPr lang="en-US" dirty="0" smtClean="0"/>
          </a:p>
          <a:p>
            <a:r>
              <a:rPr lang="en-US" dirty="0"/>
              <a:t>1. Character by </a:t>
            </a:r>
            <a:r>
              <a:rPr lang="en-US" dirty="0" smtClean="0"/>
              <a:t>Character</a:t>
            </a:r>
          </a:p>
          <a:p>
            <a:r>
              <a:rPr lang="en-US" dirty="0"/>
              <a:t>2. Line by </a:t>
            </a:r>
            <a:r>
              <a:rPr lang="en-US" dirty="0" smtClean="0"/>
              <a:t>Line</a:t>
            </a:r>
          </a:p>
          <a:p>
            <a:r>
              <a:rPr lang="en-US" dirty="0"/>
              <a:t>3. entire file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2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data driven test Using </a:t>
            </a:r>
            <a:r>
              <a:rPr lang="en-US" dirty="0" err="1" smtClean="0"/>
              <a:t>FileSystemObject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Scenario:</a:t>
            </a:r>
          </a:p>
          <a:p>
            <a:r>
              <a:rPr lang="en-US" dirty="0" smtClean="0"/>
              <a:t>Login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Data to a Text </a:t>
            </a:r>
            <a:r>
              <a:rPr lang="en-US" dirty="0" smtClean="0"/>
              <a:t>file</a:t>
            </a:r>
          </a:p>
          <a:p>
            <a:r>
              <a:rPr lang="en-US" dirty="0"/>
              <a:t>Write Data (Append) to a Text </a:t>
            </a:r>
            <a:r>
              <a:rPr lang="en-US" dirty="0" smtClean="0"/>
              <a:t>file</a:t>
            </a:r>
          </a:p>
          <a:p>
            <a:r>
              <a:rPr lang="en-US" dirty="0"/>
              <a:t>Open 1 to 10 Orders and Read Order Number and Customer name</a:t>
            </a:r>
          </a:p>
          <a:p>
            <a:r>
              <a:rPr lang="en-US" dirty="0"/>
              <a:t>‘Export to a Text file</a:t>
            </a:r>
            <a:endParaRPr lang="en-US" dirty="0" smtClean="0"/>
          </a:p>
          <a:p>
            <a:r>
              <a:rPr lang="en-US" dirty="0"/>
              <a:t>Compare two text files by Size, by Text and by Binary values</a:t>
            </a:r>
          </a:p>
        </p:txBody>
      </p:sp>
    </p:spTree>
    <p:extLst>
      <p:ext uri="{BB962C8B-B14F-4D97-AF65-F5344CB8AC3E}">
        <p14:creationId xmlns:p14="http://schemas.microsoft.com/office/powerpoint/2010/main" val="153159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Excel Application </a:t>
            </a:r>
            <a:r>
              <a:rPr lang="en-US" dirty="0" smtClean="0"/>
              <a:t>Object</a:t>
            </a:r>
          </a:p>
          <a:p>
            <a:r>
              <a:rPr lang="en-US" dirty="0" err="1" smtClean="0"/>
              <a:t>Syntex</a:t>
            </a:r>
            <a:r>
              <a:rPr lang="en-US" dirty="0" smtClean="0"/>
              <a:t>:</a:t>
            </a:r>
          </a:p>
          <a:p>
            <a:r>
              <a:rPr lang="en-US" dirty="0"/>
              <a:t>Set Variable = </a:t>
            </a:r>
            <a:r>
              <a:rPr lang="en-US" dirty="0" err="1"/>
              <a:t>CreateObject</a:t>
            </a:r>
            <a:r>
              <a:rPr lang="en-US" dirty="0"/>
              <a:t>(“</a:t>
            </a:r>
            <a:r>
              <a:rPr lang="en-US" dirty="0" err="1"/>
              <a:t>Excel.Application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r>
              <a:rPr lang="en-US" dirty="0" smtClean="0"/>
              <a:t>Assignment:</a:t>
            </a:r>
          </a:p>
          <a:p>
            <a:endParaRPr lang="en-US" dirty="0"/>
          </a:p>
          <a:p>
            <a:r>
              <a:rPr lang="en-US" dirty="0" smtClean="0"/>
              <a:t>Automate data driven test for login using excel sheet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72803" y="1439022"/>
          <a:ext cx="8218647" cy="112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549">
                  <a:extLst>
                    <a:ext uri="{9D8B030D-6E8A-4147-A177-3AD203B41FA5}">
                      <a16:colId xmlns:a16="http://schemas.microsoft.com/office/drawing/2014/main" val="146304648"/>
                    </a:ext>
                  </a:extLst>
                </a:gridCol>
                <a:gridCol w="2739549">
                  <a:extLst>
                    <a:ext uri="{9D8B030D-6E8A-4147-A177-3AD203B41FA5}">
                      <a16:colId xmlns:a16="http://schemas.microsoft.com/office/drawing/2014/main" val="819052125"/>
                    </a:ext>
                  </a:extLst>
                </a:gridCol>
                <a:gridCol w="2739549">
                  <a:extLst>
                    <a:ext uri="{9D8B030D-6E8A-4147-A177-3AD203B41FA5}">
                      <a16:colId xmlns:a16="http://schemas.microsoft.com/office/drawing/2014/main" val="1849399422"/>
                    </a:ext>
                  </a:extLst>
                </a:gridCol>
              </a:tblGrid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29180586"/>
                  </a:ext>
                </a:extLst>
              </a:tr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Prepared by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+mn-cs"/>
                        </a:rPr>
                        <a:t>Sneha Kumar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Times New Roman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07-Mar-2019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48386671"/>
                  </a:ext>
                </a:extLst>
              </a:tr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Reviewed by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+mn-cs"/>
                        </a:rPr>
                        <a:t>Nisha Mendonsa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Times New Roman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07-Mar-2019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171224966"/>
                  </a:ext>
                </a:extLst>
              </a:tr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Approved by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</a:rPr>
                        <a:t>Gauresh Gaitonde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08-Mar-2019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4840112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59171" y="2881208"/>
          <a:ext cx="8861937" cy="62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422">
                  <a:extLst>
                    <a:ext uri="{9D8B030D-6E8A-4147-A177-3AD203B41FA5}">
                      <a16:colId xmlns:a16="http://schemas.microsoft.com/office/drawing/2014/main" val="296466883"/>
                    </a:ext>
                  </a:extLst>
                </a:gridCol>
                <a:gridCol w="1743955">
                  <a:extLst>
                    <a:ext uri="{9D8B030D-6E8A-4147-A177-3AD203B41FA5}">
                      <a16:colId xmlns:a16="http://schemas.microsoft.com/office/drawing/2014/main" val="4146000389"/>
                    </a:ext>
                  </a:extLst>
                </a:gridCol>
                <a:gridCol w="1689114">
                  <a:extLst>
                    <a:ext uri="{9D8B030D-6E8A-4147-A177-3AD203B41FA5}">
                      <a16:colId xmlns:a16="http://schemas.microsoft.com/office/drawing/2014/main" val="3868182066"/>
                    </a:ext>
                  </a:extLst>
                </a:gridCol>
                <a:gridCol w="4064446">
                  <a:extLst>
                    <a:ext uri="{9D8B030D-6E8A-4147-A177-3AD203B41FA5}">
                      <a16:colId xmlns:a16="http://schemas.microsoft.com/office/drawing/2014/main" val="2650720453"/>
                    </a:ext>
                  </a:extLst>
                </a:gridCol>
              </a:tblGrid>
              <a:tr h="311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Version No.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Date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cs typeface="Arial" panose="020B0604020202020204" pitchFamily="34" charset="0"/>
                        </a:rPr>
                        <a:t>Affected Sections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Highlights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extLst>
                  <a:ext uri="{0D108BD9-81ED-4DB2-BD59-A6C34878D82A}">
                    <a16:rowId xmlns:a16="http://schemas.microsoft.com/office/drawing/2014/main" val="3390178493"/>
                  </a:ext>
                </a:extLst>
              </a:tr>
              <a:tr h="311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1.0.0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08-Mar-2019</a:t>
                      </a: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All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Original</a:t>
                      </a:r>
                      <a:r>
                        <a:rPr lang="en-US" sz="1100" baseline="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 Version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extLst>
                  <a:ext uri="{0D108BD9-81ED-4DB2-BD59-A6C34878D82A}">
                    <a16:rowId xmlns:a16="http://schemas.microsoft.com/office/drawing/2014/main" val="206370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96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Agenda – Session </a:t>
            </a:r>
            <a:r>
              <a:rPr lang="en-US" dirty="0" smtClean="0">
                <a:latin typeface="+mn-lt"/>
                <a:cs typeface="Times New Roman" pitchFamily="18" charset="0"/>
              </a:rPr>
              <a:t>1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9260" y="1466046"/>
            <a:ext cx="86741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Descriptive Programming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File System Object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FSO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6CD55D-C763-48E5-B046-FDFEF4915F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6629400" y="1066801"/>
            <a:ext cx="3429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69963">
              <a:lnSpc>
                <a:spcPct val="150000"/>
              </a:lnSpc>
              <a:spcBef>
                <a:spcPct val="20000"/>
              </a:spcBef>
              <a:buSzPct val="125000"/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lnSpc>
                <a:spcPct val="150000"/>
              </a:lnSpc>
              <a:spcBef>
                <a:spcPct val="20000"/>
              </a:spcBef>
              <a:buSzPct val="125000"/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666426" y="268422"/>
            <a:ext cx="8684697" cy="828675"/>
          </a:xfrm>
        </p:spPr>
        <p:txBody>
          <a:bodyPr/>
          <a:lstStyle/>
          <a:p>
            <a:r>
              <a:rPr lang="en-US" sz="2000" dirty="0">
                <a:cs typeface="Times New Roman" pitchFamily="18" charset="0"/>
              </a:rPr>
              <a:t>Descriptive Programming</a:t>
            </a:r>
            <a:br>
              <a:rPr lang="en-US" sz="2000" dirty="0">
                <a:cs typeface="Times New Roman" pitchFamily="18" charset="0"/>
              </a:rPr>
            </a:br>
            <a:endParaRPr lang="en-US" sz="2000" b="0" dirty="0">
              <a:latin typeface="+mn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46" y="1735810"/>
            <a:ext cx="10817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Descriptive programming is a mechanism for creating tests where you use “Programmatic description” of objects instead of recording them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Using this technique QTP can be made to identify objects that are not in the repository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There </a:t>
            </a:r>
            <a:r>
              <a:rPr lang="en-US" b="1" dirty="0"/>
              <a:t>are 2 variations of descriptive programming: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1) Static Descriptive programming</a:t>
            </a:r>
            <a:br>
              <a:rPr lang="en-US" dirty="0"/>
            </a:br>
            <a:r>
              <a:rPr lang="en-US" dirty="0"/>
              <a:t>2) Dynamic Descriptive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3143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Static Descriptive programming</a:t>
            </a:r>
            <a:endParaRPr lang="en-US" dirty="0" smtClean="0">
              <a:latin typeface="+mn-lt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static method is when you try to access an object by using a set of properties and values directly in a VB statement.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Syntax: </a:t>
            </a:r>
            <a:r>
              <a:rPr lang="en-US" dirty="0" err="1">
                <a:latin typeface="+mn-lt"/>
              </a:rPr>
              <a:t>TestObject</a:t>
            </a:r>
            <a:r>
              <a:rPr lang="en-US" dirty="0">
                <a:latin typeface="+mn-lt"/>
              </a:rPr>
              <a:t>(“Property name1:=property </a:t>
            </a:r>
            <a:r>
              <a:rPr lang="en-US" dirty="0" err="1">
                <a:latin typeface="+mn-lt"/>
              </a:rPr>
              <a:t>value”,”property</a:t>
            </a:r>
            <a:r>
              <a:rPr lang="en-US" dirty="0">
                <a:latin typeface="+mn-lt"/>
              </a:rPr>
              <a:t> name 2:=property value”,….n)</a:t>
            </a:r>
          </a:p>
          <a:p>
            <a:endParaRPr lang="en-US" b="0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Example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dirty="0">
                <a:latin typeface="+mn-lt"/>
              </a:rPr>
              <a:t>Browser(“</a:t>
            </a:r>
            <a:r>
              <a:rPr lang="en-US" dirty="0" err="1">
                <a:latin typeface="+mn-lt"/>
              </a:rPr>
              <a:t>creationtime</a:t>
            </a:r>
            <a:r>
              <a:rPr lang="en-US" dirty="0">
                <a:latin typeface="+mn-lt"/>
              </a:rPr>
              <a:t>:=0”).Page(“title:=Google”).</a:t>
            </a:r>
            <a:r>
              <a:rPr lang="en-US" dirty="0" err="1">
                <a:latin typeface="+mn-lt"/>
              </a:rPr>
              <a:t>WebButton</a:t>
            </a:r>
            <a:r>
              <a:rPr lang="en-US" dirty="0">
                <a:latin typeface="+mn-lt"/>
              </a:rPr>
              <a:t>(“name:=Google Search”) </a:t>
            </a:r>
          </a:p>
          <a:p>
            <a:endParaRPr lang="en-US" dirty="0" smtClean="0">
              <a:latin typeface="+mn-lt"/>
            </a:endParaRPr>
          </a:p>
          <a:p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174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Dynamic Descriptive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65" y="1301858"/>
            <a:ext cx="11566984" cy="4866467"/>
          </a:xfrm>
        </p:spPr>
        <p:txBody>
          <a:bodyPr/>
          <a:lstStyle/>
          <a:p>
            <a:r>
              <a:rPr lang="en-US" dirty="0"/>
              <a:t>This works by creating a description object.  Look at the following example to create a </a:t>
            </a:r>
            <a:r>
              <a:rPr lang="en-US" dirty="0" err="1"/>
              <a:t>webButton</a:t>
            </a:r>
            <a:r>
              <a:rPr lang="en-US" dirty="0"/>
              <a:t>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Syntax for writing Test Object statements</a:t>
            </a:r>
          </a:p>
          <a:p>
            <a:r>
              <a:rPr lang="en-US" dirty="0" err="1" smtClean="0"/>
              <a:t>Testobject</a:t>
            </a:r>
            <a:r>
              <a:rPr lang="en-US" dirty="0"/>
              <a:t>(“</a:t>
            </a:r>
            <a:r>
              <a:rPr lang="en-US" dirty="0" err="1"/>
              <a:t>PropertyName</a:t>
            </a:r>
            <a:r>
              <a:rPr lang="en-US" dirty="0"/>
              <a:t>:=</a:t>
            </a:r>
            <a:r>
              <a:rPr lang="en-US" dirty="0" err="1"/>
              <a:t>PropertyValue</a:t>
            </a:r>
            <a:r>
              <a:rPr lang="en-US" dirty="0"/>
              <a:t>”).Child </a:t>
            </a:r>
            <a:r>
              <a:rPr lang="en-US" dirty="0" err="1"/>
              <a:t>TestObject</a:t>
            </a:r>
            <a:r>
              <a:rPr lang="en-US" dirty="0"/>
              <a:t>(“</a:t>
            </a:r>
            <a:r>
              <a:rPr lang="en-US" dirty="0" err="1"/>
              <a:t>PropertyName</a:t>
            </a:r>
            <a:r>
              <a:rPr lang="en-US" dirty="0"/>
              <a:t>:=</a:t>
            </a:r>
            <a:r>
              <a:rPr lang="en-US" dirty="0" err="1"/>
              <a:t>PropertyValue</a:t>
            </a:r>
            <a:r>
              <a:rPr lang="en-US" dirty="0"/>
              <a:t>”).Method or Operation</a:t>
            </a:r>
          </a:p>
          <a:p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Testobject</a:t>
            </a:r>
            <a:r>
              <a:rPr lang="en-US" dirty="0"/>
              <a:t>(“Property1Name:=Property1Value”,”Property1Name:=Property1Value”).Child </a:t>
            </a:r>
            <a:r>
              <a:rPr lang="en-US" dirty="0" err="1"/>
              <a:t>TestObject</a:t>
            </a:r>
            <a:r>
              <a:rPr lang="en-US" dirty="0"/>
              <a:t>(“</a:t>
            </a:r>
            <a:r>
              <a:rPr lang="en-US" dirty="0" err="1"/>
              <a:t>PropertyName</a:t>
            </a:r>
            <a:r>
              <a:rPr lang="en-US" dirty="0"/>
              <a:t>:=</a:t>
            </a:r>
            <a:r>
              <a:rPr lang="en-US" dirty="0" err="1"/>
              <a:t>PropertyValue</a:t>
            </a:r>
            <a:r>
              <a:rPr lang="en-US" dirty="0"/>
              <a:t>”).Method or Operation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Set </a:t>
            </a:r>
            <a:r>
              <a:rPr lang="en-US" dirty="0" err="1"/>
              <a:t>Testdesc</a:t>
            </a:r>
            <a:r>
              <a:rPr lang="en-US" dirty="0"/>
              <a:t>=</a:t>
            </a:r>
            <a:r>
              <a:rPr lang="en-US" dirty="0" err="1"/>
              <a:t>description.create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Testdesc</a:t>
            </a:r>
            <a:r>
              <a:rPr lang="en-US" dirty="0"/>
              <a:t>(“</a:t>
            </a:r>
            <a:r>
              <a:rPr lang="en-US" dirty="0" err="1"/>
              <a:t>micClass</a:t>
            </a:r>
            <a:r>
              <a:rPr lang="en-US" dirty="0"/>
              <a:t>”).value= “</a:t>
            </a:r>
            <a:r>
              <a:rPr lang="en-US" dirty="0" err="1"/>
              <a:t>webButton</a:t>
            </a:r>
            <a:r>
              <a:rPr lang="en-US" dirty="0"/>
              <a:t>” </a:t>
            </a:r>
            <a:r>
              <a:rPr lang="en-US" dirty="0" smtClean="0"/>
              <a:t> 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Dialog</a:t>
            </a:r>
            <a:r>
              <a:rPr lang="en-US" dirty="0"/>
              <a:t>(“text:=Login”).</a:t>
            </a:r>
            <a:r>
              <a:rPr lang="en-US" dirty="0" err="1"/>
              <a:t>WinButton</a:t>
            </a:r>
            <a:r>
              <a:rPr lang="en-US" dirty="0"/>
              <a:t>(“text:=Cancel”).Click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7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  <a:p>
            <a:r>
              <a:rPr lang="en-US" dirty="0"/>
              <a:t> </a:t>
            </a:r>
            <a:r>
              <a:rPr lang="en-US" dirty="0" err="1"/>
              <a:t>Systemutil.Run</a:t>
            </a:r>
            <a:r>
              <a:rPr lang="en-US" dirty="0"/>
              <a:t> “C:\Program Files\HP\Unified </a:t>
            </a:r>
            <a:r>
              <a:rPr lang="en-US" dirty="0" smtClean="0"/>
              <a:t>Functional Testing\samples\flight\app\flight4a.exe</a:t>
            </a:r>
            <a:r>
              <a:rPr lang="en-US" dirty="0"/>
              <a:t>”</a:t>
            </a:r>
          </a:p>
          <a:p>
            <a:r>
              <a:rPr lang="en-US" dirty="0"/>
              <a:t>Dialog(“text:=Login”).Activate</a:t>
            </a:r>
          </a:p>
          <a:p>
            <a:r>
              <a:rPr lang="en-US" dirty="0"/>
              <a:t> Dialog(“text:=Login”).</a:t>
            </a:r>
            <a:r>
              <a:rPr lang="en-US" dirty="0" err="1"/>
              <a:t>WinEdit</a:t>
            </a:r>
            <a:r>
              <a:rPr lang="en-US" dirty="0"/>
              <a:t>(“attached text:=Agent Name:”).Set “</a:t>
            </a:r>
            <a:r>
              <a:rPr lang="en-US" dirty="0" err="1"/>
              <a:t>abcd</a:t>
            </a:r>
            <a:r>
              <a:rPr lang="en-US" dirty="0"/>
              <a:t>”</a:t>
            </a:r>
          </a:p>
          <a:p>
            <a:r>
              <a:rPr lang="en-US" dirty="0"/>
              <a:t>Dialog(“text:=Login”).</a:t>
            </a:r>
            <a:r>
              <a:rPr lang="en-US" dirty="0" err="1"/>
              <a:t>WinEdit</a:t>
            </a:r>
            <a:r>
              <a:rPr lang="en-US" dirty="0"/>
              <a:t>(“attached text:=Password:”).</a:t>
            </a:r>
            <a:r>
              <a:rPr lang="en-US" dirty="0" err="1"/>
              <a:t>SetSecure</a:t>
            </a:r>
            <a:r>
              <a:rPr lang="en-US" dirty="0"/>
              <a:t> “54edcfd7c14cf9a3e6f38219556c9040102f5860”</a:t>
            </a:r>
          </a:p>
          <a:p>
            <a:r>
              <a:rPr lang="en-US" dirty="0"/>
              <a:t>Dialog(“text:=Login”).</a:t>
            </a:r>
            <a:r>
              <a:rPr lang="en-US" dirty="0" err="1"/>
              <a:t>WinButton</a:t>
            </a:r>
            <a:r>
              <a:rPr lang="en-US" dirty="0"/>
              <a:t>(“text:=OK”, “height:=23”, “width:=60”).Click</a:t>
            </a:r>
          </a:p>
        </p:txBody>
      </p:sp>
    </p:spTree>
    <p:extLst>
      <p:ext uri="{BB962C8B-B14F-4D97-AF65-F5344CB8AC3E}">
        <p14:creationId xmlns:p14="http://schemas.microsoft.com/office/powerpoint/2010/main" val="33725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any application test case by using dynamic descriptive program concept.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8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Object: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VBScript </a:t>
            </a:r>
            <a:r>
              <a:rPr lang="en-US" dirty="0" err="1"/>
              <a:t>FileSystemObject</a:t>
            </a:r>
            <a:r>
              <a:rPr lang="en-US" dirty="0"/>
              <a:t> we can perform automatic File system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Set Variable = </a:t>
            </a:r>
            <a:r>
              <a:rPr lang="en-US" dirty="0" err="1"/>
              <a:t>CreateObject</a:t>
            </a:r>
            <a:r>
              <a:rPr lang="en-US" dirty="0"/>
              <a:t>(“Class Value”)</a:t>
            </a:r>
          </a:p>
          <a:p>
            <a:r>
              <a:rPr lang="en-US" dirty="0" smtClean="0"/>
              <a:t>Set </a:t>
            </a:r>
            <a:r>
              <a:rPr lang="en-US" dirty="0"/>
              <a:t>– It is VBScript statement</a:t>
            </a:r>
          </a:p>
          <a:p>
            <a:r>
              <a:rPr lang="en-US" dirty="0" err="1" smtClean="0"/>
              <a:t>CreateObject</a:t>
            </a:r>
            <a:r>
              <a:rPr lang="en-US" dirty="0" smtClean="0"/>
              <a:t>- </a:t>
            </a:r>
            <a:r>
              <a:rPr lang="en-US" dirty="0"/>
              <a:t>VBScript Built in Function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Create File System Object:</a:t>
            </a:r>
          </a:p>
          <a:p>
            <a:r>
              <a:rPr lang="en-US" dirty="0" smtClean="0"/>
              <a:t>Set </a:t>
            </a:r>
            <a:r>
              <a:rPr lang="en-US" dirty="0"/>
              <a:t>Variable = </a:t>
            </a:r>
            <a:r>
              <a:rPr lang="en-US" dirty="0" err="1"/>
              <a:t>CreateObject</a:t>
            </a:r>
            <a:r>
              <a:rPr lang="en-US" dirty="0"/>
              <a:t>(“</a:t>
            </a:r>
            <a:r>
              <a:rPr lang="en-US" dirty="0" err="1"/>
              <a:t>Scripting.FileSystemObject</a:t>
            </a:r>
            <a:r>
              <a:rPr lang="en-US" dirty="0"/>
              <a:t>”)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08913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FDCB730A-31DD-45B8-9209-A4032725DAE0}" vid="{E671675E-6E23-49E4-927D-C9920F2C1A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526</Words>
  <Application>Microsoft Office PowerPoint</Application>
  <PresentationFormat>Widescreen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Sans Unicode</vt:lpstr>
      <vt:lpstr>Stag Sans Light</vt:lpstr>
      <vt:lpstr>Times New Roman</vt:lpstr>
      <vt:lpstr>Verdana</vt:lpstr>
      <vt:lpstr>Atos v4.0</vt:lpstr>
      <vt:lpstr>Advance UFT</vt:lpstr>
      <vt:lpstr>PowerPoint Presentation</vt:lpstr>
      <vt:lpstr>Agenda – Session 1</vt:lpstr>
      <vt:lpstr>Descriptive Programming </vt:lpstr>
      <vt:lpstr>Static Descriptive programming</vt:lpstr>
      <vt:lpstr>Dynamic Descriptive programming</vt:lpstr>
      <vt:lpstr>Script example:</vt:lpstr>
      <vt:lpstr>Assignment:</vt:lpstr>
      <vt:lpstr>File System Object:</vt:lpstr>
      <vt:lpstr>PowerPoint Presentation</vt:lpstr>
      <vt:lpstr>Assignment-1:</vt:lpstr>
      <vt:lpstr>Assignment-2:</vt:lpstr>
      <vt:lpstr>Further operations:</vt:lpstr>
      <vt:lpstr>Excel Operations: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QTP - Basics</dc:title>
  <dc:creator>Kumar, Sneha</dc:creator>
  <cp:lastModifiedBy>Mendonsa, Nisha</cp:lastModifiedBy>
  <cp:revision>13</cp:revision>
  <dcterms:created xsi:type="dcterms:W3CDTF">2017-03-14T12:38:58Z</dcterms:created>
  <dcterms:modified xsi:type="dcterms:W3CDTF">2019-03-08T05:35:37Z</dcterms:modified>
</cp:coreProperties>
</file>