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85" r:id="rId2"/>
    <p:sldId id="28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14" y="174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05C4C-CB0B-4D59-8B74-9EDF35E1E76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55A01D-9CE8-4B49-86EC-2657722F6CF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latin typeface="+mn-lt"/>
            </a:rPr>
            <a:t>Requirements</a:t>
          </a:r>
          <a:endParaRPr lang="en-US" dirty="0">
            <a:latin typeface="+mn-lt"/>
          </a:endParaRPr>
        </a:p>
      </dgm:t>
    </dgm:pt>
    <dgm:pt modelId="{393D5733-AAAD-4D0F-B0FE-0AD328B601AD}" type="parTrans" cxnId="{CE00685B-9759-4D80-88AE-49AB3751A128}">
      <dgm:prSet/>
      <dgm:spPr/>
      <dgm:t>
        <a:bodyPr/>
        <a:lstStyle/>
        <a:p>
          <a:endParaRPr lang="en-US"/>
        </a:p>
      </dgm:t>
    </dgm:pt>
    <dgm:pt modelId="{4D74CA7E-AAFE-4BE4-ABDB-326AB364F809}" type="sibTrans" cxnId="{CE00685B-9759-4D80-88AE-49AB3751A128}">
      <dgm:prSet/>
      <dgm:spPr>
        <a:effectLst>
          <a:innerShdw blurRad="114300">
            <a:srgbClr val="7030A0"/>
          </a:innerShdw>
        </a:effectLst>
      </dgm:spPr>
      <dgm:t>
        <a:bodyPr/>
        <a:lstStyle/>
        <a:p>
          <a:endParaRPr lang="en-US" dirty="0">
            <a:latin typeface="+mn-lt"/>
          </a:endParaRPr>
        </a:p>
      </dgm:t>
    </dgm:pt>
    <dgm:pt modelId="{F3802014-7B3D-497A-B18F-6815AE7BB79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latin typeface="+mn-lt"/>
            </a:rPr>
            <a:t>Test Plan</a:t>
          </a:r>
          <a:endParaRPr lang="en-US" dirty="0">
            <a:latin typeface="+mn-lt"/>
          </a:endParaRPr>
        </a:p>
      </dgm:t>
    </dgm:pt>
    <dgm:pt modelId="{4897140B-FC4E-4AD2-A478-47AEC81B877C}" type="parTrans" cxnId="{D9B2EE62-823E-4FFD-82FF-C3A483D9EF6E}">
      <dgm:prSet/>
      <dgm:spPr/>
      <dgm:t>
        <a:bodyPr/>
        <a:lstStyle/>
        <a:p>
          <a:endParaRPr lang="en-US"/>
        </a:p>
      </dgm:t>
    </dgm:pt>
    <dgm:pt modelId="{C1FD41D4-E4FA-4A80-89F9-1F718739BAE3}" type="sibTrans" cxnId="{D9B2EE62-823E-4FFD-82FF-C3A483D9EF6E}">
      <dgm:prSet/>
      <dgm:spPr/>
      <dgm:t>
        <a:bodyPr/>
        <a:lstStyle/>
        <a:p>
          <a:endParaRPr lang="en-US"/>
        </a:p>
      </dgm:t>
    </dgm:pt>
    <dgm:pt modelId="{E7E6167D-6DB9-44CC-9DB2-74A283CD19C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latin typeface="+mn-lt"/>
            </a:rPr>
            <a:t>Test Script Generation</a:t>
          </a:r>
          <a:endParaRPr lang="en-US" dirty="0">
            <a:latin typeface="+mn-lt"/>
          </a:endParaRPr>
        </a:p>
      </dgm:t>
    </dgm:pt>
    <dgm:pt modelId="{CC2A0386-BB4B-4090-9957-27F458B28514}" type="parTrans" cxnId="{09309E43-FABD-48A8-AC91-3381A3A9502E}">
      <dgm:prSet/>
      <dgm:spPr/>
      <dgm:t>
        <a:bodyPr/>
        <a:lstStyle/>
        <a:p>
          <a:endParaRPr lang="en-US"/>
        </a:p>
      </dgm:t>
    </dgm:pt>
    <dgm:pt modelId="{E3A7807B-AAD7-46B7-A0C5-6746D39477C2}" type="sibTrans" cxnId="{09309E43-FABD-48A8-AC91-3381A3A9502E}">
      <dgm:prSet/>
      <dgm:spPr/>
      <dgm:t>
        <a:bodyPr/>
        <a:lstStyle/>
        <a:p>
          <a:endParaRPr lang="en-US"/>
        </a:p>
      </dgm:t>
    </dgm:pt>
    <dgm:pt modelId="{61513416-5183-437D-8742-FA03A66E75B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latin typeface="+mn-lt"/>
            </a:rPr>
            <a:t>Test  Script Execution</a:t>
          </a:r>
          <a:endParaRPr lang="en-US" dirty="0">
            <a:latin typeface="+mn-lt"/>
          </a:endParaRPr>
        </a:p>
      </dgm:t>
    </dgm:pt>
    <dgm:pt modelId="{81FED703-CB4D-4E94-BBA1-4BE4D8792943}" type="parTrans" cxnId="{80460B71-2A66-4C3C-A8E2-F1005AEEF666}">
      <dgm:prSet/>
      <dgm:spPr/>
      <dgm:t>
        <a:bodyPr/>
        <a:lstStyle/>
        <a:p>
          <a:endParaRPr lang="en-US"/>
        </a:p>
      </dgm:t>
    </dgm:pt>
    <dgm:pt modelId="{5878247B-98A4-4A88-AAEE-B58308FBA1B3}" type="sibTrans" cxnId="{80460B71-2A66-4C3C-A8E2-F1005AEEF666}">
      <dgm:prSet/>
      <dgm:spPr/>
      <dgm:t>
        <a:bodyPr/>
        <a:lstStyle/>
        <a:p>
          <a:endParaRPr lang="en-US"/>
        </a:p>
      </dgm:t>
    </dgm:pt>
    <dgm:pt modelId="{5E30BC22-972C-4A81-9433-6BC45FDF3F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>
              <a:latin typeface="+mn-lt"/>
            </a:rPr>
            <a:t>Defect Tracking</a:t>
          </a:r>
          <a:endParaRPr lang="en-US" dirty="0">
            <a:latin typeface="+mn-lt"/>
          </a:endParaRPr>
        </a:p>
      </dgm:t>
    </dgm:pt>
    <dgm:pt modelId="{FF2E9771-248B-482C-AB89-012FA545AEE8}" type="parTrans" cxnId="{1C2A1045-AE02-4873-A5F8-BA972D41268B}">
      <dgm:prSet/>
      <dgm:spPr/>
      <dgm:t>
        <a:bodyPr/>
        <a:lstStyle/>
        <a:p>
          <a:endParaRPr lang="en-US"/>
        </a:p>
      </dgm:t>
    </dgm:pt>
    <dgm:pt modelId="{A142DBD1-292B-4F66-B305-B67C86184279}" type="sibTrans" cxnId="{1C2A1045-AE02-4873-A5F8-BA972D41268B}">
      <dgm:prSet/>
      <dgm:spPr/>
      <dgm:t>
        <a:bodyPr/>
        <a:lstStyle/>
        <a:p>
          <a:endParaRPr lang="en-US"/>
        </a:p>
      </dgm:t>
    </dgm:pt>
    <dgm:pt modelId="{8552A4C8-D1F6-4AE3-A004-7485E5025856}" type="pres">
      <dgm:prSet presAssocID="{5C505C4C-CB0B-4D59-8B74-9EDF35E1E7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381F07-D1E8-4270-B948-7ABFD3EDEB86}" type="pres">
      <dgm:prSet presAssocID="{5C505C4C-CB0B-4D59-8B74-9EDF35E1E76A}" presName="cycle" presStyleCnt="0"/>
      <dgm:spPr/>
    </dgm:pt>
    <dgm:pt modelId="{E2F1A430-C4B8-4A0F-96AA-5C751382456F}" type="pres">
      <dgm:prSet presAssocID="{1B55A01D-9CE8-4B49-86EC-2657722F6CF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EE46C-0AEB-4EA0-92C4-70F873A646F3}" type="pres">
      <dgm:prSet presAssocID="{4D74CA7E-AAFE-4BE4-ABDB-326AB364F80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741D51F7-165E-4A51-97B8-34BEE7F1C2A2}" type="pres">
      <dgm:prSet presAssocID="{F3802014-7B3D-497A-B18F-6815AE7BB79D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4AB11-91EE-4675-8190-438882F7E4AA}" type="pres">
      <dgm:prSet presAssocID="{E7E6167D-6DB9-44CC-9DB2-74A283CD19CD}" presName="nodeFollowingNodes" presStyleLbl="node1" presStyleIdx="2" presStyleCnt="5" custRadScaleRad="113607" custRadScaleInc="-26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49847-BAC9-475E-B131-EFA1B0876BFE}" type="pres">
      <dgm:prSet presAssocID="{61513416-5183-437D-8742-FA03A66E75B2}" presName="nodeFollowingNodes" presStyleLbl="node1" presStyleIdx="3" presStyleCnt="5" custRadScaleRad="98821" custRadScaleInc="143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829E3-FC36-4384-8D6F-739BF967B562}" type="pres">
      <dgm:prSet presAssocID="{5E30BC22-972C-4A81-9433-6BC45FDF3FDC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309E43-FABD-48A8-AC91-3381A3A9502E}" srcId="{5C505C4C-CB0B-4D59-8B74-9EDF35E1E76A}" destId="{E7E6167D-6DB9-44CC-9DB2-74A283CD19CD}" srcOrd="2" destOrd="0" parTransId="{CC2A0386-BB4B-4090-9957-27F458B28514}" sibTransId="{E3A7807B-AAD7-46B7-A0C5-6746D39477C2}"/>
    <dgm:cxn modelId="{53E33856-B263-4E7B-B627-4B9EA6E09041}" type="presOf" srcId="{5E30BC22-972C-4A81-9433-6BC45FDF3FDC}" destId="{B16829E3-FC36-4384-8D6F-739BF967B562}" srcOrd="0" destOrd="0" presId="urn:microsoft.com/office/officeart/2005/8/layout/cycle3"/>
    <dgm:cxn modelId="{4C9358F8-F2DB-46FD-974F-817B58EBECC6}" type="presOf" srcId="{F3802014-7B3D-497A-B18F-6815AE7BB79D}" destId="{741D51F7-165E-4A51-97B8-34BEE7F1C2A2}" srcOrd="0" destOrd="0" presId="urn:microsoft.com/office/officeart/2005/8/layout/cycle3"/>
    <dgm:cxn modelId="{D9B2EE62-823E-4FFD-82FF-C3A483D9EF6E}" srcId="{5C505C4C-CB0B-4D59-8B74-9EDF35E1E76A}" destId="{F3802014-7B3D-497A-B18F-6815AE7BB79D}" srcOrd="1" destOrd="0" parTransId="{4897140B-FC4E-4AD2-A478-47AEC81B877C}" sibTransId="{C1FD41D4-E4FA-4A80-89F9-1F718739BAE3}"/>
    <dgm:cxn modelId="{1C2A1045-AE02-4873-A5F8-BA972D41268B}" srcId="{5C505C4C-CB0B-4D59-8B74-9EDF35E1E76A}" destId="{5E30BC22-972C-4A81-9433-6BC45FDF3FDC}" srcOrd="4" destOrd="0" parTransId="{FF2E9771-248B-482C-AB89-012FA545AEE8}" sibTransId="{A142DBD1-292B-4F66-B305-B67C86184279}"/>
    <dgm:cxn modelId="{CB71DE87-76ED-48F6-8F25-C47D4B409ACD}" type="presOf" srcId="{4D74CA7E-AAFE-4BE4-ABDB-326AB364F809}" destId="{696EE46C-0AEB-4EA0-92C4-70F873A646F3}" srcOrd="0" destOrd="0" presId="urn:microsoft.com/office/officeart/2005/8/layout/cycle3"/>
    <dgm:cxn modelId="{4CDC44BE-53B9-4347-97BA-4C987EC3C2C7}" type="presOf" srcId="{1B55A01D-9CE8-4B49-86EC-2657722F6CFA}" destId="{E2F1A430-C4B8-4A0F-96AA-5C751382456F}" srcOrd="0" destOrd="0" presId="urn:microsoft.com/office/officeart/2005/8/layout/cycle3"/>
    <dgm:cxn modelId="{91999D20-88A4-4512-9E41-6D7A03314677}" type="presOf" srcId="{E7E6167D-6DB9-44CC-9DB2-74A283CD19CD}" destId="{2504AB11-91EE-4675-8190-438882F7E4AA}" srcOrd="0" destOrd="0" presId="urn:microsoft.com/office/officeart/2005/8/layout/cycle3"/>
    <dgm:cxn modelId="{6FE314B6-A894-4F8B-925F-FDA0DCE51FC0}" type="presOf" srcId="{5C505C4C-CB0B-4D59-8B74-9EDF35E1E76A}" destId="{8552A4C8-D1F6-4AE3-A004-7485E5025856}" srcOrd="0" destOrd="0" presId="urn:microsoft.com/office/officeart/2005/8/layout/cycle3"/>
    <dgm:cxn modelId="{80460B71-2A66-4C3C-A8E2-F1005AEEF666}" srcId="{5C505C4C-CB0B-4D59-8B74-9EDF35E1E76A}" destId="{61513416-5183-437D-8742-FA03A66E75B2}" srcOrd="3" destOrd="0" parTransId="{81FED703-CB4D-4E94-BBA1-4BE4D8792943}" sibTransId="{5878247B-98A4-4A88-AAEE-B58308FBA1B3}"/>
    <dgm:cxn modelId="{6DC3D174-6CA8-4CA6-A812-AB1923509807}" type="presOf" srcId="{61513416-5183-437D-8742-FA03A66E75B2}" destId="{C6D49847-BAC9-475E-B131-EFA1B0876BFE}" srcOrd="0" destOrd="0" presId="urn:microsoft.com/office/officeart/2005/8/layout/cycle3"/>
    <dgm:cxn modelId="{CE00685B-9759-4D80-88AE-49AB3751A128}" srcId="{5C505C4C-CB0B-4D59-8B74-9EDF35E1E76A}" destId="{1B55A01D-9CE8-4B49-86EC-2657722F6CFA}" srcOrd="0" destOrd="0" parTransId="{393D5733-AAAD-4D0F-B0FE-0AD328B601AD}" sibTransId="{4D74CA7E-AAFE-4BE4-ABDB-326AB364F809}"/>
    <dgm:cxn modelId="{6D058748-8056-4571-A298-B8EAB466DDDE}" type="presParOf" srcId="{8552A4C8-D1F6-4AE3-A004-7485E5025856}" destId="{88381F07-D1E8-4270-B948-7ABFD3EDEB86}" srcOrd="0" destOrd="0" presId="urn:microsoft.com/office/officeart/2005/8/layout/cycle3"/>
    <dgm:cxn modelId="{4C3BD6D8-9DD5-4764-B2B2-86C1274C1BD0}" type="presParOf" srcId="{88381F07-D1E8-4270-B948-7ABFD3EDEB86}" destId="{E2F1A430-C4B8-4A0F-96AA-5C751382456F}" srcOrd="0" destOrd="0" presId="urn:microsoft.com/office/officeart/2005/8/layout/cycle3"/>
    <dgm:cxn modelId="{2092566B-2BBD-4156-890F-353AFB5F5B03}" type="presParOf" srcId="{88381F07-D1E8-4270-B948-7ABFD3EDEB86}" destId="{696EE46C-0AEB-4EA0-92C4-70F873A646F3}" srcOrd="1" destOrd="0" presId="urn:microsoft.com/office/officeart/2005/8/layout/cycle3"/>
    <dgm:cxn modelId="{7869552B-BF2C-4B31-AD31-4287F98C2287}" type="presParOf" srcId="{88381F07-D1E8-4270-B948-7ABFD3EDEB86}" destId="{741D51F7-165E-4A51-97B8-34BEE7F1C2A2}" srcOrd="2" destOrd="0" presId="urn:microsoft.com/office/officeart/2005/8/layout/cycle3"/>
    <dgm:cxn modelId="{B6EB9787-E786-4C2D-A81C-B5FE8D4EA510}" type="presParOf" srcId="{88381F07-D1E8-4270-B948-7ABFD3EDEB86}" destId="{2504AB11-91EE-4675-8190-438882F7E4AA}" srcOrd="3" destOrd="0" presId="urn:microsoft.com/office/officeart/2005/8/layout/cycle3"/>
    <dgm:cxn modelId="{BF18A0BB-6BBA-4812-8F09-57A44E7A6AFE}" type="presParOf" srcId="{88381F07-D1E8-4270-B948-7ABFD3EDEB86}" destId="{C6D49847-BAC9-475E-B131-EFA1B0876BFE}" srcOrd="4" destOrd="0" presId="urn:microsoft.com/office/officeart/2005/8/layout/cycle3"/>
    <dgm:cxn modelId="{5F4399EF-F7C4-4680-9A50-8ABEE3C9354C}" type="presParOf" srcId="{88381F07-D1E8-4270-B948-7ABFD3EDEB86}" destId="{B16829E3-FC36-4384-8D6F-739BF967B56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8A5BB-B794-4224-B094-0ED085D71F6B}" type="doc">
      <dgm:prSet loTypeId="urn:microsoft.com/office/officeart/2005/8/layout/orgChart1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D5541D-5D2B-463E-9A00-440BB7BB6271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3600" dirty="0">
            <a:latin typeface="+mn-lt"/>
          </a:endParaRPr>
        </a:p>
      </dgm:t>
    </dgm:pt>
    <dgm:pt modelId="{7899A0ED-3052-4E8A-B9A5-8CB3F2E540B9}" type="parTrans" cxnId="{AFFF4519-398B-487C-A05E-70724F58493D}">
      <dgm:prSet/>
      <dgm:spPr/>
      <dgm:t>
        <a:bodyPr/>
        <a:lstStyle/>
        <a:p>
          <a:endParaRPr lang="en-US"/>
        </a:p>
      </dgm:t>
    </dgm:pt>
    <dgm:pt modelId="{C5D6B9B8-5775-440D-9E78-700C02B1DAD4}" type="sibTrans" cxnId="{AFFF4519-398B-487C-A05E-70724F58493D}">
      <dgm:prSet/>
      <dgm:spPr/>
      <dgm:t>
        <a:bodyPr/>
        <a:lstStyle/>
        <a:p>
          <a:endParaRPr lang="en-US"/>
        </a:p>
      </dgm:t>
    </dgm:pt>
    <dgm:pt modelId="{07A4B914-4688-421B-B6A2-735F2560786B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sz="3500" dirty="0">
            <a:latin typeface="+mn-lt"/>
          </a:endParaRPr>
        </a:p>
      </dgm:t>
    </dgm:pt>
    <dgm:pt modelId="{0126A92A-3E8B-4CC2-9F6B-0E4D60C06E16}" type="parTrans" cxnId="{DF66CF9A-E798-4E6F-BEA7-B62B246BDC3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7751F5-6C35-4138-AE53-D5381E6C59CD}" type="sibTrans" cxnId="{DF66CF9A-E798-4E6F-BEA7-B62B246BDC35}">
      <dgm:prSet/>
      <dgm:spPr/>
      <dgm:t>
        <a:bodyPr/>
        <a:lstStyle/>
        <a:p>
          <a:endParaRPr lang="en-US"/>
        </a:p>
      </dgm:t>
    </dgm:pt>
    <dgm:pt modelId="{7D14EF97-1E4F-4A37-A9DC-CEF901A403A5}">
      <dgm:prSet phldrT="[Text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sz="2400" dirty="0">
            <a:latin typeface="+mn-lt"/>
          </a:endParaRPr>
        </a:p>
      </dgm:t>
    </dgm:pt>
    <dgm:pt modelId="{F4D50433-BC5F-45DE-BED8-F65BC0D511AB}" type="parTrans" cxnId="{2F501E76-C288-470F-BCDE-67BE0EB016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1A3AC5-144D-4E53-8514-74E1B0E4359E}" type="sibTrans" cxnId="{2F501E76-C288-470F-BCDE-67BE0EB0164B}">
      <dgm:prSet/>
      <dgm:spPr/>
      <dgm:t>
        <a:bodyPr/>
        <a:lstStyle/>
        <a:p>
          <a:endParaRPr lang="en-US"/>
        </a:p>
      </dgm:t>
    </dgm:pt>
    <dgm:pt modelId="{513CC239-2F36-471F-955E-AFD69A1EC63F}">
      <dgm:prSet phldrT="[Text]"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sz="3500" dirty="0">
            <a:latin typeface="+mn-lt"/>
          </a:endParaRPr>
        </a:p>
      </dgm:t>
    </dgm:pt>
    <dgm:pt modelId="{E085F273-4317-4B86-BAA4-14A250EED5EF}" type="sibTrans" cxnId="{017DD4F9-284A-4670-9455-5159D7F04BF6}">
      <dgm:prSet/>
      <dgm:spPr/>
      <dgm:t>
        <a:bodyPr/>
        <a:lstStyle/>
        <a:p>
          <a:endParaRPr lang="en-US"/>
        </a:p>
      </dgm:t>
    </dgm:pt>
    <dgm:pt modelId="{C25245DA-5B6F-41C7-AB94-69A81C67B1A9}" type="parTrans" cxnId="{017DD4F9-284A-4670-9455-5159D7F04BF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5BBE8AE-9690-4088-AD51-6C7E3B9A4CAE}" type="pres">
      <dgm:prSet presAssocID="{8F58A5BB-B794-4224-B094-0ED085D71F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6B3A0D-D87B-4346-BDC9-D42394F5C2A9}" type="pres">
      <dgm:prSet presAssocID="{15D5541D-5D2B-463E-9A00-440BB7BB627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EFF2624-61B7-4BAB-970B-44F4C9B58A80}" type="pres">
      <dgm:prSet presAssocID="{15D5541D-5D2B-463E-9A00-440BB7BB6271}" presName="rootComposite1" presStyleCnt="0"/>
      <dgm:spPr/>
      <dgm:t>
        <a:bodyPr/>
        <a:lstStyle/>
        <a:p>
          <a:endParaRPr lang="en-US"/>
        </a:p>
      </dgm:t>
    </dgm:pt>
    <dgm:pt modelId="{916F3BF3-2D4C-4761-BEBD-C92B27739932}" type="pres">
      <dgm:prSet presAssocID="{15D5541D-5D2B-463E-9A00-440BB7BB62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B6118A-4704-461F-BF9C-99382918B3A2}" type="pres">
      <dgm:prSet presAssocID="{15D5541D-5D2B-463E-9A00-440BB7BB62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DEFE4A-16AE-4627-9F61-82BDAA74C0BA}" type="pres">
      <dgm:prSet presAssocID="{15D5541D-5D2B-463E-9A00-440BB7BB6271}" presName="hierChild2" presStyleCnt="0"/>
      <dgm:spPr/>
      <dgm:t>
        <a:bodyPr/>
        <a:lstStyle/>
        <a:p>
          <a:endParaRPr lang="en-US"/>
        </a:p>
      </dgm:t>
    </dgm:pt>
    <dgm:pt modelId="{DA297E36-2CB0-4834-B9F7-D6D45E3AC6F8}" type="pres">
      <dgm:prSet presAssocID="{C25245DA-5B6F-41C7-AB94-69A81C67B1A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8D079E4-0FDF-44B1-87A1-CB3AA5AE64D8}" type="pres">
      <dgm:prSet presAssocID="{513CC239-2F36-471F-955E-AFD69A1EC6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44FE9B-DF3F-4DBE-AAA8-FB1BE9BDD495}" type="pres">
      <dgm:prSet presAssocID="{513CC239-2F36-471F-955E-AFD69A1EC63F}" presName="rootComposite" presStyleCnt="0"/>
      <dgm:spPr/>
      <dgm:t>
        <a:bodyPr/>
        <a:lstStyle/>
        <a:p>
          <a:endParaRPr lang="en-US"/>
        </a:p>
      </dgm:t>
    </dgm:pt>
    <dgm:pt modelId="{D1E4F474-076B-4B61-AF1E-E01AB0404A64}" type="pres">
      <dgm:prSet presAssocID="{513CC239-2F36-471F-955E-AFD69A1EC63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74BF2-A04F-4A17-A4A3-C269A90C33DA}" type="pres">
      <dgm:prSet presAssocID="{513CC239-2F36-471F-955E-AFD69A1EC63F}" presName="rootConnector" presStyleLbl="node2" presStyleIdx="0" presStyleCnt="3"/>
      <dgm:spPr/>
      <dgm:t>
        <a:bodyPr/>
        <a:lstStyle/>
        <a:p>
          <a:endParaRPr lang="en-US"/>
        </a:p>
      </dgm:t>
    </dgm:pt>
    <dgm:pt modelId="{38C8AB08-D0D0-4457-B54C-21097C4E6F46}" type="pres">
      <dgm:prSet presAssocID="{513CC239-2F36-471F-955E-AFD69A1EC63F}" presName="hierChild4" presStyleCnt="0"/>
      <dgm:spPr/>
      <dgm:t>
        <a:bodyPr/>
        <a:lstStyle/>
        <a:p>
          <a:endParaRPr lang="en-US"/>
        </a:p>
      </dgm:t>
    </dgm:pt>
    <dgm:pt modelId="{03FD4CE7-D043-482F-9FF1-48933F24F175}" type="pres">
      <dgm:prSet presAssocID="{513CC239-2F36-471F-955E-AFD69A1EC63F}" presName="hierChild5" presStyleCnt="0"/>
      <dgm:spPr/>
      <dgm:t>
        <a:bodyPr/>
        <a:lstStyle/>
        <a:p>
          <a:endParaRPr lang="en-US"/>
        </a:p>
      </dgm:t>
    </dgm:pt>
    <dgm:pt modelId="{21CF6A25-580E-4D7D-89A8-27755E236155}" type="pres">
      <dgm:prSet presAssocID="{0126A92A-3E8B-4CC2-9F6B-0E4D60C06E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DED434-FCB8-470C-A252-B1110B65E4B6}" type="pres">
      <dgm:prSet presAssocID="{07A4B914-4688-421B-B6A2-735F2560786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EA9390-DEC3-41D5-B511-9EC7EF89383B}" type="pres">
      <dgm:prSet presAssocID="{07A4B914-4688-421B-B6A2-735F2560786B}" presName="rootComposite" presStyleCnt="0"/>
      <dgm:spPr/>
      <dgm:t>
        <a:bodyPr/>
        <a:lstStyle/>
        <a:p>
          <a:endParaRPr lang="en-US"/>
        </a:p>
      </dgm:t>
    </dgm:pt>
    <dgm:pt modelId="{F7062D76-2AE8-464E-9E44-F8C35E53974B}" type="pres">
      <dgm:prSet presAssocID="{07A4B914-4688-421B-B6A2-735F256078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7CA20E-FBC0-419C-AA9D-64EC38B5B74F}" type="pres">
      <dgm:prSet presAssocID="{07A4B914-4688-421B-B6A2-735F2560786B}" presName="rootConnector" presStyleLbl="node2" presStyleIdx="1" presStyleCnt="3"/>
      <dgm:spPr/>
      <dgm:t>
        <a:bodyPr/>
        <a:lstStyle/>
        <a:p>
          <a:endParaRPr lang="en-US"/>
        </a:p>
      </dgm:t>
    </dgm:pt>
    <dgm:pt modelId="{A6289733-4B43-4CC8-BCC2-7961CD3CD278}" type="pres">
      <dgm:prSet presAssocID="{07A4B914-4688-421B-B6A2-735F2560786B}" presName="hierChild4" presStyleCnt="0"/>
      <dgm:spPr/>
      <dgm:t>
        <a:bodyPr/>
        <a:lstStyle/>
        <a:p>
          <a:endParaRPr lang="en-US"/>
        </a:p>
      </dgm:t>
    </dgm:pt>
    <dgm:pt modelId="{9EFF0EB8-B30E-44C9-AC07-8061FE907F5F}" type="pres">
      <dgm:prSet presAssocID="{07A4B914-4688-421B-B6A2-735F2560786B}" presName="hierChild5" presStyleCnt="0"/>
      <dgm:spPr/>
      <dgm:t>
        <a:bodyPr/>
        <a:lstStyle/>
        <a:p>
          <a:endParaRPr lang="en-US"/>
        </a:p>
      </dgm:t>
    </dgm:pt>
    <dgm:pt modelId="{A15A894C-11BB-4C78-9396-C46264D738E6}" type="pres">
      <dgm:prSet presAssocID="{F4D50433-BC5F-45DE-BED8-F65BC0D511A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CD469B2-CD1C-4E30-BF38-FF048AE7D9F9}" type="pres">
      <dgm:prSet presAssocID="{7D14EF97-1E4F-4A37-A9DC-CEF901A403A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0CEE58-67E3-43A2-967B-333CD385D476}" type="pres">
      <dgm:prSet presAssocID="{7D14EF97-1E4F-4A37-A9DC-CEF901A403A5}" presName="rootComposite" presStyleCnt="0"/>
      <dgm:spPr/>
      <dgm:t>
        <a:bodyPr/>
        <a:lstStyle/>
        <a:p>
          <a:endParaRPr lang="en-US"/>
        </a:p>
      </dgm:t>
    </dgm:pt>
    <dgm:pt modelId="{9430630A-4183-477B-AA9B-1231185B7BB4}" type="pres">
      <dgm:prSet presAssocID="{7D14EF97-1E4F-4A37-A9DC-CEF901A403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A7DF0-8DFD-4734-AEF7-F4861943E712}" type="pres">
      <dgm:prSet presAssocID="{7D14EF97-1E4F-4A37-A9DC-CEF901A403A5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C9600E-468E-410D-8781-75AEFFBDDC5B}" type="pres">
      <dgm:prSet presAssocID="{7D14EF97-1E4F-4A37-A9DC-CEF901A403A5}" presName="hierChild4" presStyleCnt="0"/>
      <dgm:spPr/>
      <dgm:t>
        <a:bodyPr/>
        <a:lstStyle/>
        <a:p>
          <a:endParaRPr lang="en-US"/>
        </a:p>
      </dgm:t>
    </dgm:pt>
    <dgm:pt modelId="{E35072CE-BAD9-44EB-9C3F-EE585C1BC4D7}" type="pres">
      <dgm:prSet presAssocID="{7D14EF97-1E4F-4A37-A9DC-CEF901A403A5}" presName="hierChild5" presStyleCnt="0"/>
      <dgm:spPr/>
      <dgm:t>
        <a:bodyPr/>
        <a:lstStyle/>
        <a:p>
          <a:endParaRPr lang="en-US"/>
        </a:p>
      </dgm:t>
    </dgm:pt>
    <dgm:pt modelId="{D4F9C5C4-78BC-44FF-999E-4E6D79A8D5BB}" type="pres">
      <dgm:prSet presAssocID="{15D5541D-5D2B-463E-9A00-440BB7BB6271}" presName="hierChild3" presStyleCnt="0"/>
      <dgm:spPr/>
      <dgm:t>
        <a:bodyPr/>
        <a:lstStyle/>
        <a:p>
          <a:endParaRPr lang="en-US"/>
        </a:p>
      </dgm:t>
    </dgm:pt>
  </dgm:ptLst>
  <dgm:cxnLst>
    <dgm:cxn modelId="{017DD4F9-284A-4670-9455-5159D7F04BF6}" srcId="{15D5541D-5D2B-463E-9A00-440BB7BB6271}" destId="{513CC239-2F36-471F-955E-AFD69A1EC63F}" srcOrd="0" destOrd="0" parTransId="{C25245DA-5B6F-41C7-AB94-69A81C67B1A9}" sibTransId="{E085F273-4317-4B86-BAA4-14A250EED5EF}"/>
    <dgm:cxn modelId="{DF66CF9A-E798-4E6F-BEA7-B62B246BDC35}" srcId="{15D5541D-5D2B-463E-9A00-440BB7BB6271}" destId="{07A4B914-4688-421B-B6A2-735F2560786B}" srcOrd="1" destOrd="0" parTransId="{0126A92A-3E8B-4CC2-9F6B-0E4D60C06E16}" sibTransId="{A37751F5-6C35-4138-AE53-D5381E6C59CD}"/>
    <dgm:cxn modelId="{477700DD-D55E-46DC-9704-BFEC1A90F576}" type="presOf" srcId="{513CC239-2F36-471F-955E-AFD69A1EC63F}" destId="{ABB74BF2-A04F-4A17-A4A3-C269A90C33DA}" srcOrd="1" destOrd="0" presId="urn:microsoft.com/office/officeart/2005/8/layout/orgChart1"/>
    <dgm:cxn modelId="{381F5604-19E3-4342-93B3-59C4F3F09C82}" type="presOf" srcId="{15D5541D-5D2B-463E-9A00-440BB7BB6271}" destId="{9FB6118A-4704-461F-BF9C-99382918B3A2}" srcOrd="1" destOrd="0" presId="urn:microsoft.com/office/officeart/2005/8/layout/orgChart1"/>
    <dgm:cxn modelId="{77B5FC7D-72EE-4294-8636-94E226052FED}" type="presOf" srcId="{7D14EF97-1E4F-4A37-A9DC-CEF901A403A5}" destId="{9430630A-4183-477B-AA9B-1231185B7BB4}" srcOrd="0" destOrd="0" presId="urn:microsoft.com/office/officeart/2005/8/layout/orgChart1"/>
    <dgm:cxn modelId="{A4342FBC-2B42-4CFA-8EFC-DA52F78D7975}" type="presOf" srcId="{0126A92A-3E8B-4CC2-9F6B-0E4D60C06E16}" destId="{21CF6A25-580E-4D7D-89A8-27755E236155}" srcOrd="0" destOrd="0" presId="urn:microsoft.com/office/officeart/2005/8/layout/orgChart1"/>
    <dgm:cxn modelId="{27D33DBC-B22D-428E-8C1D-E786B74F5C57}" type="presOf" srcId="{C25245DA-5B6F-41C7-AB94-69A81C67B1A9}" destId="{DA297E36-2CB0-4834-B9F7-D6D45E3AC6F8}" srcOrd="0" destOrd="0" presId="urn:microsoft.com/office/officeart/2005/8/layout/orgChart1"/>
    <dgm:cxn modelId="{97E1C705-F080-4DFA-B561-75B61963D9AF}" type="presOf" srcId="{07A4B914-4688-421B-B6A2-735F2560786B}" destId="{F7062D76-2AE8-464E-9E44-F8C35E53974B}" srcOrd="0" destOrd="0" presId="urn:microsoft.com/office/officeart/2005/8/layout/orgChart1"/>
    <dgm:cxn modelId="{C6F9B072-B69D-4DD7-B9B9-7B5DF8B85FBF}" type="presOf" srcId="{7D14EF97-1E4F-4A37-A9DC-CEF901A403A5}" destId="{0C1A7DF0-8DFD-4734-AEF7-F4861943E712}" srcOrd="1" destOrd="0" presId="urn:microsoft.com/office/officeart/2005/8/layout/orgChart1"/>
    <dgm:cxn modelId="{0FA34600-C321-4C0E-B06F-72E2A506A351}" type="presOf" srcId="{15D5541D-5D2B-463E-9A00-440BB7BB6271}" destId="{916F3BF3-2D4C-4761-BEBD-C92B27739932}" srcOrd="0" destOrd="0" presId="urn:microsoft.com/office/officeart/2005/8/layout/orgChart1"/>
    <dgm:cxn modelId="{86327742-C178-4580-AFC0-0CCF5B02E79E}" type="presOf" srcId="{8F58A5BB-B794-4224-B094-0ED085D71F6B}" destId="{55BBE8AE-9690-4088-AD51-6C7E3B9A4CAE}" srcOrd="0" destOrd="0" presId="urn:microsoft.com/office/officeart/2005/8/layout/orgChart1"/>
    <dgm:cxn modelId="{2F501E76-C288-470F-BCDE-67BE0EB0164B}" srcId="{15D5541D-5D2B-463E-9A00-440BB7BB6271}" destId="{7D14EF97-1E4F-4A37-A9DC-CEF901A403A5}" srcOrd="2" destOrd="0" parTransId="{F4D50433-BC5F-45DE-BED8-F65BC0D511AB}" sibTransId="{C41A3AC5-144D-4E53-8514-74E1B0E4359E}"/>
    <dgm:cxn modelId="{0B79BF87-84BB-44F2-AA9F-07900D2AFFC9}" type="presOf" srcId="{07A4B914-4688-421B-B6A2-735F2560786B}" destId="{757CA20E-FBC0-419C-AA9D-64EC38B5B74F}" srcOrd="1" destOrd="0" presId="urn:microsoft.com/office/officeart/2005/8/layout/orgChart1"/>
    <dgm:cxn modelId="{DB0E7563-C153-4648-8F7B-FF58EBE89A42}" type="presOf" srcId="{513CC239-2F36-471F-955E-AFD69A1EC63F}" destId="{D1E4F474-076B-4B61-AF1E-E01AB0404A64}" srcOrd="0" destOrd="0" presId="urn:microsoft.com/office/officeart/2005/8/layout/orgChart1"/>
    <dgm:cxn modelId="{45446AAD-767C-43FE-B34E-77F75C52CDC6}" type="presOf" srcId="{F4D50433-BC5F-45DE-BED8-F65BC0D511AB}" destId="{A15A894C-11BB-4C78-9396-C46264D738E6}" srcOrd="0" destOrd="0" presId="urn:microsoft.com/office/officeart/2005/8/layout/orgChart1"/>
    <dgm:cxn modelId="{AFFF4519-398B-487C-A05E-70724F58493D}" srcId="{8F58A5BB-B794-4224-B094-0ED085D71F6B}" destId="{15D5541D-5D2B-463E-9A00-440BB7BB6271}" srcOrd="0" destOrd="0" parTransId="{7899A0ED-3052-4E8A-B9A5-8CB3F2E540B9}" sibTransId="{C5D6B9B8-5775-440D-9E78-700C02B1DAD4}"/>
    <dgm:cxn modelId="{292CACC8-EECD-4F8F-888D-9355D3A8713E}" type="presParOf" srcId="{55BBE8AE-9690-4088-AD51-6C7E3B9A4CAE}" destId="{6A6B3A0D-D87B-4346-BDC9-D42394F5C2A9}" srcOrd="0" destOrd="0" presId="urn:microsoft.com/office/officeart/2005/8/layout/orgChart1"/>
    <dgm:cxn modelId="{AD50C659-C390-48BD-970C-78F78B193696}" type="presParOf" srcId="{6A6B3A0D-D87B-4346-BDC9-D42394F5C2A9}" destId="{AEFF2624-61B7-4BAB-970B-44F4C9B58A80}" srcOrd="0" destOrd="0" presId="urn:microsoft.com/office/officeart/2005/8/layout/orgChart1"/>
    <dgm:cxn modelId="{F3C6CCAC-F158-41BE-9458-E591EF98EFA3}" type="presParOf" srcId="{AEFF2624-61B7-4BAB-970B-44F4C9B58A80}" destId="{916F3BF3-2D4C-4761-BEBD-C92B27739932}" srcOrd="0" destOrd="0" presId="urn:microsoft.com/office/officeart/2005/8/layout/orgChart1"/>
    <dgm:cxn modelId="{66C4CA2F-5298-48EF-9C4D-69FAC6B92AA9}" type="presParOf" srcId="{AEFF2624-61B7-4BAB-970B-44F4C9B58A80}" destId="{9FB6118A-4704-461F-BF9C-99382918B3A2}" srcOrd="1" destOrd="0" presId="urn:microsoft.com/office/officeart/2005/8/layout/orgChart1"/>
    <dgm:cxn modelId="{665877D4-05B1-4237-9A62-60D43C34E70A}" type="presParOf" srcId="{6A6B3A0D-D87B-4346-BDC9-D42394F5C2A9}" destId="{CBDEFE4A-16AE-4627-9F61-82BDAA74C0BA}" srcOrd="1" destOrd="0" presId="urn:microsoft.com/office/officeart/2005/8/layout/orgChart1"/>
    <dgm:cxn modelId="{FE16FDD8-645A-497E-AB32-D59BAD3B0DEB}" type="presParOf" srcId="{CBDEFE4A-16AE-4627-9F61-82BDAA74C0BA}" destId="{DA297E36-2CB0-4834-B9F7-D6D45E3AC6F8}" srcOrd="0" destOrd="0" presId="urn:microsoft.com/office/officeart/2005/8/layout/orgChart1"/>
    <dgm:cxn modelId="{CD3DE211-E12F-4BCA-A495-9409FEDC4DF4}" type="presParOf" srcId="{CBDEFE4A-16AE-4627-9F61-82BDAA74C0BA}" destId="{58D079E4-0FDF-44B1-87A1-CB3AA5AE64D8}" srcOrd="1" destOrd="0" presId="urn:microsoft.com/office/officeart/2005/8/layout/orgChart1"/>
    <dgm:cxn modelId="{66EFFB32-FBCF-48B1-9ACE-43201A81C400}" type="presParOf" srcId="{58D079E4-0FDF-44B1-87A1-CB3AA5AE64D8}" destId="{3344FE9B-DF3F-4DBE-AAA8-FB1BE9BDD495}" srcOrd="0" destOrd="0" presId="urn:microsoft.com/office/officeart/2005/8/layout/orgChart1"/>
    <dgm:cxn modelId="{3F091CFD-6247-479F-80DB-377542D3AA58}" type="presParOf" srcId="{3344FE9B-DF3F-4DBE-AAA8-FB1BE9BDD495}" destId="{D1E4F474-076B-4B61-AF1E-E01AB0404A64}" srcOrd="0" destOrd="0" presId="urn:microsoft.com/office/officeart/2005/8/layout/orgChart1"/>
    <dgm:cxn modelId="{AB26B972-EB49-4C23-B886-ED37B708D7EC}" type="presParOf" srcId="{3344FE9B-DF3F-4DBE-AAA8-FB1BE9BDD495}" destId="{ABB74BF2-A04F-4A17-A4A3-C269A90C33DA}" srcOrd="1" destOrd="0" presId="urn:microsoft.com/office/officeart/2005/8/layout/orgChart1"/>
    <dgm:cxn modelId="{AF581119-88C4-4797-9B85-C38288F558D5}" type="presParOf" srcId="{58D079E4-0FDF-44B1-87A1-CB3AA5AE64D8}" destId="{38C8AB08-D0D0-4457-B54C-21097C4E6F46}" srcOrd="1" destOrd="0" presId="urn:microsoft.com/office/officeart/2005/8/layout/orgChart1"/>
    <dgm:cxn modelId="{DE3D9E34-2300-49CB-A0D0-D05D6234E4F3}" type="presParOf" srcId="{58D079E4-0FDF-44B1-87A1-CB3AA5AE64D8}" destId="{03FD4CE7-D043-482F-9FF1-48933F24F175}" srcOrd="2" destOrd="0" presId="urn:microsoft.com/office/officeart/2005/8/layout/orgChart1"/>
    <dgm:cxn modelId="{D43581E5-6792-41AE-9564-47AEAFE6201E}" type="presParOf" srcId="{CBDEFE4A-16AE-4627-9F61-82BDAA74C0BA}" destId="{21CF6A25-580E-4D7D-89A8-27755E236155}" srcOrd="2" destOrd="0" presId="urn:microsoft.com/office/officeart/2005/8/layout/orgChart1"/>
    <dgm:cxn modelId="{8DE15BC6-EDB4-4192-8B63-2BAA74CC293C}" type="presParOf" srcId="{CBDEFE4A-16AE-4627-9F61-82BDAA74C0BA}" destId="{BEDED434-FCB8-470C-A252-B1110B65E4B6}" srcOrd="3" destOrd="0" presId="urn:microsoft.com/office/officeart/2005/8/layout/orgChart1"/>
    <dgm:cxn modelId="{563C248D-BAA9-4C41-9336-FF21CFDB1D79}" type="presParOf" srcId="{BEDED434-FCB8-470C-A252-B1110B65E4B6}" destId="{9AEA9390-DEC3-41D5-B511-9EC7EF89383B}" srcOrd="0" destOrd="0" presId="urn:microsoft.com/office/officeart/2005/8/layout/orgChart1"/>
    <dgm:cxn modelId="{A208D2EC-D41D-49B8-A479-8936DF0E6018}" type="presParOf" srcId="{9AEA9390-DEC3-41D5-B511-9EC7EF89383B}" destId="{F7062D76-2AE8-464E-9E44-F8C35E53974B}" srcOrd="0" destOrd="0" presId="urn:microsoft.com/office/officeart/2005/8/layout/orgChart1"/>
    <dgm:cxn modelId="{69819AA9-824F-4346-8B67-92E27143123B}" type="presParOf" srcId="{9AEA9390-DEC3-41D5-B511-9EC7EF89383B}" destId="{757CA20E-FBC0-419C-AA9D-64EC38B5B74F}" srcOrd="1" destOrd="0" presId="urn:microsoft.com/office/officeart/2005/8/layout/orgChart1"/>
    <dgm:cxn modelId="{CF73CEDD-14CA-48FB-81D7-2A9B8AD77F42}" type="presParOf" srcId="{BEDED434-FCB8-470C-A252-B1110B65E4B6}" destId="{A6289733-4B43-4CC8-BCC2-7961CD3CD278}" srcOrd="1" destOrd="0" presId="urn:microsoft.com/office/officeart/2005/8/layout/orgChart1"/>
    <dgm:cxn modelId="{352EFB33-8175-4A52-82B3-DBB48D574D91}" type="presParOf" srcId="{BEDED434-FCB8-470C-A252-B1110B65E4B6}" destId="{9EFF0EB8-B30E-44C9-AC07-8061FE907F5F}" srcOrd="2" destOrd="0" presId="urn:microsoft.com/office/officeart/2005/8/layout/orgChart1"/>
    <dgm:cxn modelId="{98E1840C-B782-4020-A5E7-946D4811CE7B}" type="presParOf" srcId="{CBDEFE4A-16AE-4627-9F61-82BDAA74C0BA}" destId="{A15A894C-11BB-4C78-9396-C46264D738E6}" srcOrd="4" destOrd="0" presId="urn:microsoft.com/office/officeart/2005/8/layout/orgChart1"/>
    <dgm:cxn modelId="{93A0FA61-CA52-4864-8300-12DDB5B38392}" type="presParOf" srcId="{CBDEFE4A-16AE-4627-9F61-82BDAA74C0BA}" destId="{FCD469B2-CD1C-4E30-BF38-FF048AE7D9F9}" srcOrd="5" destOrd="0" presId="urn:microsoft.com/office/officeart/2005/8/layout/orgChart1"/>
    <dgm:cxn modelId="{AEDD0175-3668-46A7-AC4B-0C9B0CC4B12F}" type="presParOf" srcId="{FCD469B2-CD1C-4E30-BF38-FF048AE7D9F9}" destId="{0C0CEE58-67E3-43A2-967B-333CD385D476}" srcOrd="0" destOrd="0" presId="urn:microsoft.com/office/officeart/2005/8/layout/orgChart1"/>
    <dgm:cxn modelId="{C40ECB55-81AF-4216-ACA1-3CF369BA179B}" type="presParOf" srcId="{0C0CEE58-67E3-43A2-967B-333CD385D476}" destId="{9430630A-4183-477B-AA9B-1231185B7BB4}" srcOrd="0" destOrd="0" presId="urn:microsoft.com/office/officeart/2005/8/layout/orgChart1"/>
    <dgm:cxn modelId="{B14CD48B-00F2-4A04-A07A-F6B97DACA094}" type="presParOf" srcId="{0C0CEE58-67E3-43A2-967B-333CD385D476}" destId="{0C1A7DF0-8DFD-4734-AEF7-F4861943E712}" srcOrd="1" destOrd="0" presId="urn:microsoft.com/office/officeart/2005/8/layout/orgChart1"/>
    <dgm:cxn modelId="{8CDF692A-C8E9-471F-A542-B0A29DEF3B3D}" type="presParOf" srcId="{FCD469B2-CD1C-4E30-BF38-FF048AE7D9F9}" destId="{44C9600E-468E-410D-8781-75AEFFBDDC5B}" srcOrd="1" destOrd="0" presId="urn:microsoft.com/office/officeart/2005/8/layout/orgChart1"/>
    <dgm:cxn modelId="{A7552EEE-9906-4834-85D2-EA5A9D44AE24}" type="presParOf" srcId="{FCD469B2-CD1C-4E30-BF38-FF048AE7D9F9}" destId="{E35072CE-BAD9-44EB-9C3F-EE585C1BC4D7}" srcOrd="2" destOrd="0" presId="urn:microsoft.com/office/officeart/2005/8/layout/orgChart1"/>
    <dgm:cxn modelId="{C5E8A65F-1B26-44DF-901A-EF33D9EF01D0}" type="presParOf" srcId="{6A6B3A0D-D87B-4346-BDC9-D42394F5C2A9}" destId="{D4F9C5C4-78BC-44FF-999E-4E6D79A8D5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8A5BB-B794-4224-B094-0ED085D71F6B}" type="doc">
      <dgm:prSet loTypeId="urn:microsoft.com/office/officeart/2005/8/layout/orgChart1" loCatId="hierarchy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D5541D-5D2B-463E-9A00-440BB7BB6271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3 Types</a:t>
          </a:r>
          <a:endParaRPr lang="en-US" sz="1800" dirty="0">
            <a:latin typeface="+mn-lt"/>
          </a:endParaRPr>
        </a:p>
      </dgm:t>
    </dgm:pt>
    <dgm:pt modelId="{7899A0ED-3052-4E8A-B9A5-8CB3F2E540B9}" type="parTrans" cxnId="{AFFF4519-398B-487C-A05E-70724F58493D}">
      <dgm:prSet/>
      <dgm:spPr/>
      <dgm:t>
        <a:bodyPr/>
        <a:lstStyle/>
        <a:p>
          <a:endParaRPr lang="en-US"/>
        </a:p>
      </dgm:t>
    </dgm:pt>
    <dgm:pt modelId="{C5D6B9B8-5775-440D-9E78-700C02B1DAD4}" type="sibTrans" cxnId="{AFFF4519-398B-487C-A05E-70724F58493D}">
      <dgm:prSet/>
      <dgm:spPr/>
      <dgm:t>
        <a:bodyPr/>
        <a:lstStyle/>
        <a:p>
          <a:endParaRPr lang="en-US"/>
        </a:p>
      </dgm:t>
    </dgm:pt>
    <dgm:pt modelId="{513CC239-2F36-471F-955E-AFD69A1EC63F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Waitproperty</a:t>
          </a:r>
          <a:endParaRPr lang="en-US" sz="1800" dirty="0">
            <a:latin typeface="+mn-lt"/>
          </a:endParaRPr>
        </a:p>
      </dgm:t>
    </dgm:pt>
    <dgm:pt modelId="{C25245DA-5B6F-41C7-AB94-69A81C67B1A9}" type="parTrans" cxnId="{017DD4F9-284A-4670-9455-5159D7F04BF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085F273-4317-4B86-BAA4-14A250EED5EF}" type="sibTrans" cxnId="{017DD4F9-284A-4670-9455-5159D7F04BF6}">
      <dgm:prSet/>
      <dgm:spPr/>
      <dgm:t>
        <a:bodyPr/>
        <a:lstStyle/>
        <a:p>
          <a:endParaRPr lang="en-US"/>
        </a:p>
      </dgm:t>
    </dgm:pt>
    <dgm:pt modelId="{07A4B914-4688-421B-B6A2-735F2560786B}">
      <dgm:prSet phldrT="[Text]" custT="1"/>
      <dgm:spPr>
        <a:effectLst>
          <a:innerShdw blurRad="63500" dist="50800" dir="54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+mn-lt"/>
            </a:rPr>
            <a:t>Sync</a:t>
          </a:r>
          <a:endParaRPr lang="en-US" sz="1800" dirty="0">
            <a:latin typeface="+mn-lt"/>
          </a:endParaRPr>
        </a:p>
      </dgm:t>
    </dgm:pt>
    <dgm:pt modelId="{0126A92A-3E8B-4CC2-9F6B-0E4D60C06E16}" type="parTrans" cxnId="{DF66CF9A-E798-4E6F-BEA7-B62B246BDC3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7751F5-6C35-4138-AE53-D5381E6C59CD}" type="sibTrans" cxnId="{DF66CF9A-E798-4E6F-BEA7-B62B246BDC35}">
      <dgm:prSet/>
      <dgm:spPr/>
      <dgm:t>
        <a:bodyPr/>
        <a:lstStyle/>
        <a:p>
          <a:endParaRPr lang="en-US"/>
        </a:p>
      </dgm:t>
    </dgm:pt>
    <dgm:pt modelId="{7D14EF97-1E4F-4A37-A9DC-CEF901A403A5}">
      <dgm:prSet phldrT="[Text]" custT="1"/>
      <dgm:spPr/>
      <dgm:t>
        <a:bodyPr/>
        <a:lstStyle/>
        <a:p>
          <a:r>
            <a:rPr lang="en-US" sz="1800" dirty="0" smtClean="0">
              <a:latin typeface="+mn-lt"/>
            </a:rPr>
            <a:t>Wait</a:t>
          </a:r>
          <a:endParaRPr lang="en-US" sz="1800" dirty="0">
            <a:latin typeface="+mn-lt"/>
          </a:endParaRPr>
        </a:p>
      </dgm:t>
    </dgm:pt>
    <dgm:pt modelId="{F4D50433-BC5F-45DE-BED8-F65BC0D511AB}" type="parTrans" cxnId="{2F501E76-C288-470F-BCDE-67BE0EB016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1A3AC5-144D-4E53-8514-74E1B0E4359E}" type="sibTrans" cxnId="{2F501E76-C288-470F-BCDE-67BE0EB0164B}">
      <dgm:prSet/>
      <dgm:spPr/>
      <dgm:t>
        <a:bodyPr/>
        <a:lstStyle/>
        <a:p>
          <a:endParaRPr lang="en-US"/>
        </a:p>
      </dgm:t>
    </dgm:pt>
    <dgm:pt modelId="{55BBE8AE-9690-4088-AD51-6C7E3B9A4CAE}" type="pres">
      <dgm:prSet presAssocID="{8F58A5BB-B794-4224-B094-0ED085D71F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6B3A0D-D87B-4346-BDC9-D42394F5C2A9}" type="pres">
      <dgm:prSet presAssocID="{15D5541D-5D2B-463E-9A00-440BB7BB627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EFF2624-61B7-4BAB-970B-44F4C9B58A80}" type="pres">
      <dgm:prSet presAssocID="{15D5541D-5D2B-463E-9A00-440BB7BB6271}" presName="rootComposite1" presStyleCnt="0"/>
      <dgm:spPr/>
      <dgm:t>
        <a:bodyPr/>
        <a:lstStyle/>
        <a:p>
          <a:endParaRPr lang="en-US"/>
        </a:p>
      </dgm:t>
    </dgm:pt>
    <dgm:pt modelId="{916F3BF3-2D4C-4761-BEBD-C92B27739932}" type="pres">
      <dgm:prSet presAssocID="{15D5541D-5D2B-463E-9A00-440BB7BB62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B6118A-4704-461F-BF9C-99382918B3A2}" type="pres">
      <dgm:prSet presAssocID="{15D5541D-5D2B-463E-9A00-440BB7BB62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DEFE4A-16AE-4627-9F61-82BDAA74C0BA}" type="pres">
      <dgm:prSet presAssocID="{15D5541D-5D2B-463E-9A00-440BB7BB6271}" presName="hierChild2" presStyleCnt="0"/>
      <dgm:spPr/>
      <dgm:t>
        <a:bodyPr/>
        <a:lstStyle/>
        <a:p>
          <a:endParaRPr lang="en-US"/>
        </a:p>
      </dgm:t>
    </dgm:pt>
    <dgm:pt modelId="{DA297E36-2CB0-4834-B9F7-D6D45E3AC6F8}" type="pres">
      <dgm:prSet presAssocID="{C25245DA-5B6F-41C7-AB94-69A81C67B1A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8D079E4-0FDF-44B1-87A1-CB3AA5AE64D8}" type="pres">
      <dgm:prSet presAssocID="{513CC239-2F36-471F-955E-AFD69A1EC6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44FE9B-DF3F-4DBE-AAA8-FB1BE9BDD495}" type="pres">
      <dgm:prSet presAssocID="{513CC239-2F36-471F-955E-AFD69A1EC63F}" presName="rootComposite" presStyleCnt="0"/>
      <dgm:spPr/>
      <dgm:t>
        <a:bodyPr/>
        <a:lstStyle/>
        <a:p>
          <a:endParaRPr lang="en-US"/>
        </a:p>
      </dgm:t>
    </dgm:pt>
    <dgm:pt modelId="{D1E4F474-076B-4B61-AF1E-E01AB0404A64}" type="pres">
      <dgm:prSet presAssocID="{513CC239-2F36-471F-955E-AFD69A1EC63F}" presName="rootText" presStyleLbl="node2" presStyleIdx="0" presStyleCnt="3" custScaleX="113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74BF2-A04F-4A17-A4A3-C269A90C33DA}" type="pres">
      <dgm:prSet presAssocID="{513CC239-2F36-471F-955E-AFD69A1EC63F}" presName="rootConnector" presStyleLbl="node2" presStyleIdx="0" presStyleCnt="3"/>
      <dgm:spPr/>
      <dgm:t>
        <a:bodyPr/>
        <a:lstStyle/>
        <a:p>
          <a:endParaRPr lang="en-US"/>
        </a:p>
      </dgm:t>
    </dgm:pt>
    <dgm:pt modelId="{38C8AB08-D0D0-4457-B54C-21097C4E6F46}" type="pres">
      <dgm:prSet presAssocID="{513CC239-2F36-471F-955E-AFD69A1EC63F}" presName="hierChild4" presStyleCnt="0"/>
      <dgm:spPr/>
      <dgm:t>
        <a:bodyPr/>
        <a:lstStyle/>
        <a:p>
          <a:endParaRPr lang="en-US"/>
        </a:p>
      </dgm:t>
    </dgm:pt>
    <dgm:pt modelId="{03FD4CE7-D043-482F-9FF1-48933F24F175}" type="pres">
      <dgm:prSet presAssocID="{513CC239-2F36-471F-955E-AFD69A1EC63F}" presName="hierChild5" presStyleCnt="0"/>
      <dgm:spPr/>
      <dgm:t>
        <a:bodyPr/>
        <a:lstStyle/>
        <a:p>
          <a:endParaRPr lang="en-US"/>
        </a:p>
      </dgm:t>
    </dgm:pt>
    <dgm:pt modelId="{21CF6A25-580E-4D7D-89A8-27755E236155}" type="pres">
      <dgm:prSet presAssocID="{0126A92A-3E8B-4CC2-9F6B-0E4D60C06E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EDED434-FCB8-470C-A252-B1110B65E4B6}" type="pres">
      <dgm:prSet presAssocID="{07A4B914-4688-421B-B6A2-735F2560786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EA9390-DEC3-41D5-B511-9EC7EF89383B}" type="pres">
      <dgm:prSet presAssocID="{07A4B914-4688-421B-B6A2-735F2560786B}" presName="rootComposite" presStyleCnt="0"/>
      <dgm:spPr/>
      <dgm:t>
        <a:bodyPr/>
        <a:lstStyle/>
        <a:p>
          <a:endParaRPr lang="en-US"/>
        </a:p>
      </dgm:t>
    </dgm:pt>
    <dgm:pt modelId="{F7062D76-2AE8-464E-9E44-F8C35E53974B}" type="pres">
      <dgm:prSet presAssocID="{07A4B914-4688-421B-B6A2-735F2560786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7CA20E-FBC0-419C-AA9D-64EC38B5B74F}" type="pres">
      <dgm:prSet presAssocID="{07A4B914-4688-421B-B6A2-735F2560786B}" presName="rootConnector" presStyleLbl="node2" presStyleIdx="1" presStyleCnt="3"/>
      <dgm:spPr/>
      <dgm:t>
        <a:bodyPr/>
        <a:lstStyle/>
        <a:p>
          <a:endParaRPr lang="en-US"/>
        </a:p>
      </dgm:t>
    </dgm:pt>
    <dgm:pt modelId="{A6289733-4B43-4CC8-BCC2-7961CD3CD278}" type="pres">
      <dgm:prSet presAssocID="{07A4B914-4688-421B-B6A2-735F2560786B}" presName="hierChild4" presStyleCnt="0"/>
      <dgm:spPr/>
      <dgm:t>
        <a:bodyPr/>
        <a:lstStyle/>
        <a:p>
          <a:endParaRPr lang="en-US"/>
        </a:p>
      </dgm:t>
    </dgm:pt>
    <dgm:pt modelId="{9EFF0EB8-B30E-44C9-AC07-8061FE907F5F}" type="pres">
      <dgm:prSet presAssocID="{07A4B914-4688-421B-B6A2-735F2560786B}" presName="hierChild5" presStyleCnt="0"/>
      <dgm:spPr/>
      <dgm:t>
        <a:bodyPr/>
        <a:lstStyle/>
        <a:p>
          <a:endParaRPr lang="en-US"/>
        </a:p>
      </dgm:t>
    </dgm:pt>
    <dgm:pt modelId="{A15A894C-11BB-4C78-9396-C46264D738E6}" type="pres">
      <dgm:prSet presAssocID="{F4D50433-BC5F-45DE-BED8-F65BC0D511A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CD469B2-CD1C-4E30-BF38-FF048AE7D9F9}" type="pres">
      <dgm:prSet presAssocID="{7D14EF97-1E4F-4A37-A9DC-CEF901A403A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0CEE58-67E3-43A2-967B-333CD385D476}" type="pres">
      <dgm:prSet presAssocID="{7D14EF97-1E4F-4A37-A9DC-CEF901A403A5}" presName="rootComposite" presStyleCnt="0"/>
      <dgm:spPr/>
      <dgm:t>
        <a:bodyPr/>
        <a:lstStyle/>
        <a:p>
          <a:endParaRPr lang="en-US"/>
        </a:p>
      </dgm:t>
    </dgm:pt>
    <dgm:pt modelId="{9430630A-4183-477B-AA9B-1231185B7BB4}" type="pres">
      <dgm:prSet presAssocID="{7D14EF97-1E4F-4A37-A9DC-CEF901A403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A7DF0-8DFD-4734-AEF7-F4861943E712}" type="pres">
      <dgm:prSet presAssocID="{7D14EF97-1E4F-4A37-A9DC-CEF901A403A5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C9600E-468E-410D-8781-75AEFFBDDC5B}" type="pres">
      <dgm:prSet presAssocID="{7D14EF97-1E4F-4A37-A9DC-CEF901A403A5}" presName="hierChild4" presStyleCnt="0"/>
      <dgm:spPr/>
      <dgm:t>
        <a:bodyPr/>
        <a:lstStyle/>
        <a:p>
          <a:endParaRPr lang="en-US"/>
        </a:p>
      </dgm:t>
    </dgm:pt>
    <dgm:pt modelId="{E35072CE-BAD9-44EB-9C3F-EE585C1BC4D7}" type="pres">
      <dgm:prSet presAssocID="{7D14EF97-1E4F-4A37-A9DC-CEF901A403A5}" presName="hierChild5" presStyleCnt="0"/>
      <dgm:spPr/>
      <dgm:t>
        <a:bodyPr/>
        <a:lstStyle/>
        <a:p>
          <a:endParaRPr lang="en-US"/>
        </a:p>
      </dgm:t>
    </dgm:pt>
    <dgm:pt modelId="{D4F9C5C4-78BC-44FF-999E-4E6D79A8D5BB}" type="pres">
      <dgm:prSet presAssocID="{15D5541D-5D2B-463E-9A00-440BB7BB6271}" presName="hierChild3" presStyleCnt="0"/>
      <dgm:spPr/>
      <dgm:t>
        <a:bodyPr/>
        <a:lstStyle/>
        <a:p>
          <a:endParaRPr lang="en-US"/>
        </a:p>
      </dgm:t>
    </dgm:pt>
  </dgm:ptLst>
  <dgm:cxnLst>
    <dgm:cxn modelId="{2F501E76-C288-470F-BCDE-67BE0EB0164B}" srcId="{15D5541D-5D2B-463E-9A00-440BB7BB6271}" destId="{7D14EF97-1E4F-4A37-A9DC-CEF901A403A5}" srcOrd="2" destOrd="0" parTransId="{F4D50433-BC5F-45DE-BED8-F65BC0D511AB}" sibTransId="{C41A3AC5-144D-4E53-8514-74E1B0E4359E}"/>
    <dgm:cxn modelId="{50B70334-17E6-42CD-938E-5707C460C232}" type="presOf" srcId="{15D5541D-5D2B-463E-9A00-440BB7BB6271}" destId="{9FB6118A-4704-461F-BF9C-99382918B3A2}" srcOrd="1" destOrd="0" presId="urn:microsoft.com/office/officeart/2005/8/layout/orgChart1"/>
    <dgm:cxn modelId="{F715A2F8-7574-4CC4-850A-73E56345DC3F}" type="presOf" srcId="{8F58A5BB-B794-4224-B094-0ED085D71F6B}" destId="{55BBE8AE-9690-4088-AD51-6C7E3B9A4CAE}" srcOrd="0" destOrd="0" presId="urn:microsoft.com/office/officeart/2005/8/layout/orgChart1"/>
    <dgm:cxn modelId="{F70E7898-4394-48F6-B083-45BC6EC2AFD9}" type="presOf" srcId="{7D14EF97-1E4F-4A37-A9DC-CEF901A403A5}" destId="{9430630A-4183-477B-AA9B-1231185B7BB4}" srcOrd="0" destOrd="0" presId="urn:microsoft.com/office/officeart/2005/8/layout/orgChart1"/>
    <dgm:cxn modelId="{017DD4F9-284A-4670-9455-5159D7F04BF6}" srcId="{15D5541D-5D2B-463E-9A00-440BB7BB6271}" destId="{513CC239-2F36-471F-955E-AFD69A1EC63F}" srcOrd="0" destOrd="0" parTransId="{C25245DA-5B6F-41C7-AB94-69A81C67B1A9}" sibTransId="{E085F273-4317-4B86-BAA4-14A250EED5EF}"/>
    <dgm:cxn modelId="{B2BA5B94-0FD4-4565-9C0B-A8B7C05165F3}" type="presOf" srcId="{513CC239-2F36-471F-955E-AFD69A1EC63F}" destId="{ABB74BF2-A04F-4A17-A4A3-C269A90C33DA}" srcOrd="1" destOrd="0" presId="urn:microsoft.com/office/officeart/2005/8/layout/orgChart1"/>
    <dgm:cxn modelId="{D632DBFB-599F-400C-936C-0BABB3C18177}" type="presOf" srcId="{F4D50433-BC5F-45DE-BED8-F65BC0D511AB}" destId="{A15A894C-11BB-4C78-9396-C46264D738E6}" srcOrd="0" destOrd="0" presId="urn:microsoft.com/office/officeart/2005/8/layout/orgChart1"/>
    <dgm:cxn modelId="{65108250-6EA7-432C-865E-B41CB173B9E8}" type="presOf" srcId="{07A4B914-4688-421B-B6A2-735F2560786B}" destId="{757CA20E-FBC0-419C-AA9D-64EC38B5B74F}" srcOrd="1" destOrd="0" presId="urn:microsoft.com/office/officeart/2005/8/layout/orgChart1"/>
    <dgm:cxn modelId="{AFFF4519-398B-487C-A05E-70724F58493D}" srcId="{8F58A5BB-B794-4224-B094-0ED085D71F6B}" destId="{15D5541D-5D2B-463E-9A00-440BB7BB6271}" srcOrd="0" destOrd="0" parTransId="{7899A0ED-3052-4E8A-B9A5-8CB3F2E540B9}" sibTransId="{C5D6B9B8-5775-440D-9E78-700C02B1DAD4}"/>
    <dgm:cxn modelId="{A9D0A510-8713-4730-AE07-2BA441EBC46D}" type="presOf" srcId="{0126A92A-3E8B-4CC2-9F6B-0E4D60C06E16}" destId="{21CF6A25-580E-4D7D-89A8-27755E236155}" srcOrd="0" destOrd="0" presId="urn:microsoft.com/office/officeart/2005/8/layout/orgChart1"/>
    <dgm:cxn modelId="{F64EAE61-9C2D-4892-B894-EDE9BF1CCDFE}" type="presOf" srcId="{07A4B914-4688-421B-B6A2-735F2560786B}" destId="{F7062D76-2AE8-464E-9E44-F8C35E53974B}" srcOrd="0" destOrd="0" presId="urn:microsoft.com/office/officeart/2005/8/layout/orgChart1"/>
    <dgm:cxn modelId="{04E6FE7C-488C-48A5-BF50-7F0583C3D62A}" type="presOf" srcId="{C25245DA-5B6F-41C7-AB94-69A81C67B1A9}" destId="{DA297E36-2CB0-4834-B9F7-D6D45E3AC6F8}" srcOrd="0" destOrd="0" presId="urn:microsoft.com/office/officeart/2005/8/layout/orgChart1"/>
    <dgm:cxn modelId="{D816786B-33DE-4ADB-83A8-C8D75B215315}" type="presOf" srcId="{513CC239-2F36-471F-955E-AFD69A1EC63F}" destId="{D1E4F474-076B-4B61-AF1E-E01AB0404A64}" srcOrd="0" destOrd="0" presId="urn:microsoft.com/office/officeart/2005/8/layout/orgChart1"/>
    <dgm:cxn modelId="{DF66CF9A-E798-4E6F-BEA7-B62B246BDC35}" srcId="{15D5541D-5D2B-463E-9A00-440BB7BB6271}" destId="{07A4B914-4688-421B-B6A2-735F2560786B}" srcOrd="1" destOrd="0" parTransId="{0126A92A-3E8B-4CC2-9F6B-0E4D60C06E16}" sibTransId="{A37751F5-6C35-4138-AE53-D5381E6C59CD}"/>
    <dgm:cxn modelId="{8494A5BF-1719-43C1-BC2A-C1ACA17A3D91}" type="presOf" srcId="{15D5541D-5D2B-463E-9A00-440BB7BB6271}" destId="{916F3BF3-2D4C-4761-BEBD-C92B27739932}" srcOrd="0" destOrd="0" presId="urn:microsoft.com/office/officeart/2005/8/layout/orgChart1"/>
    <dgm:cxn modelId="{A949584A-76D1-44AE-849A-3FE30AA49939}" type="presOf" srcId="{7D14EF97-1E4F-4A37-A9DC-CEF901A403A5}" destId="{0C1A7DF0-8DFD-4734-AEF7-F4861943E712}" srcOrd="1" destOrd="0" presId="urn:microsoft.com/office/officeart/2005/8/layout/orgChart1"/>
    <dgm:cxn modelId="{B1221564-161A-4714-8F22-EEAF00C3C1AA}" type="presParOf" srcId="{55BBE8AE-9690-4088-AD51-6C7E3B9A4CAE}" destId="{6A6B3A0D-D87B-4346-BDC9-D42394F5C2A9}" srcOrd="0" destOrd="0" presId="urn:microsoft.com/office/officeart/2005/8/layout/orgChart1"/>
    <dgm:cxn modelId="{425EAF29-3B72-47FC-9565-6E5CBF8754E6}" type="presParOf" srcId="{6A6B3A0D-D87B-4346-BDC9-D42394F5C2A9}" destId="{AEFF2624-61B7-4BAB-970B-44F4C9B58A80}" srcOrd="0" destOrd="0" presId="urn:microsoft.com/office/officeart/2005/8/layout/orgChart1"/>
    <dgm:cxn modelId="{76499A26-436C-4112-9BC6-30D01885A325}" type="presParOf" srcId="{AEFF2624-61B7-4BAB-970B-44F4C9B58A80}" destId="{916F3BF3-2D4C-4761-BEBD-C92B27739932}" srcOrd="0" destOrd="0" presId="urn:microsoft.com/office/officeart/2005/8/layout/orgChart1"/>
    <dgm:cxn modelId="{7F236749-762D-4FD0-922D-C83D55EF9A0E}" type="presParOf" srcId="{AEFF2624-61B7-4BAB-970B-44F4C9B58A80}" destId="{9FB6118A-4704-461F-BF9C-99382918B3A2}" srcOrd="1" destOrd="0" presId="urn:microsoft.com/office/officeart/2005/8/layout/orgChart1"/>
    <dgm:cxn modelId="{1E98BE32-E45C-417A-A73B-39C6A4948411}" type="presParOf" srcId="{6A6B3A0D-D87B-4346-BDC9-D42394F5C2A9}" destId="{CBDEFE4A-16AE-4627-9F61-82BDAA74C0BA}" srcOrd="1" destOrd="0" presId="urn:microsoft.com/office/officeart/2005/8/layout/orgChart1"/>
    <dgm:cxn modelId="{542DD38F-C932-4B99-B21D-0BA60EAC9B1D}" type="presParOf" srcId="{CBDEFE4A-16AE-4627-9F61-82BDAA74C0BA}" destId="{DA297E36-2CB0-4834-B9F7-D6D45E3AC6F8}" srcOrd="0" destOrd="0" presId="urn:microsoft.com/office/officeart/2005/8/layout/orgChart1"/>
    <dgm:cxn modelId="{06055644-F3F9-4B81-9180-BDF65FE034D3}" type="presParOf" srcId="{CBDEFE4A-16AE-4627-9F61-82BDAA74C0BA}" destId="{58D079E4-0FDF-44B1-87A1-CB3AA5AE64D8}" srcOrd="1" destOrd="0" presId="urn:microsoft.com/office/officeart/2005/8/layout/orgChart1"/>
    <dgm:cxn modelId="{993C5FB3-DFF5-488D-A37A-2F7522040109}" type="presParOf" srcId="{58D079E4-0FDF-44B1-87A1-CB3AA5AE64D8}" destId="{3344FE9B-DF3F-4DBE-AAA8-FB1BE9BDD495}" srcOrd="0" destOrd="0" presId="urn:microsoft.com/office/officeart/2005/8/layout/orgChart1"/>
    <dgm:cxn modelId="{4A3F7F35-1540-43A5-858F-03C0FE25BB2A}" type="presParOf" srcId="{3344FE9B-DF3F-4DBE-AAA8-FB1BE9BDD495}" destId="{D1E4F474-076B-4B61-AF1E-E01AB0404A64}" srcOrd="0" destOrd="0" presId="urn:microsoft.com/office/officeart/2005/8/layout/orgChart1"/>
    <dgm:cxn modelId="{B2FDB4B5-EFA1-46CB-B592-AAE5154ADB02}" type="presParOf" srcId="{3344FE9B-DF3F-4DBE-AAA8-FB1BE9BDD495}" destId="{ABB74BF2-A04F-4A17-A4A3-C269A90C33DA}" srcOrd="1" destOrd="0" presId="urn:microsoft.com/office/officeart/2005/8/layout/orgChart1"/>
    <dgm:cxn modelId="{010ECF6F-EA6B-44C9-90D2-492BFECF073D}" type="presParOf" srcId="{58D079E4-0FDF-44B1-87A1-CB3AA5AE64D8}" destId="{38C8AB08-D0D0-4457-B54C-21097C4E6F46}" srcOrd="1" destOrd="0" presId="urn:microsoft.com/office/officeart/2005/8/layout/orgChart1"/>
    <dgm:cxn modelId="{5A6E0FF2-9EB8-4216-BBF7-8AE506538FEA}" type="presParOf" srcId="{58D079E4-0FDF-44B1-87A1-CB3AA5AE64D8}" destId="{03FD4CE7-D043-482F-9FF1-48933F24F175}" srcOrd="2" destOrd="0" presId="urn:microsoft.com/office/officeart/2005/8/layout/orgChart1"/>
    <dgm:cxn modelId="{BF22189C-6D7A-4A3B-BD91-77E6BF9E5964}" type="presParOf" srcId="{CBDEFE4A-16AE-4627-9F61-82BDAA74C0BA}" destId="{21CF6A25-580E-4D7D-89A8-27755E236155}" srcOrd="2" destOrd="0" presId="urn:microsoft.com/office/officeart/2005/8/layout/orgChart1"/>
    <dgm:cxn modelId="{17ABA76F-E8D9-4BB1-9B82-3F65C0437562}" type="presParOf" srcId="{CBDEFE4A-16AE-4627-9F61-82BDAA74C0BA}" destId="{BEDED434-FCB8-470C-A252-B1110B65E4B6}" srcOrd="3" destOrd="0" presId="urn:microsoft.com/office/officeart/2005/8/layout/orgChart1"/>
    <dgm:cxn modelId="{27DA14FB-A760-4367-989E-A56D56012C1F}" type="presParOf" srcId="{BEDED434-FCB8-470C-A252-B1110B65E4B6}" destId="{9AEA9390-DEC3-41D5-B511-9EC7EF89383B}" srcOrd="0" destOrd="0" presId="urn:microsoft.com/office/officeart/2005/8/layout/orgChart1"/>
    <dgm:cxn modelId="{12CE27D6-691E-409D-8A59-24C02C0F9FF1}" type="presParOf" srcId="{9AEA9390-DEC3-41D5-B511-9EC7EF89383B}" destId="{F7062D76-2AE8-464E-9E44-F8C35E53974B}" srcOrd="0" destOrd="0" presId="urn:microsoft.com/office/officeart/2005/8/layout/orgChart1"/>
    <dgm:cxn modelId="{6B21F979-2BD1-4D01-98D2-0354FE17004E}" type="presParOf" srcId="{9AEA9390-DEC3-41D5-B511-9EC7EF89383B}" destId="{757CA20E-FBC0-419C-AA9D-64EC38B5B74F}" srcOrd="1" destOrd="0" presId="urn:microsoft.com/office/officeart/2005/8/layout/orgChart1"/>
    <dgm:cxn modelId="{6DDD5D13-E729-45AE-A65B-2A9187A04C48}" type="presParOf" srcId="{BEDED434-FCB8-470C-A252-B1110B65E4B6}" destId="{A6289733-4B43-4CC8-BCC2-7961CD3CD278}" srcOrd="1" destOrd="0" presId="urn:microsoft.com/office/officeart/2005/8/layout/orgChart1"/>
    <dgm:cxn modelId="{41E12E16-C756-4284-94CD-335B51BC6787}" type="presParOf" srcId="{BEDED434-FCB8-470C-A252-B1110B65E4B6}" destId="{9EFF0EB8-B30E-44C9-AC07-8061FE907F5F}" srcOrd="2" destOrd="0" presId="urn:microsoft.com/office/officeart/2005/8/layout/orgChart1"/>
    <dgm:cxn modelId="{609B299B-8840-4ED4-9249-81A9BCD48890}" type="presParOf" srcId="{CBDEFE4A-16AE-4627-9F61-82BDAA74C0BA}" destId="{A15A894C-11BB-4C78-9396-C46264D738E6}" srcOrd="4" destOrd="0" presId="urn:microsoft.com/office/officeart/2005/8/layout/orgChart1"/>
    <dgm:cxn modelId="{DD52E283-00C2-4035-9181-C12EB647E54F}" type="presParOf" srcId="{CBDEFE4A-16AE-4627-9F61-82BDAA74C0BA}" destId="{FCD469B2-CD1C-4E30-BF38-FF048AE7D9F9}" srcOrd="5" destOrd="0" presId="urn:microsoft.com/office/officeart/2005/8/layout/orgChart1"/>
    <dgm:cxn modelId="{A88406B4-0404-40BA-BD9D-FBB9BB0CCF3E}" type="presParOf" srcId="{FCD469B2-CD1C-4E30-BF38-FF048AE7D9F9}" destId="{0C0CEE58-67E3-43A2-967B-333CD385D476}" srcOrd="0" destOrd="0" presId="urn:microsoft.com/office/officeart/2005/8/layout/orgChart1"/>
    <dgm:cxn modelId="{E3975315-EBEA-4C50-9B4B-8056EE658B76}" type="presParOf" srcId="{0C0CEE58-67E3-43A2-967B-333CD385D476}" destId="{9430630A-4183-477B-AA9B-1231185B7BB4}" srcOrd="0" destOrd="0" presId="urn:microsoft.com/office/officeart/2005/8/layout/orgChart1"/>
    <dgm:cxn modelId="{B4DD5B44-AE0F-4033-A390-7A91AABFBE37}" type="presParOf" srcId="{0C0CEE58-67E3-43A2-967B-333CD385D476}" destId="{0C1A7DF0-8DFD-4734-AEF7-F4861943E712}" srcOrd="1" destOrd="0" presId="urn:microsoft.com/office/officeart/2005/8/layout/orgChart1"/>
    <dgm:cxn modelId="{ADF82E5A-9D77-48B1-A169-FFFCB13009B9}" type="presParOf" srcId="{FCD469B2-CD1C-4E30-BF38-FF048AE7D9F9}" destId="{44C9600E-468E-410D-8781-75AEFFBDDC5B}" srcOrd="1" destOrd="0" presId="urn:microsoft.com/office/officeart/2005/8/layout/orgChart1"/>
    <dgm:cxn modelId="{A9966C26-B3A8-45BB-BB42-BAEB22CFE0DC}" type="presParOf" srcId="{FCD469B2-CD1C-4E30-BF38-FF048AE7D9F9}" destId="{E35072CE-BAD9-44EB-9C3F-EE585C1BC4D7}" srcOrd="2" destOrd="0" presId="urn:microsoft.com/office/officeart/2005/8/layout/orgChart1"/>
    <dgm:cxn modelId="{90759274-C4DD-4861-AD3A-156E91960E5A}" type="presParOf" srcId="{6A6B3A0D-D87B-4346-BDC9-D42394F5C2A9}" destId="{D4F9C5C4-78BC-44FF-999E-4E6D79A8D5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EE46C-0AEB-4EA0-92C4-70F873A646F3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114300">
            <a:srgbClr val="7030A0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1A430-C4B8-4A0F-96AA-5C751382456F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Requirements</a:t>
          </a:r>
          <a:endParaRPr lang="en-US" sz="1800" kern="1200" dirty="0">
            <a:latin typeface="+mn-lt"/>
          </a:endParaRPr>
        </a:p>
      </dsp:txBody>
      <dsp:txXfrm>
        <a:off x="2160400" y="47068"/>
        <a:ext cx="1775198" cy="842046"/>
      </dsp:txXfrm>
    </dsp:sp>
    <dsp:sp modelId="{741D51F7-165E-4A51-97B8-34BEE7F1C2A2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Test Plan</a:t>
          </a:r>
          <a:endParaRPr lang="en-US" sz="1800" kern="1200" dirty="0">
            <a:latin typeface="+mn-lt"/>
          </a:endParaRPr>
        </a:p>
      </dsp:txBody>
      <dsp:txXfrm>
        <a:off x="3804791" y="1241788"/>
        <a:ext cx="1775198" cy="842046"/>
      </dsp:txXfrm>
    </dsp:sp>
    <dsp:sp modelId="{2504AB11-91EE-4675-8190-438882F7E4AA}">
      <dsp:nvSpPr>
        <dsp:cNvPr id="0" name=""/>
        <dsp:cNvSpPr/>
      </dsp:nvSpPr>
      <dsp:spPr>
        <a:xfrm>
          <a:off x="3657596" y="2946394"/>
          <a:ext cx="1866304" cy="9331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Test Script Generation</a:t>
          </a:r>
          <a:endParaRPr lang="en-US" sz="1800" kern="1200" dirty="0">
            <a:latin typeface="+mn-lt"/>
          </a:endParaRPr>
        </a:p>
      </dsp:txBody>
      <dsp:txXfrm>
        <a:off x="3703149" y="2991947"/>
        <a:ext cx="1775198" cy="842046"/>
      </dsp:txXfrm>
    </dsp:sp>
    <dsp:sp modelId="{C6D49847-BAC9-475E-B131-EFA1B0876BFE}">
      <dsp:nvSpPr>
        <dsp:cNvPr id="0" name=""/>
        <dsp:cNvSpPr/>
      </dsp:nvSpPr>
      <dsp:spPr>
        <a:xfrm>
          <a:off x="914406" y="2946406"/>
          <a:ext cx="1866304" cy="9331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Test  Script Execution</a:t>
          </a:r>
          <a:endParaRPr lang="en-US" sz="1800" kern="1200" dirty="0">
            <a:latin typeface="+mn-lt"/>
          </a:endParaRPr>
        </a:p>
      </dsp:txBody>
      <dsp:txXfrm>
        <a:off x="959959" y="2991959"/>
        <a:ext cx="1775198" cy="842046"/>
      </dsp:txXfrm>
    </dsp:sp>
    <dsp:sp modelId="{B16829E3-FC36-4384-8D6F-739BF967B562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Defect Tracking</a:t>
          </a:r>
          <a:endParaRPr lang="en-US" sz="1800" kern="1200" dirty="0">
            <a:latin typeface="+mn-lt"/>
          </a:endParaRPr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894C-11BB-4C78-9396-C46264D738E6}">
      <dsp:nvSpPr>
        <dsp:cNvPr id="0" name=""/>
        <dsp:cNvSpPr/>
      </dsp:nvSpPr>
      <dsp:spPr>
        <a:xfrm>
          <a:off x="3048000" y="11082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F6A25-580E-4D7D-89A8-27755E236155}">
      <dsp:nvSpPr>
        <dsp:cNvPr id="0" name=""/>
        <dsp:cNvSpPr/>
      </dsp:nvSpPr>
      <dsp:spPr>
        <a:xfrm>
          <a:off x="3002280" y="11082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97E36-2CB0-4834-B9F7-D6D45E3AC6F8}">
      <dsp:nvSpPr>
        <dsp:cNvPr id="0" name=""/>
        <dsp:cNvSpPr/>
      </dsp:nvSpPr>
      <dsp:spPr>
        <a:xfrm>
          <a:off x="891517" y="11082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F3BF3-2D4C-4761-BEBD-C92B27739932}">
      <dsp:nvSpPr>
        <dsp:cNvPr id="0" name=""/>
        <dsp:cNvSpPr/>
      </dsp:nvSpPr>
      <dsp:spPr>
        <a:xfrm>
          <a:off x="2156891" y="217158"/>
          <a:ext cx="1782216" cy="89110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>
            <a:latin typeface="+mn-lt"/>
          </a:endParaRPr>
        </a:p>
      </dsp:txBody>
      <dsp:txXfrm>
        <a:off x="2156891" y="217158"/>
        <a:ext cx="1782216" cy="891108"/>
      </dsp:txXfrm>
    </dsp:sp>
    <dsp:sp modelId="{D1E4F474-076B-4B61-AF1E-E01AB0404A64}">
      <dsp:nvSpPr>
        <dsp:cNvPr id="0" name=""/>
        <dsp:cNvSpPr/>
      </dsp:nvSpPr>
      <dsp:spPr>
        <a:xfrm>
          <a:off x="409" y="1482532"/>
          <a:ext cx="1782216" cy="89110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>
            <a:latin typeface="+mn-lt"/>
          </a:endParaRPr>
        </a:p>
      </dsp:txBody>
      <dsp:txXfrm>
        <a:off x="409" y="1482532"/>
        <a:ext cx="1782216" cy="891108"/>
      </dsp:txXfrm>
    </dsp:sp>
    <dsp:sp modelId="{F7062D76-2AE8-464E-9E44-F8C35E53974B}">
      <dsp:nvSpPr>
        <dsp:cNvPr id="0" name=""/>
        <dsp:cNvSpPr/>
      </dsp:nvSpPr>
      <dsp:spPr>
        <a:xfrm>
          <a:off x="2156891" y="1482532"/>
          <a:ext cx="1782216" cy="89110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>
            <a:latin typeface="+mn-lt"/>
          </a:endParaRPr>
        </a:p>
      </dsp:txBody>
      <dsp:txXfrm>
        <a:off x="2156891" y="1482532"/>
        <a:ext cx="1782216" cy="891108"/>
      </dsp:txXfrm>
    </dsp:sp>
    <dsp:sp modelId="{9430630A-4183-477B-AA9B-1231185B7BB4}">
      <dsp:nvSpPr>
        <dsp:cNvPr id="0" name=""/>
        <dsp:cNvSpPr/>
      </dsp:nvSpPr>
      <dsp:spPr>
        <a:xfrm>
          <a:off x="4313373" y="1482532"/>
          <a:ext cx="1782216" cy="89110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+mn-lt"/>
          </a:endParaRPr>
        </a:p>
      </dsp:txBody>
      <dsp:txXfrm>
        <a:off x="4313373" y="1482532"/>
        <a:ext cx="1782216" cy="891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A894C-11BB-4C78-9396-C46264D738E6}">
      <dsp:nvSpPr>
        <dsp:cNvPr id="0" name=""/>
        <dsp:cNvSpPr/>
      </dsp:nvSpPr>
      <dsp:spPr>
        <a:xfrm>
          <a:off x="3048000" y="841919"/>
          <a:ext cx="2150404" cy="353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84"/>
              </a:lnTo>
              <a:lnTo>
                <a:pt x="2150404" y="176584"/>
              </a:lnTo>
              <a:lnTo>
                <a:pt x="2150404" y="35316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F6A25-580E-4D7D-89A8-27755E236155}">
      <dsp:nvSpPr>
        <dsp:cNvPr id="0" name=""/>
        <dsp:cNvSpPr/>
      </dsp:nvSpPr>
      <dsp:spPr>
        <a:xfrm>
          <a:off x="3048000" y="841919"/>
          <a:ext cx="115477" cy="353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84"/>
              </a:lnTo>
              <a:lnTo>
                <a:pt x="115477" y="176584"/>
              </a:lnTo>
              <a:lnTo>
                <a:pt x="115477" y="35316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97E36-2CB0-4834-B9F7-D6D45E3AC6F8}">
      <dsp:nvSpPr>
        <dsp:cNvPr id="0" name=""/>
        <dsp:cNvSpPr/>
      </dsp:nvSpPr>
      <dsp:spPr>
        <a:xfrm>
          <a:off x="1013073" y="841919"/>
          <a:ext cx="2034926" cy="353169"/>
        </a:xfrm>
        <a:custGeom>
          <a:avLst/>
          <a:gdLst/>
          <a:ahLst/>
          <a:cxnLst/>
          <a:rect l="0" t="0" r="0" b="0"/>
          <a:pathLst>
            <a:path>
              <a:moveTo>
                <a:pt x="2034926" y="0"/>
              </a:moveTo>
              <a:lnTo>
                <a:pt x="2034926" y="176584"/>
              </a:lnTo>
              <a:lnTo>
                <a:pt x="0" y="176584"/>
              </a:lnTo>
              <a:lnTo>
                <a:pt x="0" y="35316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F3BF3-2D4C-4761-BEBD-C92B27739932}">
      <dsp:nvSpPr>
        <dsp:cNvPr id="0" name=""/>
        <dsp:cNvSpPr/>
      </dsp:nvSpPr>
      <dsp:spPr>
        <a:xfrm>
          <a:off x="2207121" y="1040"/>
          <a:ext cx="1681757" cy="840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3 Types</a:t>
          </a:r>
          <a:endParaRPr lang="en-US" sz="1800" kern="1200" dirty="0">
            <a:latin typeface="+mn-lt"/>
          </a:endParaRPr>
        </a:p>
      </dsp:txBody>
      <dsp:txXfrm>
        <a:off x="2207121" y="1040"/>
        <a:ext cx="1681757" cy="840878"/>
      </dsp:txXfrm>
    </dsp:sp>
    <dsp:sp modelId="{D1E4F474-076B-4B61-AF1E-E01AB0404A64}">
      <dsp:nvSpPr>
        <dsp:cNvPr id="0" name=""/>
        <dsp:cNvSpPr/>
      </dsp:nvSpPr>
      <dsp:spPr>
        <a:xfrm>
          <a:off x="56716" y="1195088"/>
          <a:ext cx="1912713" cy="840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Waitproperty</a:t>
          </a:r>
          <a:endParaRPr lang="en-US" sz="1800" kern="1200" dirty="0">
            <a:latin typeface="+mn-lt"/>
          </a:endParaRPr>
        </a:p>
      </dsp:txBody>
      <dsp:txXfrm>
        <a:off x="56716" y="1195088"/>
        <a:ext cx="1912713" cy="840878"/>
      </dsp:txXfrm>
    </dsp:sp>
    <dsp:sp modelId="{F7062D76-2AE8-464E-9E44-F8C35E53974B}">
      <dsp:nvSpPr>
        <dsp:cNvPr id="0" name=""/>
        <dsp:cNvSpPr/>
      </dsp:nvSpPr>
      <dsp:spPr>
        <a:xfrm>
          <a:off x="2322598" y="1195088"/>
          <a:ext cx="1681757" cy="840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50800" dir="5400000">
            <a:prstClr val="black">
              <a:alpha val="50000"/>
            </a:prst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Sync</a:t>
          </a:r>
          <a:endParaRPr lang="en-US" sz="1800" kern="1200" dirty="0">
            <a:latin typeface="+mn-lt"/>
          </a:endParaRPr>
        </a:p>
      </dsp:txBody>
      <dsp:txXfrm>
        <a:off x="2322598" y="1195088"/>
        <a:ext cx="1681757" cy="840878"/>
      </dsp:txXfrm>
    </dsp:sp>
    <dsp:sp modelId="{9430630A-4183-477B-AA9B-1231185B7BB4}">
      <dsp:nvSpPr>
        <dsp:cNvPr id="0" name=""/>
        <dsp:cNvSpPr/>
      </dsp:nvSpPr>
      <dsp:spPr>
        <a:xfrm>
          <a:off x="4357525" y="1195088"/>
          <a:ext cx="1681757" cy="840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Wait</a:t>
          </a:r>
          <a:endParaRPr lang="en-US" sz="1800" kern="1200" dirty="0">
            <a:latin typeface="+mn-lt"/>
          </a:endParaRPr>
        </a:p>
      </dsp:txBody>
      <dsp:txXfrm>
        <a:off x="4357525" y="1195088"/>
        <a:ext cx="1681757" cy="84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C1AB7-559A-43EC-AF51-C5C254D7506F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A7516-71DE-4994-9B19-9ECA31469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3E3FE7-FC5F-4341-80EF-8258EEB3871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19FF9B-A417-4841-8AB3-1D67211D5F8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Software Testing by Ron Patton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B53BE3-0EB0-4976-84BB-B4F1C6BB39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0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6393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0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96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08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2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783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74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67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7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82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35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643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32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18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67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5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76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176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1112839"/>
            <a:ext cx="5681133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12839"/>
            <a:ext cx="5681133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1151" y="6121400"/>
            <a:ext cx="13335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576D-1557-4A2B-A35D-45B6BFE50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0651" y="6137275"/>
            <a:ext cx="4451349" cy="230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6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43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3566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96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11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72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83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15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1" y="6418879"/>
            <a:ext cx="2758769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1067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1067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1067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1067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4" r:id="rId26"/>
    <p:sldLayoutId id="2147483685" r:id="rId27"/>
    <p:sldLayoutId id="2147483686" r:id="rId2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Lucida Sans Unicode" pitchFamily="34" charset="0"/>
        <a:buChar char="▶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02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9725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6300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828754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»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182">
          <p15:clr>
            <a:srgbClr val="F26B43"/>
          </p15:clr>
        </p15:guide>
        <p15:guide id="3" pos="5654">
          <p15:clr>
            <a:srgbClr val="F26B43"/>
          </p15:clr>
        </p15:guide>
        <p15:guide id="4" orient="horz" pos="28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+mn-lt"/>
                <a:cs typeface="Times New Roman" pitchFamily="18" charset="0"/>
              </a:rPr>
              <a:t>UFT </a:t>
            </a:r>
            <a:r>
              <a:rPr lang="en-US" sz="4800" dirty="0">
                <a:latin typeface="+mn-lt"/>
                <a:cs typeface="Times New Roman" pitchFamily="18" charset="0"/>
              </a:rPr>
              <a:t>- Basics</a:t>
            </a:r>
            <a:endParaRPr lang="en-GB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+mn-lt"/>
                <a:cs typeface="Times New Roman" pitchFamily="18" charset="0"/>
              </a:rPr>
              <a:t>Normal Mode	</a:t>
            </a:r>
          </a:p>
        </p:txBody>
      </p:sp>
      <p:sp>
        <p:nvSpPr>
          <p:cNvPr id="11267" name="TextBox 65"/>
          <p:cNvSpPr txBox="1">
            <a:spLocks noChangeArrowheads="1"/>
          </p:cNvSpPr>
          <p:nvPr/>
        </p:nvSpPr>
        <p:spPr bwMode="auto">
          <a:xfrm>
            <a:off x="7696200" y="1447800"/>
            <a:ext cx="29718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/>
              <a:t>Step1:</a:t>
            </a:r>
            <a:r>
              <a:rPr lang="en-US" sz="1600" dirty="0"/>
              <a:t>Tester records the Login of Flight Reservation application.</a:t>
            </a:r>
          </a:p>
          <a:p>
            <a:endParaRPr lang="en-US" sz="1600" dirty="0"/>
          </a:p>
          <a:p>
            <a:r>
              <a:rPr lang="en-US" sz="1600" b="1" dirty="0"/>
              <a:t>Step2:</a:t>
            </a:r>
            <a:r>
              <a:rPr lang="en-US" sz="1600" dirty="0"/>
              <a:t>QTP monitors the recording &amp; saves the properties of Login in Object Repository</a:t>
            </a:r>
          </a:p>
          <a:p>
            <a:endParaRPr lang="en-US" sz="1600" dirty="0"/>
          </a:p>
          <a:p>
            <a:r>
              <a:rPr lang="en-US" sz="1600" b="1" dirty="0"/>
              <a:t>Step3:</a:t>
            </a:r>
            <a:r>
              <a:rPr lang="en-US" sz="1600" dirty="0"/>
              <a:t>During Execution QTP makes use of Object Repository to identify the objects of application.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</a:p>
        </p:txBody>
      </p:sp>
      <p:pic>
        <p:nvPicPr>
          <p:cNvPr id="11268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808" y="1364422"/>
            <a:ext cx="5410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61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8707" y="161400"/>
            <a:ext cx="11566985" cy="7560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Analog Mode	</a:t>
            </a:r>
          </a:p>
        </p:txBody>
      </p:sp>
      <p:sp>
        <p:nvSpPr>
          <p:cNvPr id="14339" name="Oval 6"/>
          <p:cNvSpPr>
            <a:spLocks noChangeArrowheads="1"/>
          </p:cNvSpPr>
          <p:nvPr/>
        </p:nvSpPr>
        <p:spPr bwMode="auto">
          <a:xfrm>
            <a:off x="3178630" y="2438400"/>
            <a:ext cx="1393371" cy="76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</a:rPr>
              <a:t>QTP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5943600" y="2325688"/>
            <a:ext cx="12192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</a:rPr>
              <a:t>Mouse Actions</a:t>
            </a:r>
          </a:p>
        </p:txBody>
      </p:sp>
      <p:cxnSp>
        <p:nvCxnSpPr>
          <p:cNvPr id="12297" name="Straight Arrow Connector 8"/>
          <p:cNvCxnSpPr>
            <a:cxnSpLocks noChangeShapeType="1"/>
          </p:cNvCxnSpPr>
          <p:nvPr/>
        </p:nvCxnSpPr>
        <p:spPr bwMode="auto">
          <a:xfrm>
            <a:off x="4572000" y="2743200"/>
            <a:ext cx="13716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4419600" y="2286000"/>
            <a:ext cx="1752600" cy="45720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000" dirty="0"/>
              <a:t>listens</a:t>
            </a:r>
            <a:endParaRPr lang="en-US" sz="2400" dirty="0"/>
          </a:p>
        </p:txBody>
      </p:sp>
      <p:sp>
        <p:nvSpPr>
          <p:cNvPr id="14343" name="Oval Callout 10"/>
          <p:cNvSpPr>
            <a:spLocks noChangeArrowheads="1"/>
          </p:cNvSpPr>
          <p:nvPr/>
        </p:nvSpPr>
        <p:spPr bwMode="auto">
          <a:xfrm>
            <a:off x="7467600" y="1380904"/>
            <a:ext cx="3396343" cy="1447800"/>
          </a:xfrm>
          <a:prstGeom prst="wedgeEllipseCallout">
            <a:avLst>
              <a:gd name="adj1" fmla="val -50019"/>
              <a:gd name="adj2" fmla="val 6544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</a:rPr>
              <a:t>Record relative to the screen</a:t>
            </a:r>
          </a:p>
          <a:p>
            <a:pPr algn="ctr" eaLnBrk="0" hangingPunct="0">
              <a:buFont typeface="Wingdings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</a:rPr>
              <a:t>Record relative to the window</a:t>
            </a:r>
          </a:p>
        </p:txBody>
      </p:sp>
      <p:sp>
        <p:nvSpPr>
          <p:cNvPr id="12302" name="Rectangle 11"/>
          <p:cNvSpPr>
            <a:spLocks noChangeArrowheads="1"/>
          </p:cNvSpPr>
          <p:nvPr/>
        </p:nvSpPr>
        <p:spPr bwMode="auto">
          <a:xfrm>
            <a:off x="1752601" y="3657601"/>
            <a:ext cx="34002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cs typeface="Times New Roman" pitchFamily="18" charset="0"/>
              </a:rPr>
              <a:t>Low Level Mode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1828800" y="4495800"/>
            <a:ext cx="5715000" cy="144780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/>
          <a:lstStyle/>
          <a:p>
            <a:pPr lvl="1" eaLnBrk="0" hangingPunct="0">
              <a:buSzPct val="102000"/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sz="2000" dirty="0">
                <a:cs typeface="Times New Roman" pitchFamily="18" charset="0"/>
              </a:rPr>
              <a:t>Unrecognized objects</a:t>
            </a:r>
          </a:p>
          <a:p>
            <a:pPr lvl="1" eaLnBrk="0" hangingPunct="0">
              <a:buSzPct val="102000"/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   Example: symbols like </a:t>
            </a:r>
          </a:p>
        </p:txBody>
      </p:sp>
      <p:sp>
        <p:nvSpPr>
          <p:cNvPr id="2" name="Oval 13"/>
          <p:cNvSpPr>
            <a:spLocks noChangeArrowheads="1"/>
          </p:cNvSpPr>
          <p:nvPr/>
        </p:nvSpPr>
        <p:spPr bwMode="auto">
          <a:xfrm>
            <a:off x="2819400" y="5486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1002">
            <a:schemeClr val="dk2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2400"/>
          </a:p>
        </p:txBody>
      </p:sp>
      <p:sp>
        <p:nvSpPr>
          <p:cNvPr id="14347" name="Right Arrow 14"/>
          <p:cNvSpPr>
            <a:spLocks noChangeArrowheads="1"/>
          </p:cNvSpPr>
          <p:nvPr/>
        </p:nvSpPr>
        <p:spPr bwMode="auto">
          <a:xfrm>
            <a:off x="3581400" y="56388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ln w="12700" algn="ctr">
            <a:solidFill>
              <a:schemeClr val="tx1"/>
            </a:solidFill>
            <a:round/>
            <a:headEnd/>
            <a:tailEnd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0" hangingPunct="0">
              <a:defRPr/>
            </a:pPr>
            <a:endParaRPr lang="en-US" sz="2400">
              <a:latin typeface="+mn-lt"/>
            </a:endParaRPr>
          </a:p>
        </p:txBody>
      </p:sp>
      <p:sp>
        <p:nvSpPr>
          <p:cNvPr id="14348" name="Left Arrow 16"/>
          <p:cNvSpPr>
            <a:spLocks noChangeArrowheads="1"/>
          </p:cNvSpPr>
          <p:nvPr/>
        </p:nvSpPr>
        <p:spPr bwMode="auto">
          <a:xfrm>
            <a:off x="4343400" y="5638800"/>
            <a:ext cx="609600" cy="228600"/>
          </a:xfrm>
          <a:prstGeom prst="leftArrow">
            <a:avLst>
              <a:gd name="adj1" fmla="val 50000"/>
              <a:gd name="adj2" fmla="val 50000"/>
            </a:avLst>
          </a:prstGeom>
          <a:ln w="12700" algn="ctr">
            <a:solidFill>
              <a:schemeClr val="tx1"/>
            </a:solidFill>
            <a:round/>
            <a:headEnd/>
            <a:tailEnd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0" hangingPunct="0">
              <a:defRPr/>
            </a:pP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0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Assignment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+mn-lt"/>
              </a:rPr>
              <a:t>Create a script for web based flight reservation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  Login credentials are below: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  User name :</a:t>
            </a:r>
            <a:r>
              <a:rPr lang="en-US" sz="1600" b="0" dirty="0" err="1" smtClean="0">
                <a:latin typeface="+mn-lt"/>
              </a:rPr>
              <a:t>jojo</a:t>
            </a:r>
            <a:r>
              <a:rPr lang="en-US" sz="1600" b="0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  Password : bean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</a:t>
            </a:r>
          </a:p>
          <a:p>
            <a:r>
              <a:rPr lang="en-US" sz="1600" dirty="0" smtClean="0">
                <a:latin typeface="+mn-lt"/>
              </a:rPr>
              <a:t>Create a script for my </a:t>
            </a:r>
            <a:r>
              <a:rPr lang="en-US" sz="1600" dirty="0" err="1" smtClean="0">
                <a:latin typeface="+mn-lt"/>
              </a:rPr>
              <a:t>atos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syntel</a:t>
            </a:r>
            <a:r>
              <a:rPr lang="en-US" sz="1600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Respective user id are to be used for Login.</a:t>
            </a:r>
          </a:p>
          <a:p>
            <a:endParaRPr lang="en-US" sz="1600" b="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Create script using Analog recording for sign out in my </a:t>
            </a:r>
            <a:r>
              <a:rPr lang="en-US" sz="1600" dirty="0" err="1" smtClean="0">
                <a:latin typeface="+mn-lt"/>
              </a:rPr>
              <a:t>atos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syntel</a:t>
            </a:r>
            <a:r>
              <a:rPr lang="en-US" sz="16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Create script using Low level recording for Atos Syntel university in my </a:t>
            </a:r>
            <a:r>
              <a:rPr lang="en-US" sz="1600" dirty="0" err="1" smtClean="0">
                <a:latin typeface="+mn-lt"/>
              </a:rPr>
              <a:t>atos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syntel</a:t>
            </a:r>
            <a:r>
              <a:rPr lang="en-US" sz="1600" dirty="0" smtClean="0">
                <a:latin typeface="+mn-lt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 </a:t>
            </a:r>
          </a:p>
          <a:p>
            <a:endParaRPr lang="en-US" sz="1600" b="0" dirty="0" smtClean="0">
              <a:latin typeface="+mn-lt"/>
            </a:endParaRPr>
          </a:p>
        </p:txBody>
      </p:sp>
      <p:pic>
        <p:nvPicPr>
          <p:cNvPr id="13316" name="Picture 4" descr="a6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1" y="1524001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6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Object Repository &amp; Spy	</a:t>
            </a:r>
          </a:p>
        </p:txBody>
      </p:sp>
      <p:pic>
        <p:nvPicPr>
          <p:cNvPr id="14339" name="Picture 3" descr="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2490"/>
            <a:ext cx="5562600" cy="386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66700" y="1336619"/>
            <a:ext cx="8534400" cy="838200"/>
          </a:xfrm>
          <a:prstGeom prst="rect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Wingdings" pitchFamily="2" charset="2"/>
              <a:buChar char="Ø"/>
            </a:pPr>
            <a:r>
              <a:rPr lang="en-US" sz="1600" dirty="0">
                <a:cs typeface="Times New Roman" pitchFamily="18" charset="0"/>
              </a:rPr>
              <a:t>  </a:t>
            </a:r>
            <a:r>
              <a:rPr lang="en-US" sz="1600" b="1" dirty="0">
                <a:cs typeface="Times New Roman" pitchFamily="18" charset="0"/>
              </a:rPr>
              <a:t>Repository</a:t>
            </a:r>
            <a:r>
              <a:rPr lang="en-US" sz="1600" dirty="0">
                <a:cs typeface="Times New Roman" pitchFamily="18" charset="0"/>
              </a:rPr>
              <a:t> stores the objects properties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1600" dirty="0">
                <a:cs typeface="Times New Roman" pitchFamily="18" charset="0"/>
              </a:rPr>
              <a:t>  </a:t>
            </a:r>
            <a:r>
              <a:rPr lang="en-US" sz="1600" b="1" dirty="0">
                <a:cs typeface="Times New Roman" pitchFamily="18" charset="0"/>
              </a:rPr>
              <a:t>Spy</a:t>
            </a:r>
            <a:r>
              <a:rPr lang="en-US" sz="1600" dirty="0">
                <a:cs typeface="Times New Roman" pitchFamily="18" charset="0"/>
              </a:rPr>
              <a:t> inspects the object properties</a:t>
            </a:r>
          </a:p>
        </p:txBody>
      </p:sp>
      <p:pic>
        <p:nvPicPr>
          <p:cNvPr id="14341" name="Picture 5" descr="O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0127" y="1412822"/>
            <a:ext cx="2882868" cy="463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78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Assignment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>
                <a:latin typeface="+mn-lt"/>
              </a:rPr>
              <a:t>create per action repository for my </a:t>
            </a:r>
            <a:r>
              <a:rPr lang="en-US" sz="1600" b="0" dirty="0" err="1" smtClean="0">
                <a:latin typeface="+mn-lt"/>
              </a:rPr>
              <a:t>atos</a:t>
            </a:r>
            <a:r>
              <a:rPr lang="en-US" sz="1600" b="0" dirty="0" smtClean="0">
                <a:latin typeface="+mn-lt"/>
              </a:rPr>
              <a:t> </a:t>
            </a:r>
            <a:r>
              <a:rPr lang="en-US" sz="1600" b="0" dirty="0" err="1" smtClean="0">
                <a:latin typeface="+mn-lt"/>
              </a:rPr>
              <a:t>syntel</a:t>
            </a:r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( login , attendance , </a:t>
            </a:r>
            <a:r>
              <a:rPr lang="en-US" sz="1600" b="0" dirty="0" err="1" smtClean="0">
                <a:latin typeface="+mn-lt"/>
              </a:rPr>
              <a:t>syntel</a:t>
            </a:r>
            <a:r>
              <a:rPr lang="en-US" sz="1600" b="0" dirty="0" smtClean="0">
                <a:latin typeface="+mn-lt"/>
              </a:rPr>
              <a:t> university)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r>
              <a:rPr lang="en-US" sz="1600" b="0" dirty="0" smtClean="0">
                <a:latin typeface="+mn-lt"/>
              </a:rPr>
              <a:t>all per actions repository are to be  merged to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Create a shared repository.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 </a:t>
            </a:r>
          </a:p>
          <a:p>
            <a:endParaRPr lang="en-US" sz="1600" b="0" dirty="0" smtClean="0">
              <a:latin typeface="+mn-lt"/>
            </a:endParaRPr>
          </a:p>
        </p:txBody>
      </p:sp>
      <p:pic>
        <p:nvPicPr>
          <p:cNvPr id="15364" name="Picture 6" descr="a1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1" y="34290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0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4"/>
          <p:cNvSpPr>
            <a:spLocks noGrp="1"/>
          </p:cNvSpPr>
          <p:nvPr>
            <p:ph idx="1"/>
          </p:nvPr>
        </p:nvSpPr>
        <p:spPr>
          <a:xfrm>
            <a:off x="276294" y="1539026"/>
            <a:ext cx="9215437" cy="2873375"/>
          </a:xfrm>
        </p:spPr>
        <p:txBody>
          <a:bodyPr/>
          <a:lstStyle/>
          <a:p>
            <a:r>
              <a:rPr lang="en-US" sz="1600" dirty="0" err="1" smtClean="0">
                <a:latin typeface="+mn-lt"/>
                <a:cs typeface="Times New Roman" pitchFamily="18" charset="0"/>
              </a:rPr>
              <a:t>Waitproperty</a:t>
            </a:r>
            <a:r>
              <a:rPr lang="en-US" sz="1600" dirty="0" smtClean="0">
                <a:latin typeface="+mn-lt"/>
                <a:cs typeface="Times New Roman" pitchFamily="18" charset="0"/>
              </a:rPr>
              <a:t> (GUI Application)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  <a:cs typeface="Times New Roman" pitchFamily="18" charset="0"/>
              </a:rPr>
              <a:t>     Window("Flight Reservation").</a:t>
            </a:r>
            <a:r>
              <a:rPr lang="en-US" sz="1600" b="0" dirty="0" err="1" smtClean="0">
                <a:latin typeface="+mn-lt"/>
                <a:cs typeface="Times New Roman" pitchFamily="18" charset="0"/>
              </a:rPr>
              <a:t>WinButton</a:t>
            </a:r>
            <a:r>
              <a:rPr lang="en-US" sz="1600" b="0" dirty="0" smtClean="0">
                <a:latin typeface="+mn-lt"/>
                <a:cs typeface="Times New Roman" pitchFamily="18" charset="0"/>
              </a:rPr>
              <a:t>("Insert Order").</a:t>
            </a:r>
            <a:r>
              <a:rPr lang="en-US" sz="1600" b="0" dirty="0" err="1" smtClean="0">
                <a:latin typeface="+mn-lt"/>
                <a:cs typeface="Times New Roman" pitchFamily="18" charset="0"/>
              </a:rPr>
              <a:t>WaitProperty</a:t>
            </a:r>
            <a:r>
              <a:rPr lang="en-US" sz="1600" b="0" dirty="0" smtClean="0">
                <a:latin typeface="+mn-lt"/>
                <a:cs typeface="Times New Roman" pitchFamily="18" charset="0"/>
              </a:rPr>
              <a:t> "enabled", 0, 20000</a:t>
            </a:r>
          </a:p>
          <a:p>
            <a:r>
              <a:rPr lang="en-US" sz="1600" dirty="0" smtClean="0">
                <a:latin typeface="+mn-lt"/>
                <a:cs typeface="Times New Roman" pitchFamily="18" charset="0"/>
              </a:rPr>
              <a:t>Sync (Web based Application)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  <a:cs typeface="Times New Roman" pitchFamily="18" charset="0"/>
              </a:rPr>
              <a:t>     Browser("Welcome: Mercury Tours").Page("Sign-on: Mercury Tours").Sync</a:t>
            </a:r>
          </a:p>
          <a:p>
            <a:r>
              <a:rPr lang="en-US" sz="1600" dirty="0" smtClean="0">
                <a:latin typeface="+mn-lt"/>
                <a:cs typeface="Times New Roman" pitchFamily="18" charset="0"/>
              </a:rPr>
              <a:t>Wait Statement (GUI and Web)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  <a:cs typeface="Times New Roman" pitchFamily="18" charset="0"/>
              </a:rPr>
              <a:t>     Wait(20)</a:t>
            </a:r>
          </a:p>
          <a:p>
            <a:pPr>
              <a:buFont typeface="Wingdings" pitchFamily="2" charset="2"/>
              <a:buNone/>
            </a:pPr>
            <a:endParaRPr lang="en-US" sz="16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2542769"/>
              </p:ext>
            </p:extLst>
          </p:nvPr>
        </p:nvGraphicFramePr>
        <p:xfrm>
          <a:off x="5783687" y="3219719"/>
          <a:ext cx="6096000" cy="203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64412" y="241127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138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Synchronization Point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  <a:cs typeface="Times New Roman" pitchFamily="18" charset="0"/>
              </a:rPr>
              <a:t>It solves the anticipated time out problem</a:t>
            </a:r>
          </a:p>
          <a:p>
            <a:r>
              <a:rPr lang="en-US" b="0" dirty="0" smtClean="0">
                <a:latin typeface="+mn-lt"/>
                <a:cs typeface="Times New Roman" pitchFamily="18" charset="0"/>
              </a:rPr>
              <a:t>Procedures for inserting synchronization point,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Start recording, Place the Cursor in the script to insert synchronization point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Design-&gt; Synchronization Point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Capture the Insert Order button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Specify the Property Name as Enabled, Property Value as 0 and Timeout as 20000 milliseconds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Stop Recording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+mn-lt"/>
                <a:cs typeface="Times New Roman" pitchFamily="18" charset="0"/>
              </a:rPr>
              <a:t>Execute and 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812" y="1464260"/>
            <a:ext cx="4091451" cy="442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7312" y="1465545"/>
            <a:ext cx="3675371" cy="44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752812" y="225246"/>
            <a:ext cx="8770937" cy="828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b="1" kern="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Synchronization Point</a:t>
            </a:r>
          </a:p>
        </p:txBody>
      </p:sp>
    </p:spTree>
    <p:extLst>
      <p:ext uri="{BB962C8B-B14F-4D97-AF65-F5344CB8AC3E}">
        <p14:creationId xmlns:p14="http://schemas.microsoft.com/office/powerpoint/2010/main" val="41879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itchFamily="18" charset="0"/>
              </a:rPr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52" y="1404297"/>
            <a:ext cx="11566984" cy="4537884"/>
          </a:xfrm>
        </p:spPr>
        <p:txBody>
          <a:bodyPr/>
          <a:lstStyle/>
          <a:p>
            <a:pPr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Process of giving multiple Input/Test data to the test script</a:t>
            </a:r>
          </a:p>
          <a:p>
            <a:pPr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2 ways  to parameterize</a:t>
            </a:r>
          </a:p>
          <a:p>
            <a:pPr lvl="1">
              <a:defRPr/>
            </a:pPr>
            <a:r>
              <a:rPr lang="en-US" sz="2000" dirty="0">
                <a:latin typeface="+mn-lt"/>
                <a:cs typeface="Times New Roman" pitchFamily="18" charset="0"/>
              </a:rPr>
              <a:t>Data Driver Wizard</a:t>
            </a:r>
          </a:p>
          <a:p>
            <a:pPr lvl="1">
              <a:defRPr/>
            </a:pPr>
            <a:r>
              <a:rPr lang="en-US" sz="2000" dirty="0">
                <a:latin typeface="+mn-lt"/>
                <a:cs typeface="Times New Roman" pitchFamily="18" charset="0"/>
              </a:rPr>
              <a:t>Keyword View</a:t>
            </a:r>
          </a:p>
          <a:p>
            <a:pPr>
              <a:buFont typeface="Wingdings" pitchFamily="2" charset="2"/>
              <a:buNone/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 marL="342900" lvl="1" indent="-342900">
              <a:buSzPct val="125000"/>
              <a:buNone/>
              <a:defRPr/>
            </a:pPr>
            <a:r>
              <a:rPr lang="en-US" sz="2000" dirty="0">
                <a:latin typeface="+mn-lt"/>
                <a:cs typeface="Times New Roman" pitchFamily="18" charset="0"/>
              </a:rPr>
              <a:t>Data Driver Wizard</a:t>
            </a:r>
          </a:p>
          <a:p>
            <a:pPr>
              <a:buFont typeface="Wingdings" pitchFamily="2" charset="2"/>
              <a:buNone/>
              <a:defRPr/>
            </a:pPr>
            <a:endParaRPr lang="en-US" b="0" dirty="0" smtClean="0">
              <a:latin typeface="+mn-lt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	- Record a script by providing Agent Name and Password.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     - Go to Tools -&gt; Data Driver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0" dirty="0" smtClean="0">
                <a:latin typeface="+mn-lt"/>
                <a:cs typeface="Times New Roman" pitchFamily="18" charset="0"/>
              </a:rPr>
              <a:t>     - The following Data Driver dialog box opens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05000" y="5257801"/>
            <a:ext cx="8389938" cy="828675"/>
          </a:xfrm>
        </p:spPr>
        <p:txBody>
          <a:bodyPr/>
          <a:lstStyle/>
          <a:p>
            <a:r>
              <a:rPr lang="en-US" sz="2000" b="0" dirty="0">
                <a:latin typeface="+mn-lt"/>
                <a:cs typeface="Times New Roman" pitchFamily="18" charset="0"/>
              </a:rPr>
              <a:t>     -  Click Parameterize in the above wizard</a:t>
            </a:r>
          </a:p>
        </p:txBody>
      </p:sp>
      <p:pic>
        <p:nvPicPr>
          <p:cNvPr id="20483" name="Content Placeholder 3" descr="DataDriver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6639" y="1424189"/>
            <a:ext cx="5257800" cy="3733800"/>
          </a:xfrm>
        </p:spPr>
      </p:pic>
    </p:spTree>
    <p:extLst>
      <p:ext uri="{BB962C8B-B14F-4D97-AF65-F5344CB8AC3E}">
        <p14:creationId xmlns:p14="http://schemas.microsoft.com/office/powerpoint/2010/main" val="38920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53371"/>
              </p:ext>
            </p:extLst>
          </p:nvPr>
        </p:nvGraphicFramePr>
        <p:xfrm>
          <a:off x="1872803" y="1439022"/>
          <a:ext cx="8218647" cy="112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49">
                  <a:extLst>
                    <a:ext uri="{9D8B030D-6E8A-4147-A177-3AD203B41FA5}">
                      <a16:colId xmlns:a16="http://schemas.microsoft.com/office/drawing/2014/main" val="146304648"/>
                    </a:ext>
                  </a:extLst>
                </a:gridCol>
                <a:gridCol w="2739549">
                  <a:extLst>
                    <a:ext uri="{9D8B030D-6E8A-4147-A177-3AD203B41FA5}">
                      <a16:colId xmlns:a16="http://schemas.microsoft.com/office/drawing/2014/main" val="819052125"/>
                    </a:ext>
                  </a:extLst>
                </a:gridCol>
                <a:gridCol w="2739549">
                  <a:extLst>
                    <a:ext uri="{9D8B030D-6E8A-4147-A177-3AD203B41FA5}">
                      <a16:colId xmlns:a16="http://schemas.microsoft.com/office/drawing/2014/main" val="1849399422"/>
                    </a:ext>
                  </a:extLst>
                </a:gridCol>
              </a:tblGrid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29180586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Prepared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+mn-cs"/>
                        </a:rPr>
                        <a:t>Sneha Kumar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07-Mar-2019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648386671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Reviewed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Times New Roman"/>
                          <a:cs typeface="+mn-cs"/>
                        </a:rPr>
                        <a:t>Nisha Mendonsa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Times New Roman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07-Mar-2019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71224966"/>
                  </a:ext>
                </a:extLst>
              </a:tr>
              <a:tr h="281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Approved by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  <a:cs typeface="Arial" pitchFamily="34" charset="0"/>
                      </a:endParaRP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</a:rPr>
                        <a:t>Gauresh Gaitonde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08-Mar-2019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4840112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4256"/>
              </p:ext>
            </p:extLst>
          </p:nvPr>
        </p:nvGraphicFramePr>
        <p:xfrm>
          <a:off x="1659171" y="2881208"/>
          <a:ext cx="8861937" cy="62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422">
                  <a:extLst>
                    <a:ext uri="{9D8B030D-6E8A-4147-A177-3AD203B41FA5}">
                      <a16:colId xmlns:a16="http://schemas.microsoft.com/office/drawing/2014/main" val="296466883"/>
                    </a:ext>
                  </a:extLst>
                </a:gridCol>
                <a:gridCol w="1743955">
                  <a:extLst>
                    <a:ext uri="{9D8B030D-6E8A-4147-A177-3AD203B41FA5}">
                      <a16:colId xmlns:a16="http://schemas.microsoft.com/office/drawing/2014/main" val="4146000389"/>
                    </a:ext>
                  </a:extLst>
                </a:gridCol>
                <a:gridCol w="1689114">
                  <a:extLst>
                    <a:ext uri="{9D8B030D-6E8A-4147-A177-3AD203B41FA5}">
                      <a16:colId xmlns:a16="http://schemas.microsoft.com/office/drawing/2014/main" val="3868182066"/>
                    </a:ext>
                  </a:extLst>
                </a:gridCol>
                <a:gridCol w="4064446">
                  <a:extLst>
                    <a:ext uri="{9D8B030D-6E8A-4147-A177-3AD203B41FA5}">
                      <a16:colId xmlns:a16="http://schemas.microsoft.com/office/drawing/2014/main" val="2650720453"/>
                    </a:ext>
                  </a:extLst>
                </a:gridCol>
              </a:tblGrid>
              <a:tr h="311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Version No.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Date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cs typeface="Arial" panose="020B0604020202020204" pitchFamily="34" charset="0"/>
                        </a:rPr>
                        <a:t>Affected Sections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Highlights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3390178493"/>
                  </a:ext>
                </a:extLst>
              </a:tr>
              <a:tr h="3110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1.0.0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08-Mar-2019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All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Original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Times New Roman"/>
                          <a:cs typeface="Arial" panose="020B0604020202020204" pitchFamily="34" charset="0"/>
                        </a:rPr>
                        <a:t> Version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91429" marR="91429" marT="0" marB="0" anchor="ctr"/>
                </a:tc>
                <a:extLst>
                  <a:ext uri="{0D108BD9-81ED-4DB2-BD59-A6C34878D82A}">
                    <a16:rowId xmlns:a16="http://schemas.microsoft.com/office/drawing/2014/main" val="206370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735169" y="2810144"/>
            <a:ext cx="8770938" cy="828675"/>
          </a:xfrm>
        </p:spPr>
        <p:txBody>
          <a:bodyPr/>
          <a:lstStyle/>
          <a:p>
            <a:r>
              <a:rPr lang="en-US" sz="2000" b="0" dirty="0">
                <a:latin typeface="+mn-lt"/>
                <a:cs typeface="Times New Roman" pitchFamily="18" charset="0"/>
              </a:rPr>
              <a:t>    -  Click Finish</a:t>
            </a:r>
          </a:p>
        </p:txBody>
      </p:sp>
      <p:pic>
        <p:nvPicPr>
          <p:cNvPr id="21506" name="Content Placeholder 3" descr="DataDriver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04952" y="1467119"/>
            <a:ext cx="7162800" cy="4343400"/>
          </a:xfrm>
        </p:spPr>
      </p:pic>
    </p:spTree>
    <p:extLst>
      <p:ext uri="{BB962C8B-B14F-4D97-AF65-F5344CB8AC3E}">
        <p14:creationId xmlns:p14="http://schemas.microsoft.com/office/powerpoint/2010/main" val="243143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Content Placeholder 3" descr="GlobalShee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442434"/>
            <a:ext cx="9010918" cy="4060201"/>
          </a:xfr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29107" y="5422007"/>
            <a:ext cx="877093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600" kern="0" dirty="0">
                <a:ea typeface="+mj-ea"/>
                <a:cs typeface="+mj-cs"/>
              </a:rPr>
              <a:t>    -  Provide the values to be passed for Agent Name</a:t>
            </a:r>
          </a:p>
          <a:p>
            <a:pPr eaLnBrk="0" hangingPunct="0">
              <a:defRPr/>
            </a:pPr>
            <a:r>
              <a:rPr lang="en-US" sz="1600" kern="0" dirty="0">
                <a:ea typeface="+mj-ea"/>
                <a:cs typeface="+mj-cs"/>
              </a:rPr>
              <a:t>    -  Run and 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39827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Assignment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>
                <a:latin typeface="+mn-lt"/>
              </a:rPr>
              <a:t>Parameterize my </a:t>
            </a:r>
            <a:r>
              <a:rPr lang="en-US" sz="1600" b="0" dirty="0" err="1" smtClean="0">
                <a:latin typeface="+mn-lt"/>
              </a:rPr>
              <a:t>atos</a:t>
            </a:r>
            <a:r>
              <a:rPr lang="en-US" sz="1600" b="0" dirty="0" smtClean="0">
                <a:latin typeface="+mn-lt"/>
              </a:rPr>
              <a:t> </a:t>
            </a:r>
            <a:r>
              <a:rPr lang="en-US" sz="1600" b="0" dirty="0" err="1" smtClean="0">
                <a:latin typeface="+mn-lt"/>
              </a:rPr>
              <a:t>syntel</a:t>
            </a:r>
            <a:r>
              <a:rPr lang="en-US" sz="1600" b="0" dirty="0" smtClean="0">
                <a:latin typeface="+mn-lt"/>
              </a:rPr>
              <a:t> application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for multiple inputs.</a:t>
            </a:r>
          </a:p>
          <a:p>
            <a:r>
              <a:rPr lang="en-US" sz="1600" b="0" dirty="0" smtClean="0">
                <a:latin typeface="+mn-lt"/>
              </a:rPr>
              <a:t>Open the excel in </a:t>
            </a:r>
            <a:r>
              <a:rPr lang="en-US" sz="1600" b="0" dirty="0" err="1" smtClean="0">
                <a:latin typeface="+mn-lt"/>
              </a:rPr>
              <a:t>datatable</a:t>
            </a:r>
            <a:r>
              <a:rPr lang="en-US" sz="1600" b="0" dirty="0" smtClean="0">
                <a:latin typeface="+mn-lt"/>
              </a:rPr>
              <a:t> and parameterize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     for Flight reservation application.</a:t>
            </a:r>
          </a:p>
          <a:p>
            <a:endParaRPr lang="en-US" sz="1600" dirty="0" smtClean="0">
              <a:latin typeface="+mn-lt"/>
            </a:endParaRPr>
          </a:p>
        </p:txBody>
      </p:sp>
      <p:pic>
        <p:nvPicPr>
          <p:cNvPr id="23556" name="Picture 7" descr="a3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2652" y="1618990"/>
            <a:ext cx="2705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7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Checkpoints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A checkpoint is a verification point that compares a current value for a specified property with the expected value for that property. </a:t>
            </a:r>
          </a:p>
          <a:p>
            <a:pPr>
              <a:buFont typeface="Wingdings" pitchFamily="2" charset="2"/>
              <a:buNone/>
            </a:pP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This enables you to identify whether your Web site or application is functioning correctly. </a:t>
            </a:r>
          </a:p>
          <a:p>
            <a:pPr>
              <a:buFont typeface="Wingdings" pitchFamily="2" charset="2"/>
              <a:buNone/>
            </a:pPr>
            <a:endParaRPr lang="en-US" b="0" dirty="0" smtClean="0">
              <a:latin typeface="+mn-lt"/>
            </a:endParaRPr>
          </a:p>
          <a:p>
            <a:r>
              <a:rPr lang="en-US" b="0" dirty="0" smtClean="0">
                <a:latin typeface="+mn-lt"/>
              </a:rPr>
              <a:t>Checkpoints  can be applied for web based &amp; window based application.</a:t>
            </a:r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3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32084" y="325678"/>
            <a:ext cx="8770937" cy="828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Types of  Checkpoints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843982"/>
              </p:ext>
            </p:extLst>
          </p:nvPr>
        </p:nvGraphicFramePr>
        <p:xfrm>
          <a:off x="1752600" y="1514542"/>
          <a:ext cx="8151254" cy="4452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18">
                <a:tc>
                  <a:txBody>
                    <a:bodyPr/>
                    <a:lstStyle/>
                    <a:p>
                      <a:r>
                        <a:rPr lang="en-US" sz="1200" b="1" u="none" dirty="0" smtClean="0">
                          <a:latin typeface="+mj-lt"/>
                        </a:rPr>
                        <a:t>Types</a:t>
                      </a:r>
                      <a:endParaRPr lang="en-US" sz="1200" b="1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Features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i="0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Standard checkpoint</a:t>
                      </a:r>
                    </a:p>
                    <a:p>
                      <a:endParaRPr lang="en-US" sz="1200" b="1" i="0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checks the property value of an</a:t>
                      </a:r>
                      <a:r>
                        <a:rPr lang="en-US" sz="1200" b="0" u="sng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object in your application or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i="0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Text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checks that a text string is displayed in the appropriate place in your application or on a 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Text Area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checks that a text string is displayed within a defined area in a Windows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Bitmap checkpoint</a:t>
                      </a:r>
                    </a:p>
                    <a:p>
                      <a:endParaRPr lang="en-US" sz="1200" b="1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compares the bitmaps: We can complete bitmaps as well as part of the bitmaps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Database checkpoint</a:t>
                      </a:r>
                    </a:p>
                    <a:p>
                      <a:endParaRPr lang="en-US" sz="1200" b="1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check the database contents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750">
                <a:tc>
                  <a:txBody>
                    <a:bodyPr/>
                    <a:lstStyle/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Xml Checkpoint</a:t>
                      </a:r>
                    </a:p>
                    <a:p>
                      <a:endParaRPr lang="en-US" sz="1200" b="1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check the xml file contents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013">
                <a:tc>
                  <a:txBody>
                    <a:bodyPr/>
                    <a:lstStyle/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Accessibility</a:t>
                      </a:r>
                      <a:r>
                        <a:rPr lang="en-US" sz="1200" b="1" u="none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Checkpoint</a:t>
                      </a:r>
                    </a:p>
                    <a:p>
                      <a:r>
                        <a:rPr lang="en-US" sz="1200" b="1" u="none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1200" b="1" u="non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checks whether the webpage in our web application is developed according to W3C (World Wide Web consortium) Rules and Regulations or not.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Procedure for Standard Checkpoint: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52057" y="1357538"/>
            <a:ext cx="6015037" cy="4960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+mn-lt"/>
              </a:rPr>
              <a:t>Scenario : </a:t>
            </a:r>
            <a:r>
              <a:rPr lang="en-US" sz="1600" b="0" dirty="0">
                <a:latin typeface="+mn-lt"/>
              </a:rPr>
              <a:t>Validate the Enable status of the Help Button in Flight Reservation window</a:t>
            </a:r>
          </a:p>
          <a:p>
            <a:pPr>
              <a:buFont typeface="Wingdings" pitchFamily="2" charset="2"/>
              <a:buNone/>
            </a:pPr>
            <a:endParaRPr lang="en-US" sz="1600" b="0" dirty="0">
              <a:latin typeface="+mn-lt"/>
            </a:endParaRPr>
          </a:p>
          <a:p>
            <a:pPr>
              <a:buFont typeface="Wingdings" pitchFamily="2" charset="2"/>
              <a:buNone/>
            </a:pPr>
            <a:endParaRPr lang="en-US" sz="1600" b="0" dirty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1. Start recording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2. Open flight application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3. Go to insert-&gt;checkpoint-&gt;standard checkpoint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4. Drag and drop the hand icon on the "Help" Button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5. Enable a checkbox "Enabled" 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6. Provide the expected value in the constant edit box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	</a:t>
            </a:r>
            <a:r>
              <a:rPr lang="en-US" sz="1600" b="0" dirty="0" err="1">
                <a:latin typeface="+mn-lt"/>
              </a:rPr>
              <a:t>Eg</a:t>
            </a:r>
            <a:r>
              <a:rPr lang="en-US" sz="1600" b="0" dirty="0">
                <a:latin typeface="+mn-lt"/>
              </a:rPr>
              <a:t>: False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7. Click ok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8. Close the application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9. Stop recording </a:t>
            </a:r>
          </a:p>
          <a:p>
            <a:pPr>
              <a:buFont typeface="Wingdings" pitchFamily="2" charset="2"/>
              <a:buNone/>
            </a:pPr>
            <a:r>
              <a:rPr lang="en-US" sz="1600" b="0" dirty="0">
                <a:latin typeface="+mn-lt"/>
              </a:rPr>
              <a:t>10. Run the script</a:t>
            </a:r>
          </a:p>
          <a:p>
            <a:endParaRPr lang="en-US" sz="1600" dirty="0">
              <a:latin typeface="+mn-lt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219200"/>
            <a:ext cx="26670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45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Assignment for Checkpoint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Validate the Open Order window for the Flight Reservation</a:t>
            </a:r>
          </a:p>
          <a:p>
            <a:pPr lvl="1"/>
            <a:endParaRPr lang="en-US" b="0" dirty="0" smtClean="0">
              <a:latin typeface="+mn-lt"/>
            </a:endParaRPr>
          </a:p>
          <a:p>
            <a:endParaRPr lang="en-US" b="0" dirty="0" smtClean="0">
              <a:latin typeface="+mn-lt"/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1905001"/>
            <a:ext cx="3171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5718220" y="1905001"/>
            <a:ext cx="43434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Customer name enabled with Flight Date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When Order No Enabled the other 2 options disabled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Flight Date enabled with Customer Name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OK Button Enabled when any of the above options enabled</a:t>
            </a:r>
          </a:p>
        </p:txBody>
      </p:sp>
    </p:spTree>
    <p:extLst>
      <p:ext uri="{BB962C8B-B14F-4D97-AF65-F5344CB8AC3E}">
        <p14:creationId xmlns:p14="http://schemas.microsoft.com/office/powerpoint/2010/main" val="139174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Agenda – Session 1 &amp; 2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9260" y="1466046"/>
            <a:ext cx="86741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Manual Vs Automation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Functional Testing Process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Introduction of QTP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New Features in 11.5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Recording modes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Object Repository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Synchronization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dirty="0" smtClean="0">
                <a:latin typeface="+mn-lt"/>
                <a:cs typeface="Times New Roman" pitchFamily="18" charset="0"/>
              </a:rPr>
              <a:t>Parameterization</a:t>
            </a:r>
          </a:p>
          <a:p>
            <a:pPr eaLnBrk="1" hangingPunct="1"/>
            <a:r>
              <a:rPr lang="en-US" sz="1600" dirty="0" smtClean="0">
                <a:latin typeface="+mn-lt"/>
                <a:cs typeface="Times New Roman" pitchFamily="18" charset="0"/>
              </a:rPr>
              <a:t>Checkpoints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21400"/>
            <a:ext cx="1000125" cy="2619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6CD55D-C763-48E5-B046-FDFEF4915F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629400" y="1066801"/>
            <a:ext cx="3429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69963">
              <a:lnSpc>
                <a:spcPct val="150000"/>
              </a:lnSpc>
              <a:spcBef>
                <a:spcPct val="20000"/>
              </a:spcBef>
              <a:buSzPct val="125000"/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lnSpc>
                <a:spcPct val="150000"/>
              </a:lnSpc>
              <a:spcBef>
                <a:spcPct val="20000"/>
              </a:spcBef>
              <a:buSzPct val="125000"/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  <a:p>
            <a:pPr marL="342900" indent="-342900" defTabSz="969963">
              <a:spcBef>
                <a:spcPct val="20000"/>
              </a:spcBef>
              <a:buSzPct val="125000"/>
              <a:buBlip>
                <a:blip r:embed="rId3"/>
              </a:buBlip>
              <a:defRPr/>
            </a:pPr>
            <a:endParaRPr lang="en-US" sz="2000" b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17206" y="273295"/>
            <a:ext cx="8770937" cy="1295401"/>
          </a:xfrm>
        </p:spPr>
        <p:txBody>
          <a:bodyPr/>
          <a:lstStyle/>
          <a:p>
            <a:r>
              <a:rPr lang="en-US" dirty="0">
                <a:latin typeface="+mn-lt"/>
              </a:rPr>
              <a:t>Manual Vs Automation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69977"/>
              </p:ext>
            </p:extLst>
          </p:nvPr>
        </p:nvGraphicFramePr>
        <p:xfrm>
          <a:off x="1656449" y="1769113"/>
          <a:ext cx="7620000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Manual Testing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n-lt"/>
                          <a:cs typeface="Times New Roman" pitchFamily="18" charset="0"/>
                        </a:rPr>
                        <a:t>Automation Testing</a:t>
                      </a:r>
                      <a:endParaRPr lang="en-US" sz="18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Executing</a:t>
                      </a:r>
                      <a:r>
                        <a:rPr lang="en-US" sz="1800" b="0" baseline="0" dirty="0" smtClean="0">
                          <a:latin typeface="+mn-lt"/>
                          <a:cs typeface="Times New Roman" pitchFamily="18" charset="0"/>
                        </a:rPr>
                        <a:t> STLC with human efforts 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Executing</a:t>
                      </a:r>
                      <a:r>
                        <a:rPr lang="en-US" sz="1800" b="0" baseline="0" dirty="0" smtClean="0">
                          <a:latin typeface="+mn-lt"/>
                          <a:cs typeface="Times New Roman" pitchFamily="18" charset="0"/>
                        </a:rPr>
                        <a:t> STLC with Tools or interface</a:t>
                      </a:r>
                      <a:endParaRPr lang="en-US" sz="1800" b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Time consuming and tedious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Fast 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Less reliable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More reliable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Non-programmable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Programmable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Suitable</a:t>
                      </a:r>
                      <a:r>
                        <a:rPr lang="en-US" sz="1800" b="0" baseline="0" dirty="0" smtClean="0">
                          <a:latin typeface="+mn-lt"/>
                          <a:cs typeface="Times New Roman" pitchFamily="18" charset="0"/>
                        </a:rPr>
                        <a:t> for one time testing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Repeatable testing</a:t>
                      </a:r>
                      <a:endParaRPr lang="en-US" sz="1800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Functional Testing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7877549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2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Introduction to QTP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6245"/>
              </p:ext>
            </p:extLst>
          </p:nvPr>
        </p:nvGraphicFramePr>
        <p:xfrm>
          <a:off x="1169508" y="1440742"/>
          <a:ext cx="8598794" cy="458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Parameters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Contents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Purpose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Functional</a:t>
                      </a:r>
                      <a:r>
                        <a:rPr lang="en-US" sz="1600" baseline="0" dirty="0" smtClean="0">
                          <a:latin typeface="+mn-lt"/>
                        </a:rPr>
                        <a:t> &amp; Regression testing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Latest</a:t>
                      </a:r>
                      <a:r>
                        <a:rPr lang="en-US" sz="1600" baseline="0" dirty="0" smtClean="0">
                          <a:latin typeface="+mn-lt"/>
                        </a:rPr>
                        <a:t> Version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12.54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Technology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Object Oriented Technology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1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Scripting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VB scripting / Java scripting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O/s Support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Windows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1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AUT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Any GUI </a:t>
                      </a:r>
                      <a:r>
                        <a:rPr lang="en-US" sz="1600" baseline="0" dirty="0" smtClean="0">
                          <a:latin typeface="+mn-lt"/>
                        </a:rPr>
                        <a:t> based ( web / windows)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17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Specialty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Keyword driven testing tool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Developed Environment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.NET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2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Vendor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HP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385665" y="372396"/>
            <a:ext cx="11566985" cy="756000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itchFamily="18" charset="0"/>
              </a:rPr>
              <a:t>New Features in QTP 11.5	</a:t>
            </a:r>
            <a:endParaRPr lang="en-US" dirty="0" smtClean="0">
              <a:latin typeface="+mn-lt"/>
            </a:endParaRPr>
          </a:p>
        </p:txBody>
      </p:sp>
      <p:sp>
        <p:nvSpPr>
          <p:cNvPr id="819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latin typeface="+mn-lt"/>
                <a:cs typeface="Times New Roman" pitchFamily="18" charset="0"/>
              </a:rPr>
              <a:t>One Unified Tool for GUI + API testing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8777"/>
              </p:ext>
            </p:extLst>
          </p:nvPr>
        </p:nvGraphicFramePr>
        <p:xfrm>
          <a:off x="2133600" y="1905000"/>
          <a:ext cx="7467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1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Parameters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contents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78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Browser support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Internet Explorer, Chrome, Firefox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8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Application support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Any GUI </a:t>
                      </a:r>
                      <a:r>
                        <a:rPr lang="en-US" sz="1800" b="0" baseline="0" dirty="0" smtClean="0">
                          <a:latin typeface="+mn-lt"/>
                        </a:rPr>
                        <a:t> based ( web / windows)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Features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Times New Roman" pitchFamily="18" charset="0"/>
                        </a:rPr>
                        <a:t>Record Toolbar , Automatically Export Run Results, Image-Based Object Identification 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compatibility with other tools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</a:rPr>
                        <a:t>QC</a:t>
                      </a:r>
                    </a:p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Assignment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Comparative study on versions of QTP 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+mn-lt"/>
              </a:rPr>
              <a:t>Version 10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+mn-lt"/>
              </a:rPr>
              <a:t>Version 11</a:t>
            </a:r>
          </a:p>
          <a:p>
            <a:pPr>
              <a:buFont typeface="Wingdings" pitchFamily="2" charset="2"/>
              <a:buNone/>
            </a:pPr>
            <a:r>
              <a:rPr lang="en-US" sz="1600" dirty="0" smtClean="0">
                <a:latin typeface="+mn-lt"/>
              </a:rPr>
              <a:t>Version 11.5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For  below specified Parameters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Browser support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Application support 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Features added from previous version</a:t>
            </a: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Compatibility with other tools</a:t>
            </a:r>
          </a:p>
          <a:p>
            <a:pPr>
              <a:buFont typeface="Wingdings" pitchFamily="2" charset="2"/>
              <a:buNone/>
            </a:pPr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endParaRPr lang="en-US" sz="1600" b="0" dirty="0" smtClean="0">
              <a:latin typeface="+mn-lt"/>
            </a:endParaRPr>
          </a:p>
          <a:p>
            <a:pPr>
              <a:buFont typeface="Wingdings" pitchFamily="2" charset="2"/>
              <a:buNone/>
            </a:pPr>
            <a:r>
              <a:rPr lang="en-US" sz="1600" b="0" dirty="0" smtClean="0">
                <a:latin typeface="+mn-lt"/>
              </a:rPr>
              <a:t> </a:t>
            </a:r>
          </a:p>
          <a:p>
            <a:endParaRPr lang="en-US" sz="1600" b="0" dirty="0" smtClean="0">
              <a:latin typeface="+mn-lt"/>
            </a:endParaRPr>
          </a:p>
        </p:txBody>
      </p:sp>
      <p:pic>
        <p:nvPicPr>
          <p:cNvPr id="9220" name="Picture 3" descr="z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1295401"/>
            <a:ext cx="2286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53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Recording Modes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16228" y="1236372"/>
            <a:ext cx="8915400" cy="5486400"/>
          </a:xfrm>
        </p:spPr>
        <p:txBody>
          <a:bodyPr/>
          <a:lstStyle/>
          <a:p>
            <a:pPr eaLnBrk="1" hangingPunct="1"/>
            <a:endParaRPr lang="en-US" sz="1600" b="0" dirty="0" smtClean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sz="1600" b="0" dirty="0" smtClean="0">
                <a:latin typeface="+mn-lt"/>
                <a:cs typeface="Times New Roman" pitchFamily="18" charset="0"/>
              </a:rPr>
              <a:t>Capturing the user actions on the application and the script will be generated automatically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71127650"/>
              </p:ext>
            </p:extLst>
          </p:nvPr>
        </p:nvGraphicFramePr>
        <p:xfrm>
          <a:off x="2362200" y="2438400"/>
          <a:ext cx="6096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8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892</Words>
  <Application>Microsoft Office PowerPoint</Application>
  <PresentationFormat>Widescreen</PresentationFormat>
  <Paragraphs>251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Lucida Sans Unicode</vt:lpstr>
      <vt:lpstr>Stag Sans Light</vt:lpstr>
      <vt:lpstr>Times New Roman</vt:lpstr>
      <vt:lpstr>Verdana</vt:lpstr>
      <vt:lpstr>Wingdings</vt:lpstr>
      <vt:lpstr>Atos v4.0</vt:lpstr>
      <vt:lpstr>UFT - Basics</vt:lpstr>
      <vt:lpstr>PowerPoint Presentation</vt:lpstr>
      <vt:lpstr>Agenda – Session 1 &amp; 2</vt:lpstr>
      <vt:lpstr>Manual Vs Automation</vt:lpstr>
      <vt:lpstr>Functional Testing Process</vt:lpstr>
      <vt:lpstr>Introduction to QTP</vt:lpstr>
      <vt:lpstr>New Features in QTP 11.5 </vt:lpstr>
      <vt:lpstr>Assignment</vt:lpstr>
      <vt:lpstr>Recording Modes</vt:lpstr>
      <vt:lpstr>Normal Mode </vt:lpstr>
      <vt:lpstr>Analog Mode </vt:lpstr>
      <vt:lpstr>Assignment</vt:lpstr>
      <vt:lpstr>Object Repository &amp; Spy </vt:lpstr>
      <vt:lpstr>Assignment</vt:lpstr>
      <vt:lpstr>PowerPoint Presentation</vt:lpstr>
      <vt:lpstr>Synchronization Point</vt:lpstr>
      <vt:lpstr>PowerPoint Presentation</vt:lpstr>
      <vt:lpstr>Parameterization</vt:lpstr>
      <vt:lpstr>     -  Click Parameterize in the above wizard</vt:lpstr>
      <vt:lpstr>    -  Click Finish</vt:lpstr>
      <vt:lpstr>PowerPoint Presentation</vt:lpstr>
      <vt:lpstr>Assignment</vt:lpstr>
      <vt:lpstr>Checkpoints</vt:lpstr>
      <vt:lpstr>Types of  Checkpoints</vt:lpstr>
      <vt:lpstr>Procedure for Standard Checkpoint:</vt:lpstr>
      <vt:lpstr>Assignment for Checkpoint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 - Basics</dc:title>
  <dc:creator>Kumar, Sneha</dc:creator>
  <cp:lastModifiedBy>Mendonsa, Nisha</cp:lastModifiedBy>
  <cp:revision>9</cp:revision>
  <dcterms:created xsi:type="dcterms:W3CDTF">2017-03-14T12:38:58Z</dcterms:created>
  <dcterms:modified xsi:type="dcterms:W3CDTF">2019-03-08T05:23:36Z</dcterms:modified>
</cp:coreProperties>
</file>