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1" r:id="rId1"/>
  </p:sldMasterIdLst>
  <p:notesMasterIdLst>
    <p:notesMasterId r:id="rId38"/>
  </p:notesMasterIdLst>
  <p:handoutMasterIdLst>
    <p:handoutMasterId r:id="rId39"/>
  </p:handoutMasterIdLst>
  <p:sldIdLst>
    <p:sldId id="1068" r:id="rId2"/>
    <p:sldId id="1069" r:id="rId3"/>
    <p:sldId id="766" r:id="rId4"/>
    <p:sldId id="768" r:id="rId5"/>
    <p:sldId id="769" r:id="rId6"/>
    <p:sldId id="770" r:id="rId7"/>
    <p:sldId id="1075" r:id="rId8"/>
    <p:sldId id="1076" r:id="rId9"/>
    <p:sldId id="771" r:id="rId10"/>
    <p:sldId id="1077" r:id="rId11"/>
    <p:sldId id="1078" r:id="rId12"/>
    <p:sldId id="767" r:id="rId13"/>
    <p:sldId id="783" r:id="rId14"/>
    <p:sldId id="784" r:id="rId15"/>
    <p:sldId id="785" r:id="rId16"/>
    <p:sldId id="787" r:id="rId17"/>
    <p:sldId id="788" r:id="rId18"/>
    <p:sldId id="1079" r:id="rId19"/>
    <p:sldId id="1080" r:id="rId20"/>
    <p:sldId id="1081" r:id="rId21"/>
    <p:sldId id="1082" r:id="rId22"/>
    <p:sldId id="1083" r:id="rId23"/>
    <p:sldId id="1084" r:id="rId24"/>
    <p:sldId id="791" r:id="rId25"/>
    <p:sldId id="792" r:id="rId26"/>
    <p:sldId id="794" r:id="rId27"/>
    <p:sldId id="807" r:id="rId28"/>
    <p:sldId id="817" r:id="rId29"/>
    <p:sldId id="819" r:id="rId30"/>
    <p:sldId id="827" r:id="rId31"/>
    <p:sldId id="828" r:id="rId32"/>
    <p:sldId id="829" r:id="rId33"/>
    <p:sldId id="845" r:id="rId34"/>
    <p:sldId id="846" r:id="rId35"/>
    <p:sldId id="1071" r:id="rId36"/>
    <p:sldId id="1072" r:id="rId37"/>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Lucida Console" pitchFamily="49" charset="0"/>
        <a:ea typeface="+mn-ea"/>
        <a:cs typeface="+mn-cs"/>
      </a:defRPr>
    </a:lvl1pPr>
    <a:lvl2pPr marL="457200" algn="l" rtl="0" eaLnBrk="0" fontAlgn="base" hangingPunct="0">
      <a:spcBef>
        <a:spcPct val="0"/>
      </a:spcBef>
      <a:spcAft>
        <a:spcPct val="0"/>
      </a:spcAft>
      <a:defRPr sz="2400" kern="1200">
        <a:solidFill>
          <a:schemeClr val="tx1"/>
        </a:solidFill>
        <a:latin typeface="Lucida Console" pitchFamily="49" charset="0"/>
        <a:ea typeface="+mn-ea"/>
        <a:cs typeface="+mn-cs"/>
      </a:defRPr>
    </a:lvl2pPr>
    <a:lvl3pPr marL="914400" algn="l" rtl="0" eaLnBrk="0" fontAlgn="base" hangingPunct="0">
      <a:spcBef>
        <a:spcPct val="0"/>
      </a:spcBef>
      <a:spcAft>
        <a:spcPct val="0"/>
      </a:spcAft>
      <a:defRPr sz="2400" kern="1200">
        <a:solidFill>
          <a:schemeClr val="tx1"/>
        </a:solidFill>
        <a:latin typeface="Lucida Console" pitchFamily="49" charset="0"/>
        <a:ea typeface="+mn-ea"/>
        <a:cs typeface="+mn-cs"/>
      </a:defRPr>
    </a:lvl3pPr>
    <a:lvl4pPr marL="1371600" algn="l" rtl="0" eaLnBrk="0" fontAlgn="base" hangingPunct="0">
      <a:spcBef>
        <a:spcPct val="0"/>
      </a:spcBef>
      <a:spcAft>
        <a:spcPct val="0"/>
      </a:spcAft>
      <a:defRPr sz="2400" kern="1200">
        <a:solidFill>
          <a:schemeClr val="tx1"/>
        </a:solidFill>
        <a:latin typeface="Lucida Console" pitchFamily="49" charset="0"/>
        <a:ea typeface="+mn-ea"/>
        <a:cs typeface="+mn-cs"/>
      </a:defRPr>
    </a:lvl4pPr>
    <a:lvl5pPr marL="1828800" algn="l" rtl="0" eaLnBrk="0" fontAlgn="base" hangingPunct="0">
      <a:spcBef>
        <a:spcPct val="0"/>
      </a:spcBef>
      <a:spcAft>
        <a:spcPct val="0"/>
      </a:spcAft>
      <a:defRPr sz="2400" kern="1200">
        <a:solidFill>
          <a:schemeClr val="tx1"/>
        </a:solidFill>
        <a:latin typeface="Lucida Console" pitchFamily="49" charset="0"/>
        <a:ea typeface="+mn-ea"/>
        <a:cs typeface="+mn-cs"/>
      </a:defRPr>
    </a:lvl5pPr>
    <a:lvl6pPr marL="2286000" algn="l" defTabSz="914400" rtl="0" eaLnBrk="1" latinLnBrk="0" hangingPunct="1">
      <a:defRPr sz="2400" kern="1200">
        <a:solidFill>
          <a:schemeClr val="tx1"/>
        </a:solidFill>
        <a:latin typeface="Lucida Console" pitchFamily="49" charset="0"/>
        <a:ea typeface="+mn-ea"/>
        <a:cs typeface="+mn-cs"/>
      </a:defRPr>
    </a:lvl6pPr>
    <a:lvl7pPr marL="2743200" algn="l" defTabSz="914400" rtl="0" eaLnBrk="1" latinLnBrk="0" hangingPunct="1">
      <a:defRPr sz="2400" kern="1200">
        <a:solidFill>
          <a:schemeClr val="tx1"/>
        </a:solidFill>
        <a:latin typeface="Lucida Console" pitchFamily="49" charset="0"/>
        <a:ea typeface="+mn-ea"/>
        <a:cs typeface="+mn-cs"/>
      </a:defRPr>
    </a:lvl7pPr>
    <a:lvl8pPr marL="3200400" algn="l" defTabSz="914400" rtl="0" eaLnBrk="1" latinLnBrk="0" hangingPunct="1">
      <a:defRPr sz="2400" kern="1200">
        <a:solidFill>
          <a:schemeClr val="tx1"/>
        </a:solidFill>
        <a:latin typeface="Lucida Console" pitchFamily="49" charset="0"/>
        <a:ea typeface="+mn-ea"/>
        <a:cs typeface="+mn-cs"/>
      </a:defRPr>
    </a:lvl8pPr>
    <a:lvl9pPr marL="3657600" algn="l" defTabSz="914400" rtl="0" eaLnBrk="1" latinLnBrk="0" hangingPunct="1">
      <a:defRPr sz="2400" kern="1200">
        <a:solidFill>
          <a:schemeClr val="tx1"/>
        </a:solidFill>
        <a:latin typeface="Lucida Console" pitchFamily="49" charset="0"/>
        <a:ea typeface="+mn-ea"/>
        <a:cs typeface="+mn-cs"/>
      </a:defRPr>
    </a:lvl9pPr>
  </p:defaultTextStyle>
  <p:extLst>
    <p:ext uri="{EFAFB233-063F-42B5-8137-9DF3F51BA10A}">
      <p15:sldGuideLst xmlns:p15="http://schemas.microsoft.com/office/powerpoint/2012/main" xmlns="">
        <p15:guide id="1" orient="horz">
          <p15:clr>
            <a:srgbClr val="A4A3A4"/>
          </p15:clr>
        </p15:guide>
        <p15:guide id="2">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9933FF"/>
    <a:srgbClr val="FFFFFF"/>
    <a:srgbClr val="000000"/>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87" autoAdjust="0"/>
    <p:restoredTop sz="86596" autoAdjust="0"/>
  </p:normalViewPr>
  <p:slideViewPr>
    <p:cSldViewPr>
      <p:cViewPr>
        <p:scale>
          <a:sx n="82" d="100"/>
          <a:sy n="82" d="100"/>
        </p:scale>
        <p:origin x="-1050" y="72"/>
      </p:cViewPr>
      <p:guideLst>
        <p:guide orient="horz"/>
        <p:guide/>
      </p:guideLst>
    </p:cSldViewPr>
  </p:slideViewPr>
  <p:outlineViewPr>
    <p:cViewPr>
      <p:scale>
        <a:sx n="33" d="100"/>
        <a:sy n="33" d="100"/>
      </p:scale>
      <p:origin x="0" y="2199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490"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78851"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78852"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78853"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itchFamily="18" charset="0"/>
              </a:defRPr>
            </a:lvl1pPr>
          </a:lstStyle>
          <a:p>
            <a:pPr>
              <a:defRPr/>
            </a:pPr>
            <a:fld id="{4761504D-BCF4-4DA5-8D40-69FE0C4DA1B3}" type="slidenum">
              <a:rPr lang="en-US"/>
              <a:pPr>
                <a:defRPr/>
              </a:pPr>
              <a:t>‹#›</a:t>
            </a:fld>
            <a:endParaRPr lang="en-US"/>
          </a:p>
        </p:txBody>
      </p:sp>
    </p:spTree>
    <p:extLst>
      <p:ext uri="{BB962C8B-B14F-4D97-AF65-F5344CB8AC3E}">
        <p14:creationId xmlns:p14="http://schemas.microsoft.com/office/powerpoint/2010/main" val="2920262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eaLnBrk="1" hangingPunct="1">
              <a:defRPr sz="1200">
                <a:latin typeface="Times New Roman" pitchFamily="18" charset="0"/>
              </a:defRPr>
            </a:lvl1pPr>
          </a:lstStyle>
          <a:p>
            <a:pPr>
              <a:defRPr/>
            </a:pPr>
            <a:endParaRPr lang="en-US"/>
          </a:p>
        </p:txBody>
      </p:sp>
      <p:sp>
        <p:nvSpPr>
          <p:cNvPr id="72707"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eaLnBrk="1" hangingPunct="1">
              <a:defRPr sz="1200">
                <a:latin typeface="Times New Roman" pitchFamily="18" charset="0"/>
              </a:defRPr>
            </a:lvl1pPr>
          </a:lstStyle>
          <a:p>
            <a:pPr>
              <a:defRPr/>
            </a:pPr>
            <a:endParaRPr lang="en-US"/>
          </a:p>
        </p:txBody>
      </p:sp>
      <p:sp>
        <p:nvSpPr>
          <p:cNvPr id="29389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72709"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2710"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eaLnBrk="1" hangingPunct="1">
              <a:defRPr sz="1200">
                <a:latin typeface="Times New Roman" pitchFamily="18" charset="0"/>
              </a:defRPr>
            </a:lvl1pPr>
          </a:lstStyle>
          <a:p>
            <a:pPr>
              <a:defRPr/>
            </a:pPr>
            <a:endParaRPr lang="en-US"/>
          </a:p>
        </p:txBody>
      </p:sp>
      <p:sp>
        <p:nvSpPr>
          <p:cNvPr id="72711"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eaLnBrk="1" hangingPunct="1">
              <a:defRPr sz="1200">
                <a:latin typeface="Times New Roman" pitchFamily="18" charset="0"/>
              </a:defRPr>
            </a:lvl1pPr>
          </a:lstStyle>
          <a:p>
            <a:pPr>
              <a:defRPr/>
            </a:pPr>
            <a:fld id="{FD7081B2-63F5-47AE-8FCE-8B7A32F659D3}" type="slidenum">
              <a:rPr lang="en-US"/>
              <a:pPr>
                <a:defRPr/>
              </a:pPr>
              <a:t>‹#›</a:t>
            </a:fld>
            <a:endParaRPr lang="en-US"/>
          </a:p>
        </p:txBody>
      </p:sp>
    </p:spTree>
    <p:extLst>
      <p:ext uri="{BB962C8B-B14F-4D97-AF65-F5344CB8AC3E}">
        <p14:creationId xmlns:p14="http://schemas.microsoft.com/office/powerpoint/2010/main" val="20350494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Rot="1" noChangeAspect="1" noChangeArrowheads="1" noTextEdit="1"/>
          </p:cNvSpPr>
          <p:nvPr>
            <p:ph type="sldImg"/>
          </p:nvPr>
        </p:nvSpPr>
        <p:spPr>
          <a:xfrm>
            <a:off x="1181100" y="696913"/>
            <a:ext cx="4648200" cy="3486150"/>
          </a:xfrm>
          <a:ln/>
        </p:spPr>
      </p:sp>
      <p:sp>
        <p:nvSpPr>
          <p:cNvPr id="29491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362855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7"/>
          <p:cNvSpPr>
            <a:spLocks noGrp="1" noChangeArrowheads="1"/>
          </p:cNvSpPr>
          <p:nvPr>
            <p:ph type="sldNum" sz="quarter" idx="5"/>
          </p:nvPr>
        </p:nvSpPr>
        <p:spPr>
          <a:noFill/>
        </p:spPr>
        <p:txBody>
          <a:bodyPr/>
          <a:lstStyle/>
          <a:p>
            <a:fld id="{B5E2661D-651E-4996-B12A-AA1188783C49}" type="slidenum">
              <a:rPr lang="en-US" smtClean="0"/>
              <a:pPr/>
              <a:t>11</a:t>
            </a:fld>
            <a:endParaRPr lang="en-US" smtClean="0"/>
          </a:p>
        </p:txBody>
      </p:sp>
      <p:sp>
        <p:nvSpPr>
          <p:cNvPr id="301059" name="Rectangle 2"/>
          <p:cNvSpPr>
            <a:spLocks noGrp="1" noRot="1" noChangeAspect="1" noChangeArrowheads="1" noTextEdit="1"/>
          </p:cNvSpPr>
          <p:nvPr>
            <p:ph type="sldImg"/>
          </p:nvPr>
        </p:nvSpPr>
        <p:spPr>
          <a:xfrm>
            <a:off x="1181100" y="696913"/>
            <a:ext cx="4648200" cy="3486150"/>
          </a:xfrm>
          <a:ln/>
        </p:spPr>
      </p:sp>
      <p:sp>
        <p:nvSpPr>
          <p:cNvPr id="30106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640452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a:noFill/>
        </p:spPr>
        <p:txBody>
          <a:bodyPr/>
          <a:lstStyle/>
          <a:p>
            <a:fld id="{62FB55AD-C2A7-4EB5-9697-B5E080D3FE3E}" type="slidenum">
              <a:rPr lang="en-US" smtClean="0"/>
              <a:pPr/>
              <a:t>12</a:t>
            </a:fld>
            <a:endParaRPr lang="en-US" smtClean="0"/>
          </a:p>
        </p:txBody>
      </p:sp>
      <p:sp>
        <p:nvSpPr>
          <p:cNvPr id="296963" name="Rectangle 2"/>
          <p:cNvSpPr>
            <a:spLocks noGrp="1" noRot="1" noChangeAspect="1" noChangeArrowheads="1" noTextEdit="1"/>
          </p:cNvSpPr>
          <p:nvPr>
            <p:ph type="sldImg"/>
          </p:nvPr>
        </p:nvSpPr>
        <p:spPr>
          <a:xfrm>
            <a:off x="1181100" y="696913"/>
            <a:ext cx="4648200" cy="3486150"/>
          </a:xfrm>
          <a:ln/>
        </p:spPr>
      </p:sp>
      <p:sp>
        <p:nvSpPr>
          <p:cNvPr id="29696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541619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7"/>
          <p:cNvSpPr>
            <a:spLocks noGrp="1" noChangeArrowheads="1"/>
          </p:cNvSpPr>
          <p:nvPr>
            <p:ph type="sldNum" sz="quarter" idx="5"/>
          </p:nvPr>
        </p:nvSpPr>
        <p:spPr>
          <a:noFill/>
        </p:spPr>
        <p:txBody>
          <a:bodyPr/>
          <a:lstStyle/>
          <a:p>
            <a:fld id="{8D409F65-3053-4AA8-9057-F6D15FB4255F}" type="slidenum">
              <a:rPr lang="en-US" smtClean="0"/>
              <a:pPr/>
              <a:t>13</a:t>
            </a:fld>
            <a:endParaRPr lang="en-US" smtClean="0"/>
          </a:p>
        </p:txBody>
      </p:sp>
      <p:sp>
        <p:nvSpPr>
          <p:cNvPr id="310275" name="Rectangle 2"/>
          <p:cNvSpPr>
            <a:spLocks noGrp="1" noRot="1" noChangeAspect="1" noChangeArrowheads="1" noTextEdit="1"/>
          </p:cNvSpPr>
          <p:nvPr>
            <p:ph type="sldImg"/>
          </p:nvPr>
        </p:nvSpPr>
        <p:spPr>
          <a:xfrm>
            <a:off x="1181100" y="696913"/>
            <a:ext cx="4648200" cy="3486150"/>
          </a:xfrm>
          <a:ln/>
        </p:spPr>
      </p:sp>
      <p:sp>
        <p:nvSpPr>
          <p:cNvPr id="31027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77839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7"/>
          <p:cNvSpPr>
            <a:spLocks noGrp="1" noChangeArrowheads="1"/>
          </p:cNvSpPr>
          <p:nvPr>
            <p:ph type="sldNum" sz="quarter" idx="5"/>
          </p:nvPr>
        </p:nvSpPr>
        <p:spPr>
          <a:noFill/>
        </p:spPr>
        <p:txBody>
          <a:bodyPr/>
          <a:lstStyle/>
          <a:p>
            <a:fld id="{10E569A9-E4AD-43D0-B0CD-1554EB140321}" type="slidenum">
              <a:rPr lang="en-US" smtClean="0"/>
              <a:pPr/>
              <a:t>14</a:t>
            </a:fld>
            <a:endParaRPr lang="en-US" smtClean="0"/>
          </a:p>
        </p:txBody>
      </p:sp>
      <p:sp>
        <p:nvSpPr>
          <p:cNvPr id="311299" name="Rectangle 2"/>
          <p:cNvSpPr>
            <a:spLocks noGrp="1" noRot="1" noChangeAspect="1" noChangeArrowheads="1" noTextEdit="1"/>
          </p:cNvSpPr>
          <p:nvPr>
            <p:ph type="sldImg"/>
          </p:nvPr>
        </p:nvSpPr>
        <p:spPr>
          <a:xfrm>
            <a:off x="1181100" y="696913"/>
            <a:ext cx="4648200" cy="3486150"/>
          </a:xfrm>
          <a:ln/>
        </p:spPr>
      </p:sp>
      <p:sp>
        <p:nvSpPr>
          <p:cNvPr id="31130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741084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7"/>
          <p:cNvSpPr>
            <a:spLocks noGrp="1" noChangeArrowheads="1"/>
          </p:cNvSpPr>
          <p:nvPr>
            <p:ph type="sldNum" sz="quarter" idx="5"/>
          </p:nvPr>
        </p:nvSpPr>
        <p:spPr>
          <a:noFill/>
        </p:spPr>
        <p:txBody>
          <a:bodyPr/>
          <a:lstStyle/>
          <a:p>
            <a:fld id="{70E6EFF2-2A55-4D96-80F3-9745C4E87ED5}" type="slidenum">
              <a:rPr lang="en-US" smtClean="0"/>
              <a:pPr/>
              <a:t>15</a:t>
            </a:fld>
            <a:endParaRPr lang="en-US" smtClean="0"/>
          </a:p>
        </p:txBody>
      </p:sp>
      <p:sp>
        <p:nvSpPr>
          <p:cNvPr id="312323" name="Rectangle 2"/>
          <p:cNvSpPr>
            <a:spLocks noGrp="1" noRot="1" noChangeAspect="1" noChangeArrowheads="1" noTextEdit="1"/>
          </p:cNvSpPr>
          <p:nvPr>
            <p:ph type="sldImg"/>
          </p:nvPr>
        </p:nvSpPr>
        <p:spPr>
          <a:xfrm>
            <a:off x="1181100" y="696913"/>
            <a:ext cx="4648200" cy="3486150"/>
          </a:xfrm>
          <a:ln/>
        </p:spPr>
      </p:sp>
      <p:sp>
        <p:nvSpPr>
          <p:cNvPr id="31232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5064344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7"/>
          <p:cNvSpPr>
            <a:spLocks noGrp="1" noChangeArrowheads="1"/>
          </p:cNvSpPr>
          <p:nvPr>
            <p:ph type="sldNum" sz="quarter" idx="5"/>
          </p:nvPr>
        </p:nvSpPr>
        <p:spPr>
          <a:noFill/>
        </p:spPr>
        <p:txBody>
          <a:bodyPr/>
          <a:lstStyle/>
          <a:p>
            <a:fld id="{2C9943B4-2603-451C-AE51-F422A606F695}" type="slidenum">
              <a:rPr lang="en-US" smtClean="0"/>
              <a:pPr/>
              <a:t>16</a:t>
            </a:fld>
            <a:endParaRPr lang="en-US" smtClean="0"/>
          </a:p>
        </p:txBody>
      </p:sp>
      <p:sp>
        <p:nvSpPr>
          <p:cNvPr id="314371" name="Rectangle 2"/>
          <p:cNvSpPr>
            <a:spLocks noGrp="1" noRot="1" noChangeAspect="1" noChangeArrowheads="1" noTextEdit="1"/>
          </p:cNvSpPr>
          <p:nvPr>
            <p:ph type="sldImg"/>
          </p:nvPr>
        </p:nvSpPr>
        <p:spPr>
          <a:xfrm>
            <a:off x="1181100" y="696913"/>
            <a:ext cx="4648200" cy="3486150"/>
          </a:xfrm>
          <a:ln/>
        </p:spPr>
      </p:sp>
      <p:sp>
        <p:nvSpPr>
          <p:cNvPr id="31437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2083280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7"/>
          <p:cNvSpPr>
            <a:spLocks noGrp="1" noChangeArrowheads="1"/>
          </p:cNvSpPr>
          <p:nvPr>
            <p:ph type="sldNum" sz="quarter" idx="5"/>
          </p:nvPr>
        </p:nvSpPr>
        <p:spPr>
          <a:noFill/>
        </p:spPr>
        <p:txBody>
          <a:bodyPr/>
          <a:lstStyle/>
          <a:p>
            <a:fld id="{1F4784DA-325A-4448-856C-2402E0496629}" type="slidenum">
              <a:rPr lang="en-US" smtClean="0"/>
              <a:pPr/>
              <a:t>17</a:t>
            </a:fld>
            <a:endParaRPr lang="en-US" smtClean="0"/>
          </a:p>
        </p:txBody>
      </p:sp>
      <p:sp>
        <p:nvSpPr>
          <p:cNvPr id="315395" name="Rectangle 2"/>
          <p:cNvSpPr>
            <a:spLocks noGrp="1" noRot="1" noChangeAspect="1" noChangeArrowheads="1" noTextEdit="1"/>
          </p:cNvSpPr>
          <p:nvPr>
            <p:ph type="sldImg"/>
          </p:nvPr>
        </p:nvSpPr>
        <p:spPr>
          <a:xfrm>
            <a:off x="1181100" y="696913"/>
            <a:ext cx="4648200" cy="3486150"/>
          </a:xfrm>
          <a:ln/>
        </p:spPr>
      </p:sp>
      <p:sp>
        <p:nvSpPr>
          <p:cNvPr id="31539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758309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7"/>
          <p:cNvSpPr>
            <a:spLocks noGrp="1" noChangeArrowheads="1"/>
          </p:cNvSpPr>
          <p:nvPr>
            <p:ph type="sldNum" sz="quarter" idx="5"/>
          </p:nvPr>
        </p:nvSpPr>
        <p:spPr>
          <a:noFill/>
        </p:spPr>
        <p:txBody>
          <a:bodyPr/>
          <a:lstStyle/>
          <a:p>
            <a:fld id="{1F4784DA-325A-4448-856C-2402E0496629}" type="slidenum">
              <a:rPr lang="en-US" smtClean="0"/>
              <a:pPr/>
              <a:t>18</a:t>
            </a:fld>
            <a:endParaRPr lang="en-US" smtClean="0"/>
          </a:p>
        </p:txBody>
      </p:sp>
      <p:sp>
        <p:nvSpPr>
          <p:cNvPr id="315395" name="Rectangle 2"/>
          <p:cNvSpPr>
            <a:spLocks noGrp="1" noRot="1" noChangeAspect="1" noChangeArrowheads="1" noTextEdit="1"/>
          </p:cNvSpPr>
          <p:nvPr>
            <p:ph type="sldImg"/>
          </p:nvPr>
        </p:nvSpPr>
        <p:spPr>
          <a:xfrm>
            <a:off x="1181100" y="696913"/>
            <a:ext cx="4648200" cy="3486150"/>
          </a:xfrm>
          <a:ln/>
        </p:spPr>
      </p:sp>
      <p:sp>
        <p:nvSpPr>
          <p:cNvPr id="31539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601461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7"/>
          <p:cNvSpPr>
            <a:spLocks noGrp="1" noChangeArrowheads="1"/>
          </p:cNvSpPr>
          <p:nvPr>
            <p:ph type="sldNum" sz="quarter" idx="5"/>
          </p:nvPr>
        </p:nvSpPr>
        <p:spPr>
          <a:noFill/>
        </p:spPr>
        <p:txBody>
          <a:bodyPr/>
          <a:lstStyle/>
          <a:p>
            <a:fld id="{1F4784DA-325A-4448-856C-2402E0496629}" type="slidenum">
              <a:rPr lang="en-US" smtClean="0"/>
              <a:pPr/>
              <a:t>19</a:t>
            </a:fld>
            <a:endParaRPr lang="en-US" smtClean="0"/>
          </a:p>
        </p:txBody>
      </p:sp>
      <p:sp>
        <p:nvSpPr>
          <p:cNvPr id="315395" name="Rectangle 2"/>
          <p:cNvSpPr>
            <a:spLocks noGrp="1" noRot="1" noChangeAspect="1" noChangeArrowheads="1" noTextEdit="1"/>
          </p:cNvSpPr>
          <p:nvPr>
            <p:ph type="sldImg"/>
          </p:nvPr>
        </p:nvSpPr>
        <p:spPr>
          <a:xfrm>
            <a:off x="1181100" y="696913"/>
            <a:ext cx="4648200" cy="3486150"/>
          </a:xfrm>
          <a:ln/>
        </p:spPr>
      </p:sp>
      <p:sp>
        <p:nvSpPr>
          <p:cNvPr id="31539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18822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7"/>
          <p:cNvSpPr>
            <a:spLocks noGrp="1" noChangeArrowheads="1"/>
          </p:cNvSpPr>
          <p:nvPr>
            <p:ph type="sldNum" sz="quarter" idx="5"/>
          </p:nvPr>
        </p:nvSpPr>
        <p:spPr>
          <a:noFill/>
        </p:spPr>
        <p:txBody>
          <a:bodyPr/>
          <a:lstStyle/>
          <a:p>
            <a:fld id="{1F4784DA-325A-4448-856C-2402E0496629}" type="slidenum">
              <a:rPr lang="en-US" smtClean="0"/>
              <a:pPr/>
              <a:t>20</a:t>
            </a:fld>
            <a:endParaRPr lang="en-US" smtClean="0"/>
          </a:p>
        </p:txBody>
      </p:sp>
      <p:sp>
        <p:nvSpPr>
          <p:cNvPr id="315395" name="Rectangle 2"/>
          <p:cNvSpPr>
            <a:spLocks noGrp="1" noRot="1" noChangeAspect="1" noChangeArrowheads="1" noTextEdit="1"/>
          </p:cNvSpPr>
          <p:nvPr>
            <p:ph type="sldImg"/>
          </p:nvPr>
        </p:nvSpPr>
        <p:spPr>
          <a:xfrm>
            <a:off x="1181100" y="696913"/>
            <a:ext cx="4648200" cy="3486150"/>
          </a:xfrm>
          <a:ln/>
        </p:spPr>
      </p:sp>
      <p:sp>
        <p:nvSpPr>
          <p:cNvPr id="31539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927164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p:spPr>
        <p:txBody>
          <a:bodyPr/>
          <a:lstStyle/>
          <a:p>
            <a:fld id="{0DC19DE1-59B1-452A-AB4C-C8E05F9F9909}" type="slidenum">
              <a:rPr lang="en-US" smtClean="0"/>
              <a:pPr/>
              <a:t>3</a:t>
            </a:fld>
            <a:endParaRPr lang="en-US" smtClean="0"/>
          </a:p>
        </p:txBody>
      </p:sp>
      <p:sp>
        <p:nvSpPr>
          <p:cNvPr id="295939" name="Rectangle 2"/>
          <p:cNvSpPr>
            <a:spLocks noGrp="1" noRot="1" noChangeAspect="1" noChangeArrowheads="1" noTextEdit="1"/>
          </p:cNvSpPr>
          <p:nvPr>
            <p:ph type="sldImg"/>
          </p:nvPr>
        </p:nvSpPr>
        <p:spPr>
          <a:xfrm>
            <a:off x="1181100" y="696913"/>
            <a:ext cx="4648200" cy="3486150"/>
          </a:xfrm>
          <a:ln/>
        </p:spPr>
      </p:sp>
      <p:sp>
        <p:nvSpPr>
          <p:cNvPr id="29594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747457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7"/>
          <p:cNvSpPr>
            <a:spLocks noGrp="1" noChangeArrowheads="1"/>
          </p:cNvSpPr>
          <p:nvPr>
            <p:ph type="sldNum" sz="quarter" idx="5"/>
          </p:nvPr>
        </p:nvSpPr>
        <p:spPr>
          <a:noFill/>
        </p:spPr>
        <p:txBody>
          <a:bodyPr/>
          <a:lstStyle/>
          <a:p>
            <a:fld id="{1F4784DA-325A-4448-856C-2402E0496629}" type="slidenum">
              <a:rPr lang="en-US" smtClean="0"/>
              <a:pPr/>
              <a:t>21</a:t>
            </a:fld>
            <a:endParaRPr lang="en-US" smtClean="0"/>
          </a:p>
        </p:txBody>
      </p:sp>
      <p:sp>
        <p:nvSpPr>
          <p:cNvPr id="315395" name="Rectangle 2"/>
          <p:cNvSpPr>
            <a:spLocks noGrp="1" noRot="1" noChangeAspect="1" noChangeArrowheads="1" noTextEdit="1"/>
          </p:cNvSpPr>
          <p:nvPr>
            <p:ph type="sldImg"/>
          </p:nvPr>
        </p:nvSpPr>
        <p:spPr>
          <a:xfrm>
            <a:off x="1181100" y="696913"/>
            <a:ext cx="4648200" cy="3486150"/>
          </a:xfrm>
          <a:ln/>
        </p:spPr>
      </p:sp>
      <p:sp>
        <p:nvSpPr>
          <p:cNvPr id="31539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2331542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7"/>
          <p:cNvSpPr>
            <a:spLocks noGrp="1" noChangeArrowheads="1"/>
          </p:cNvSpPr>
          <p:nvPr>
            <p:ph type="sldNum" sz="quarter" idx="5"/>
          </p:nvPr>
        </p:nvSpPr>
        <p:spPr>
          <a:noFill/>
        </p:spPr>
        <p:txBody>
          <a:bodyPr/>
          <a:lstStyle/>
          <a:p>
            <a:fld id="{1F4784DA-325A-4448-856C-2402E0496629}" type="slidenum">
              <a:rPr lang="en-US" smtClean="0"/>
              <a:pPr/>
              <a:t>22</a:t>
            </a:fld>
            <a:endParaRPr lang="en-US" smtClean="0"/>
          </a:p>
        </p:txBody>
      </p:sp>
      <p:sp>
        <p:nvSpPr>
          <p:cNvPr id="315395" name="Rectangle 2"/>
          <p:cNvSpPr>
            <a:spLocks noGrp="1" noRot="1" noChangeAspect="1" noChangeArrowheads="1" noTextEdit="1"/>
          </p:cNvSpPr>
          <p:nvPr>
            <p:ph type="sldImg"/>
          </p:nvPr>
        </p:nvSpPr>
        <p:spPr>
          <a:xfrm>
            <a:off x="1181100" y="696913"/>
            <a:ext cx="4648200" cy="3486150"/>
          </a:xfrm>
          <a:ln/>
        </p:spPr>
      </p:sp>
      <p:sp>
        <p:nvSpPr>
          <p:cNvPr id="31539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5063868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7"/>
          <p:cNvSpPr>
            <a:spLocks noGrp="1" noChangeArrowheads="1"/>
          </p:cNvSpPr>
          <p:nvPr>
            <p:ph type="sldNum" sz="quarter" idx="5"/>
          </p:nvPr>
        </p:nvSpPr>
        <p:spPr>
          <a:noFill/>
        </p:spPr>
        <p:txBody>
          <a:bodyPr/>
          <a:lstStyle/>
          <a:p>
            <a:fld id="{1F4784DA-325A-4448-856C-2402E0496629}" type="slidenum">
              <a:rPr lang="en-US" smtClean="0"/>
              <a:pPr/>
              <a:t>23</a:t>
            </a:fld>
            <a:endParaRPr lang="en-US" smtClean="0"/>
          </a:p>
        </p:txBody>
      </p:sp>
      <p:sp>
        <p:nvSpPr>
          <p:cNvPr id="315395" name="Rectangle 2"/>
          <p:cNvSpPr>
            <a:spLocks noGrp="1" noRot="1" noChangeAspect="1" noChangeArrowheads="1" noTextEdit="1"/>
          </p:cNvSpPr>
          <p:nvPr>
            <p:ph type="sldImg"/>
          </p:nvPr>
        </p:nvSpPr>
        <p:spPr>
          <a:xfrm>
            <a:off x="1181100" y="696913"/>
            <a:ext cx="4648200" cy="3486150"/>
          </a:xfrm>
          <a:ln/>
        </p:spPr>
      </p:sp>
      <p:sp>
        <p:nvSpPr>
          <p:cNvPr id="31539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6699575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Rot="1" noChangeAspect="1" noChangeArrowheads="1" noTextEdit="1"/>
          </p:cNvSpPr>
          <p:nvPr>
            <p:ph type="sldImg"/>
          </p:nvPr>
        </p:nvSpPr>
        <p:spPr>
          <a:xfrm>
            <a:off x="1181100" y="696913"/>
            <a:ext cx="4648200" cy="3486150"/>
          </a:xfrm>
          <a:ln/>
        </p:spPr>
      </p:sp>
      <p:sp>
        <p:nvSpPr>
          <p:cNvPr id="31846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1852833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Rot="1" noChangeAspect="1" noChangeArrowheads="1" noTextEdit="1"/>
          </p:cNvSpPr>
          <p:nvPr>
            <p:ph type="sldImg"/>
          </p:nvPr>
        </p:nvSpPr>
        <p:spPr>
          <a:xfrm>
            <a:off x="1181100" y="696913"/>
            <a:ext cx="4648200" cy="3486150"/>
          </a:xfrm>
          <a:ln/>
        </p:spPr>
      </p:sp>
      <p:sp>
        <p:nvSpPr>
          <p:cNvPr id="31949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2217048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Rot="1" noChangeAspect="1" noChangeArrowheads="1" noTextEdit="1"/>
          </p:cNvSpPr>
          <p:nvPr>
            <p:ph type="sldImg"/>
          </p:nvPr>
        </p:nvSpPr>
        <p:spPr>
          <a:xfrm>
            <a:off x="1181100" y="696913"/>
            <a:ext cx="4648200" cy="3486150"/>
          </a:xfrm>
          <a:ln/>
        </p:spPr>
      </p:sp>
      <p:sp>
        <p:nvSpPr>
          <p:cNvPr id="32153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5360124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Rot="1" noChangeAspect="1" noChangeArrowheads="1" noTextEdit="1"/>
          </p:cNvSpPr>
          <p:nvPr>
            <p:ph type="sldImg"/>
          </p:nvPr>
        </p:nvSpPr>
        <p:spPr>
          <a:xfrm>
            <a:off x="1181100" y="696913"/>
            <a:ext cx="4648200" cy="3486150"/>
          </a:xfrm>
          <a:ln/>
        </p:spPr>
      </p:sp>
      <p:sp>
        <p:nvSpPr>
          <p:cNvPr id="33382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2322949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Rot="1" noChangeAspect="1" noChangeArrowheads="1" noTextEdit="1"/>
          </p:cNvSpPr>
          <p:nvPr>
            <p:ph type="sldImg"/>
          </p:nvPr>
        </p:nvSpPr>
        <p:spPr>
          <a:xfrm>
            <a:off x="1181100" y="696913"/>
            <a:ext cx="4648200" cy="3486150"/>
          </a:xfrm>
          <a:ln/>
        </p:spPr>
      </p:sp>
      <p:sp>
        <p:nvSpPr>
          <p:cNvPr id="33689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8123447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Rot="1" noChangeAspect="1" noChangeArrowheads="1" noTextEdit="1"/>
          </p:cNvSpPr>
          <p:nvPr>
            <p:ph type="sldImg"/>
          </p:nvPr>
        </p:nvSpPr>
        <p:spPr>
          <a:xfrm>
            <a:off x="1181100" y="696913"/>
            <a:ext cx="4648200" cy="3486150"/>
          </a:xfrm>
          <a:ln/>
        </p:spPr>
      </p:sp>
      <p:sp>
        <p:nvSpPr>
          <p:cNvPr id="33894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0754494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Rot="1" noChangeAspect="1" noChangeArrowheads="1" noTextEdit="1"/>
          </p:cNvSpPr>
          <p:nvPr>
            <p:ph type="sldImg"/>
          </p:nvPr>
        </p:nvSpPr>
        <p:spPr>
          <a:xfrm>
            <a:off x="1181100" y="696913"/>
            <a:ext cx="4648200" cy="3486150"/>
          </a:xfrm>
          <a:ln/>
        </p:spPr>
      </p:sp>
      <p:sp>
        <p:nvSpPr>
          <p:cNvPr id="34304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677489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7"/>
          <p:cNvSpPr>
            <a:spLocks noGrp="1" noChangeArrowheads="1"/>
          </p:cNvSpPr>
          <p:nvPr>
            <p:ph type="sldNum" sz="quarter" idx="5"/>
          </p:nvPr>
        </p:nvSpPr>
        <p:spPr>
          <a:noFill/>
        </p:spPr>
        <p:txBody>
          <a:bodyPr/>
          <a:lstStyle/>
          <a:p>
            <a:fld id="{039DC5F4-302E-4BAB-806C-4C8004F5E5A0}" type="slidenum">
              <a:rPr lang="en-US" smtClean="0"/>
              <a:pPr/>
              <a:t>4</a:t>
            </a:fld>
            <a:endParaRPr lang="en-US" smtClean="0"/>
          </a:p>
        </p:txBody>
      </p:sp>
      <p:sp>
        <p:nvSpPr>
          <p:cNvPr id="297987" name="Rectangle 2"/>
          <p:cNvSpPr>
            <a:spLocks noGrp="1" noRot="1" noChangeAspect="1" noChangeArrowheads="1" noTextEdit="1"/>
          </p:cNvSpPr>
          <p:nvPr>
            <p:ph type="sldImg"/>
          </p:nvPr>
        </p:nvSpPr>
        <p:spPr>
          <a:xfrm>
            <a:off x="1181100" y="696913"/>
            <a:ext cx="4648200" cy="3486150"/>
          </a:xfrm>
          <a:ln/>
        </p:spPr>
      </p:sp>
      <p:sp>
        <p:nvSpPr>
          <p:cNvPr id="29798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7707129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Rot="1" noChangeAspect="1" noChangeArrowheads="1" noTextEdit="1"/>
          </p:cNvSpPr>
          <p:nvPr>
            <p:ph type="sldImg"/>
          </p:nvPr>
        </p:nvSpPr>
        <p:spPr>
          <a:xfrm>
            <a:off x="1181100" y="696913"/>
            <a:ext cx="4648200" cy="3486150"/>
          </a:xfrm>
          <a:ln/>
        </p:spPr>
      </p:sp>
      <p:sp>
        <p:nvSpPr>
          <p:cNvPr id="34406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285474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Rot="1" noChangeAspect="1" noChangeArrowheads="1" noTextEdit="1"/>
          </p:cNvSpPr>
          <p:nvPr>
            <p:ph type="sldImg"/>
          </p:nvPr>
        </p:nvSpPr>
        <p:spPr>
          <a:xfrm>
            <a:off x="1181100" y="696913"/>
            <a:ext cx="4648200" cy="3486150"/>
          </a:xfrm>
          <a:ln/>
        </p:spPr>
      </p:sp>
      <p:sp>
        <p:nvSpPr>
          <p:cNvPr id="34509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856729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Rot="1" noChangeAspect="1" noChangeArrowheads="1" noTextEdit="1"/>
          </p:cNvSpPr>
          <p:nvPr>
            <p:ph type="sldImg"/>
          </p:nvPr>
        </p:nvSpPr>
        <p:spPr>
          <a:xfrm>
            <a:off x="1181100" y="696913"/>
            <a:ext cx="4648200" cy="3486150"/>
          </a:xfrm>
          <a:ln/>
        </p:spPr>
      </p:sp>
      <p:sp>
        <p:nvSpPr>
          <p:cNvPr id="35737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880522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Rot="1" noChangeAspect="1" noChangeArrowheads="1" noTextEdit="1"/>
          </p:cNvSpPr>
          <p:nvPr>
            <p:ph type="sldImg"/>
          </p:nvPr>
        </p:nvSpPr>
        <p:spPr>
          <a:xfrm>
            <a:off x="1181100" y="696913"/>
            <a:ext cx="4648200" cy="3486150"/>
          </a:xfrm>
          <a:ln/>
        </p:spPr>
      </p:sp>
      <p:sp>
        <p:nvSpPr>
          <p:cNvPr id="35840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940706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7"/>
          <p:cNvSpPr>
            <a:spLocks noGrp="1" noChangeArrowheads="1"/>
          </p:cNvSpPr>
          <p:nvPr>
            <p:ph type="sldNum" sz="quarter" idx="5"/>
          </p:nvPr>
        </p:nvSpPr>
        <p:spPr>
          <a:noFill/>
        </p:spPr>
        <p:txBody>
          <a:bodyPr/>
          <a:lstStyle/>
          <a:p>
            <a:fld id="{580518FA-2E1B-4A47-8F3F-1347B714D5CA}" type="slidenum">
              <a:rPr lang="en-US" smtClean="0"/>
              <a:pPr/>
              <a:t>5</a:t>
            </a:fld>
            <a:endParaRPr lang="en-US" smtClean="0"/>
          </a:p>
        </p:txBody>
      </p:sp>
      <p:sp>
        <p:nvSpPr>
          <p:cNvPr id="299011" name="Rectangle 2"/>
          <p:cNvSpPr>
            <a:spLocks noGrp="1" noRot="1" noChangeAspect="1" noChangeArrowheads="1" noTextEdit="1"/>
          </p:cNvSpPr>
          <p:nvPr>
            <p:ph type="sldImg"/>
          </p:nvPr>
        </p:nvSpPr>
        <p:spPr>
          <a:xfrm>
            <a:off x="1181100" y="696913"/>
            <a:ext cx="4648200" cy="3486150"/>
          </a:xfrm>
          <a:ln/>
        </p:spPr>
      </p:sp>
      <p:sp>
        <p:nvSpPr>
          <p:cNvPr id="29901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506746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7"/>
          <p:cNvSpPr>
            <a:spLocks noGrp="1" noChangeArrowheads="1"/>
          </p:cNvSpPr>
          <p:nvPr>
            <p:ph type="sldNum" sz="quarter" idx="5"/>
          </p:nvPr>
        </p:nvSpPr>
        <p:spPr>
          <a:noFill/>
        </p:spPr>
        <p:txBody>
          <a:bodyPr/>
          <a:lstStyle/>
          <a:p>
            <a:fld id="{455457AB-10FC-46BF-ADAC-C668EFB6B854}" type="slidenum">
              <a:rPr lang="en-US" smtClean="0"/>
              <a:pPr/>
              <a:t>6</a:t>
            </a:fld>
            <a:endParaRPr lang="en-US" smtClean="0"/>
          </a:p>
        </p:txBody>
      </p:sp>
      <p:sp>
        <p:nvSpPr>
          <p:cNvPr id="300035" name="Rectangle 2"/>
          <p:cNvSpPr>
            <a:spLocks noGrp="1" noRot="1" noChangeAspect="1" noChangeArrowheads="1" noTextEdit="1"/>
          </p:cNvSpPr>
          <p:nvPr>
            <p:ph type="sldImg"/>
          </p:nvPr>
        </p:nvSpPr>
        <p:spPr>
          <a:xfrm>
            <a:off x="1181100" y="696913"/>
            <a:ext cx="4648200" cy="3486150"/>
          </a:xfrm>
          <a:ln/>
        </p:spPr>
      </p:sp>
      <p:sp>
        <p:nvSpPr>
          <p:cNvPr id="30003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47019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7"/>
          <p:cNvSpPr>
            <a:spLocks noGrp="1" noChangeArrowheads="1"/>
          </p:cNvSpPr>
          <p:nvPr>
            <p:ph type="sldNum" sz="quarter" idx="5"/>
          </p:nvPr>
        </p:nvSpPr>
        <p:spPr>
          <a:noFill/>
        </p:spPr>
        <p:txBody>
          <a:bodyPr/>
          <a:lstStyle/>
          <a:p>
            <a:fld id="{455457AB-10FC-46BF-ADAC-C668EFB6B854}" type="slidenum">
              <a:rPr lang="en-US" smtClean="0"/>
              <a:pPr/>
              <a:t>7</a:t>
            </a:fld>
            <a:endParaRPr lang="en-US" smtClean="0"/>
          </a:p>
        </p:txBody>
      </p:sp>
      <p:sp>
        <p:nvSpPr>
          <p:cNvPr id="300035" name="Rectangle 2"/>
          <p:cNvSpPr>
            <a:spLocks noGrp="1" noRot="1" noChangeAspect="1" noChangeArrowheads="1" noTextEdit="1"/>
          </p:cNvSpPr>
          <p:nvPr>
            <p:ph type="sldImg"/>
          </p:nvPr>
        </p:nvSpPr>
        <p:spPr>
          <a:xfrm>
            <a:off x="1181100" y="696913"/>
            <a:ext cx="4648200" cy="3486150"/>
          </a:xfrm>
          <a:ln/>
        </p:spPr>
      </p:sp>
      <p:sp>
        <p:nvSpPr>
          <p:cNvPr id="30003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993652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7"/>
          <p:cNvSpPr>
            <a:spLocks noGrp="1" noChangeArrowheads="1"/>
          </p:cNvSpPr>
          <p:nvPr>
            <p:ph type="sldNum" sz="quarter" idx="5"/>
          </p:nvPr>
        </p:nvSpPr>
        <p:spPr>
          <a:noFill/>
        </p:spPr>
        <p:txBody>
          <a:bodyPr/>
          <a:lstStyle/>
          <a:p>
            <a:fld id="{455457AB-10FC-46BF-ADAC-C668EFB6B854}" type="slidenum">
              <a:rPr lang="en-US" smtClean="0"/>
              <a:pPr/>
              <a:t>8</a:t>
            </a:fld>
            <a:endParaRPr lang="en-US" smtClean="0"/>
          </a:p>
        </p:txBody>
      </p:sp>
      <p:sp>
        <p:nvSpPr>
          <p:cNvPr id="300035" name="Rectangle 2"/>
          <p:cNvSpPr>
            <a:spLocks noGrp="1" noRot="1" noChangeAspect="1" noChangeArrowheads="1" noTextEdit="1"/>
          </p:cNvSpPr>
          <p:nvPr>
            <p:ph type="sldImg"/>
          </p:nvPr>
        </p:nvSpPr>
        <p:spPr>
          <a:xfrm>
            <a:off x="1181100" y="696913"/>
            <a:ext cx="4648200" cy="3486150"/>
          </a:xfrm>
          <a:ln/>
        </p:spPr>
      </p:sp>
      <p:sp>
        <p:nvSpPr>
          <p:cNvPr id="30003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252690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7"/>
          <p:cNvSpPr>
            <a:spLocks noGrp="1" noChangeArrowheads="1"/>
          </p:cNvSpPr>
          <p:nvPr>
            <p:ph type="sldNum" sz="quarter" idx="5"/>
          </p:nvPr>
        </p:nvSpPr>
        <p:spPr>
          <a:noFill/>
        </p:spPr>
        <p:txBody>
          <a:bodyPr/>
          <a:lstStyle/>
          <a:p>
            <a:fld id="{B5E2661D-651E-4996-B12A-AA1188783C49}" type="slidenum">
              <a:rPr lang="en-US" smtClean="0"/>
              <a:pPr/>
              <a:t>9</a:t>
            </a:fld>
            <a:endParaRPr lang="en-US" smtClean="0"/>
          </a:p>
        </p:txBody>
      </p:sp>
      <p:sp>
        <p:nvSpPr>
          <p:cNvPr id="301059" name="Rectangle 2"/>
          <p:cNvSpPr>
            <a:spLocks noGrp="1" noRot="1" noChangeAspect="1" noChangeArrowheads="1" noTextEdit="1"/>
          </p:cNvSpPr>
          <p:nvPr>
            <p:ph type="sldImg"/>
          </p:nvPr>
        </p:nvSpPr>
        <p:spPr>
          <a:xfrm>
            <a:off x="1181100" y="696913"/>
            <a:ext cx="4648200" cy="3486150"/>
          </a:xfrm>
          <a:ln/>
        </p:spPr>
      </p:sp>
      <p:sp>
        <p:nvSpPr>
          <p:cNvPr id="30106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341060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7"/>
          <p:cNvSpPr>
            <a:spLocks noGrp="1" noChangeArrowheads="1"/>
          </p:cNvSpPr>
          <p:nvPr>
            <p:ph type="sldNum" sz="quarter" idx="5"/>
          </p:nvPr>
        </p:nvSpPr>
        <p:spPr>
          <a:noFill/>
        </p:spPr>
        <p:txBody>
          <a:bodyPr/>
          <a:lstStyle/>
          <a:p>
            <a:fld id="{B5E2661D-651E-4996-B12A-AA1188783C49}" type="slidenum">
              <a:rPr lang="en-US" smtClean="0"/>
              <a:pPr/>
              <a:t>10</a:t>
            </a:fld>
            <a:endParaRPr lang="en-US" smtClean="0"/>
          </a:p>
        </p:txBody>
      </p:sp>
      <p:sp>
        <p:nvSpPr>
          <p:cNvPr id="301059" name="Rectangle 2"/>
          <p:cNvSpPr>
            <a:spLocks noGrp="1" noRot="1" noChangeAspect="1" noChangeArrowheads="1" noTextEdit="1"/>
          </p:cNvSpPr>
          <p:nvPr>
            <p:ph type="sldImg"/>
          </p:nvPr>
        </p:nvSpPr>
        <p:spPr>
          <a:xfrm>
            <a:off x="1181100" y="696913"/>
            <a:ext cx="4648200" cy="3486150"/>
          </a:xfrm>
          <a:ln/>
        </p:spPr>
      </p:sp>
      <p:sp>
        <p:nvSpPr>
          <p:cNvPr id="30106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8574557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4273" y="277547"/>
            <a:ext cx="1467612" cy="462770"/>
          </a:xfrm>
          <a:prstGeom prst="rect">
            <a:avLst/>
          </a:prstGeom>
        </p:spPr>
      </p:pic>
      <p:sp>
        <p:nvSpPr>
          <p:cNvPr id="2" name="Title 1"/>
          <p:cNvSpPr>
            <a:spLocks noGrp="1"/>
          </p:cNvSpPr>
          <p:nvPr>
            <p:ph type="ctrTitle"/>
          </p:nvPr>
        </p:nvSpPr>
        <p:spPr>
          <a:xfrm>
            <a:off x="4057650" y="4580574"/>
            <a:ext cx="4846210" cy="1335024"/>
          </a:xfrm>
        </p:spPr>
        <p:txBody>
          <a:bodyPr rIns="0" anchor="ctr">
            <a:noAutofit/>
          </a:bodyPr>
          <a:lstStyle>
            <a:lvl1pPr algn="r">
              <a:defRPr sz="240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055254" y="5962652"/>
            <a:ext cx="4848606" cy="476249"/>
          </a:xfrm>
        </p:spPr>
        <p:txBody>
          <a:bodyPr rIns="0" anchor="ctr">
            <a:noAutofit/>
          </a:bodyPr>
          <a:lstStyle>
            <a:lvl1pPr marL="0" indent="0" algn="r">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Tree>
    <p:extLst>
      <p:ext uri="{BB962C8B-B14F-4D97-AF65-F5344CB8AC3E}">
        <p14:creationId xmlns:p14="http://schemas.microsoft.com/office/powerpoint/2010/main" val="620389677"/>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sp>
        <p:nvSpPr>
          <p:cNvPr id="9" name="Rectangle 8">
            <a:extLst>
              <a:ext uri="{FF2B5EF4-FFF2-40B4-BE49-F238E27FC236}">
                <a16:creationId xmlns:a16="http://schemas.microsoft.com/office/drawing/2014/main" xmlns="" id="{A8962026-C6DB-4265-AB26-4A92543AD4F3}"/>
              </a:ext>
            </a:extLst>
          </p:cNvPr>
          <p:cNvSpPr/>
          <p:nvPr userDrawn="1"/>
        </p:nvSpPr>
        <p:spPr>
          <a:xfrm>
            <a:off x="0" y="-15511"/>
            <a:ext cx="9141714" cy="688195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Text Placeholder 12"/>
          <p:cNvSpPr>
            <a:spLocks noGrp="1"/>
          </p:cNvSpPr>
          <p:nvPr>
            <p:ph type="body" sz="quarter" idx="10" hasCustomPrompt="1"/>
          </p:nvPr>
        </p:nvSpPr>
        <p:spPr>
          <a:xfrm>
            <a:off x="4301837" y="4574761"/>
            <a:ext cx="4601718" cy="1557753"/>
          </a:xfrm>
        </p:spPr>
        <p:txBody>
          <a:bodyPr rIns="0" anchor="ctr"/>
          <a:lstStyle>
            <a:lvl1pPr marL="0" indent="0" algn="r">
              <a:spcAft>
                <a:spcPts val="0"/>
              </a:spcAft>
              <a:buFont typeface="Arial" panose="020B0604020202020204" pitchFamily="34" charset="0"/>
              <a:buNone/>
              <a:defRPr sz="1500" b="0">
                <a:solidFill>
                  <a:schemeClr val="tx1"/>
                </a:solidFill>
                <a:latin typeface="Arial Black" panose="020B0A04020102020204" pitchFamily="34" charset="0"/>
              </a:defRPr>
            </a:lvl1pPr>
            <a:lvl2pPr marL="0" indent="0" algn="r">
              <a:spcBef>
                <a:spcPts val="0"/>
              </a:spcBef>
              <a:spcAft>
                <a:spcPts val="0"/>
              </a:spcAft>
              <a:buNone/>
              <a:defRPr lang="en-US" sz="2700" b="1" kern="1200" dirty="0">
                <a:solidFill>
                  <a:schemeClr val="accent2"/>
                </a:solidFill>
                <a:latin typeface="+mn-lt"/>
                <a:ea typeface="+mj-ea"/>
                <a:cs typeface="+mj-cs"/>
              </a:defRPr>
            </a:lvl2pPr>
          </a:lstStyle>
          <a:p>
            <a:pPr lvl="0"/>
            <a:r>
              <a:rPr lang="en-US" dirty="0" smtClean="0"/>
              <a:t>Section Divider 1</a:t>
            </a:r>
          </a:p>
          <a:p>
            <a:pPr lvl="1"/>
            <a:r>
              <a:rPr lang="en-US" dirty="0" smtClean="0"/>
              <a:t>Text</a:t>
            </a:r>
            <a:endParaRPr lang="en-US" dirty="0"/>
          </a:p>
        </p:txBody>
      </p:sp>
    </p:spTree>
    <p:extLst>
      <p:ext uri="{BB962C8B-B14F-4D97-AF65-F5344CB8AC3E}">
        <p14:creationId xmlns:p14="http://schemas.microsoft.com/office/powerpoint/2010/main" val="2221511322"/>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sp>
        <p:nvSpPr>
          <p:cNvPr id="10" name="Rectangle 9">
            <a:extLst>
              <a:ext uri="{FF2B5EF4-FFF2-40B4-BE49-F238E27FC236}">
                <a16:creationId xmlns:a16="http://schemas.microsoft.com/office/drawing/2014/main" xmlns="" id="{A8962026-C6DB-4265-AB26-4A92543AD4F3}"/>
              </a:ext>
            </a:extLst>
          </p:cNvPr>
          <p:cNvSpPr/>
          <p:nvPr userDrawn="1"/>
        </p:nvSpPr>
        <p:spPr>
          <a:xfrm>
            <a:off x="0" y="-15511"/>
            <a:ext cx="9141714" cy="688195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Rectangle 10"/>
          <p:cNvSpPr/>
          <p:nvPr userDrawn="1"/>
        </p:nvSpPr>
        <p:spPr>
          <a:xfrm>
            <a:off x="4301837" y="4574761"/>
            <a:ext cx="4601718" cy="15577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r"/>
            <a:r>
              <a:rPr lang="en-US" sz="5400" b="0" dirty="0" smtClean="0">
                <a:solidFill>
                  <a:schemeClr val="accent2"/>
                </a:solidFill>
                <a:effectLst/>
                <a:latin typeface="Impact" panose="020B0806030902050204" pitchFamily="34" charset="0"/>
              </a:rPr>
              <a:t>THANK YOU!</a:t>
            </a:r>
            <a:endParaRPr lang="en-US" sz="5400" b="0" dirty="0">
              <a:solidFill>
                <a:schemeClr val="accent2"/>
              </a:solidFill>
              <a:effectLst/>
              <a:latin typeface="Impact" panose="020B0806030902050204" pitchFamily="34" charset="0"/>
            </a:endParaRPr>
          </a:p>
        </p:txBody>
      </p:sp>
    </p:spTree>
    <p:extLst>
      <p:ext uri="{BB962C8B-B14F-4D97-AF65-F5344CB8AC3E}">
        <p14:creationId xmlns:p14="http://schemas.microsoft.com/office/powerpoint/2010/main" val="26237914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49727" y="171455"/>
            <a:ext cx="8357339" cy="649224"/>
          </a:xfrm>
        </p:spPr>
        <p:txBody>
          <a:bodyPr lIns="0" anchor="ctr"/>
          <a:lstStyle>
            <a:lvl1pPr marL="0" indent="0" algn="l" defTabSz="685800" rtl="0" eaLnBrk="1" latinLnBrk="0" hangingPunct="1">
              <a:spcAft>
                <a:spcPts val="0"/>
              </a:spcAft>
              <a:buFont typeface="Arial" panose="020B0604020202020204" pitchFamily="34" charset="0"/>
              <a:buNone/>
              <a:defRPr lang="en-US" sz="2700" b="1" kern="1200" dirty="0" smtClean="0">
                <a:solidFill>
                  <a:schemeClr val="tx1"/>
                </a:solidFill>
                <a:latin typeface="+mj-lt"/>
                <a:ea typeface="+mn-ea"/>
                <a:cs typeface="+mn-cs"/>
              </a:defRPr>
            </a:lvl1pPr>
            <a:lvl2pPr marL="0" indent="0" algn="l" defTabSz="685800" rtl="0" eaLnBrk="1" latinLnBrk="0" hangingPunct="1">
              <a:spcAft>
                <a:spcPts val="0"/>
              </a:spcAft>
              <a:buNone/>
              <a:defRPr lang="en-US" sz="1350" b="1" kern="1200" dirty="0">
                <a:solidFill>
                  <a:schemeClr val="bg2"/>
                </a:solidFill>
                <a:latin typeface="+mj-lt"/>
                <a:ea typeface="+mn-ea"/>
                <a:cs typeface="+mn-cs"/>
              </a:defRPr>
            </a:lvl2pPr>
          </a:lstStyle>
          <a:p>
            <a:pPr lvl="0"/>
            <a:r>
              <a:rPr lang="en-US" dirty="0" smtClean="0"/>
              <a:t>Arial Bold 36 pt</a:t>
            </a:r>
            <a:endParaRPr lang="en-US" dirty="0"/>
          </a:p>
        </p:txBody>
      </p:sp>
      <p:sp>
        <p:nvSpPr>
          <p:cNvPr id="7" name="Text Placeholder 6"/>
          <p:cNvSpPr>
            <a:spLocks noGrp="1"/>
          </p:cNvSpPr>
          <p:nvPr>
            <p:ph type="body" sz="quarter" idx="11" hasCustomPrompt="1"/>
          </p:nvPr>
        </p:nvSpPr>
        <p:spPr>
          <a:xfrm>
            <a:off x="185738" y="1137424"/>
            <a:ext cx="8716518" cy="4992624"/>
          </a:xfrm>
        </p:spPr>
        <p:txBody>
          <a:bodyPr/>
          <a:lstStyle>
            <a:lvl1pPr marL="0" marR="0" indent="0" algn="l" defTabSz="685800" rtl="0" eaLnBrk="1" fontAlgn="auto" latinLnBrk="0" hangingPunct="1">
              <a:lnSpc>
                <a:spcPct val="100000"/>
              </a:lnSpc>
              <a:spcBef>
                <a:spcPts val="0"/>
              </a:spcBef>
              <a:spcAft>
                <a:spcPts val="900"/>
              </a:spcAft>
              <a:buClrTx/>
              <a:buSzTx/>
              <a:buFont typeface="Wingdings" panose="05000000000000000000" pitchFamily="2" charset="2"/>
              <a:buNone/>
              <a:tabLst/>
              <a:defRPr/>
            </a:lvl1pPr>
            <a:lvl2pPr marL="304800" marR="0" indent="-304800" algn="l" defTabSz="685800" rtl="0" eaLnBrk="1" fontAlgn="auto" latinLnBrk="0" hangingPunct="1">
              <a:lnSpc>
                <a:spcPct val="100000"/>
              </a:lnSpc>
              <a:spcBef>
                <a:spcPts val="0"/>
              </a:spcBef>
              <a:spcAft>
                <a:spcPts val="900"/>
              </a:spcAft>
              <a:buClrTx/>
              <a:buSzTx/>
              <a:buFont typeface="Wingdings" panose="05000000000000000000" pitchFamily="2" charset="2"/>
              <a:buChar char="§"/>
              <a:tabLst/>
              <a:defRPr/>
            </a:lvl2pPr>
            <a:lvl3pPr marL="603504" marR="0" indent="-301752" algn="l" defTabSz="685800" rtl="0" eaLnBrk="1" fontAlgn="auto" latinLnBrk="0" hangingPunct="1">
              <a:lnSpc>
                <a:spcPct val="100000"/>
              </a:lnSpc>
              <a:spcBef>
                <a:spcPts val="0"/>
              </a:spcBef>
              <a:spcAft>
                <a:spcPts val="900"/>
              </a:spcAft>
              <a:buClrTx/>
              <a:buSzTx/>
              <a:buFont typeface="Arial" panose="020B0604020202020204" pitchFamily="34" charset="0"/>
              <a:buChar char="•"/>
              <a:tabLst/>
              <a:defRPr/>
            </a:lvl3pPr>
            <a:lvl4pPr marL="905256" marR="0" indent="-304800" algn="l" defTabSz="685800" rtl="0" eaLnBrk="1" fontAlgn="auto" latinLnBrk="0" hangingPunct="1">
              <a:lnSpc>
                <a:spcPct val="100000"/>
              </a:lnSpc>
              <a:spcBef>
                <a:spcPts val="0"/>
              </a:spcBef>
              <a:spcAft>
                <a:spcPts val="900"/>
              </a:spcAft>
              <a:buClrTx/>
              <a:buSzPct val="80000"/>
              <a:buFont typeface="Wingdings" panose="05000000000000000000" pitchFamily="2" charset="2"/>
              <a:buChar char="§"/>
              <a:tabLst/>
              <a:defRPr/>
            </a:lvl4pPr>
          </a:lstStyle>
          <a:p>
            <a:pPr marL="0" marR="0" lvl="0" indent="0" algn="l" defTabSz="685800" rtl="0" eaLnBrk="1" fontAlgn="auto" latinLnBrk="0" hangingPunct="1">
              <a:lnSpc>
                <a:spcPct val="100000"/>
              </a:lnSpc>
              <a:spcBef>
                <a:spcPts val="0"/>
              </a:spcBef>
              <a:spcAft>
                <a:spcPts val="900"/>
              </a:spcAft>
              <a:buClrTx/>
              <a:buSzTx/>
              <a:buFont typeface="Wingdings" panose="05000000000000000000" pitchFamily="2" charset="2"/>
              <a:buNone/>
              <a:tabLst/>
              <a:defRPr/>
            </a:pPr>
            <a:r>
              <a:rPr kumimoji="0" lang="en-US" sz="2250" b="1" i="0" u="none" strike="noStrike" kern="1200" cap="none" spc="0" normalizeH="0" baseline="0" noProof="0" dirty="0" smtClean="0">
                <a:ln>
                  <a:noFill/>
                </a:ln>
                <a:solidFill>
                  <a:prstClr val="black">
                    <a:lumMod val="75000"/>
                    <a:lumOff val="25000"/>
                  </a:prstClr>
                </a:solidFill>
                <a:effectLst/>
                <a:uLnTx/>
                <a:uFillTx/>
                <a:latin typeface="+mj-lt"/>
                <a:ea typeface="+mn-ea"/>
                <a:cs typeface="+mn-cs"/>
              </a:rPr>
              <a:t>Arial 30pt BOLD</a:t>
            </a:r>
          </a:p>
          <a:p>
            <a:pPr marL="304800" marR="0" lvl="1" indent="-304800" algn="l" defTabSz="685800" rtl="0" eaLnBrk="1" fontAlgn="auto" latinLnBrk="0" hangingPunct="1">
              <a:lnSpc>
                <a:spcPct val="100000"/>
              </a:lnSpc>
              <a:spcBef>
                <a:spcPts val="0"/>
              </a:spcBef>
              <a:spcAft>
                <a:spcPts val="900"/>
              </a:spcAft>
              <a:buClrTx/>
              <a:buSzTx/>
              <a:buFont typeface="Wingdings" panose="05000000000000000000" pitchFamily="2" charset="2"/>
              <a:buChar char="§"/>
              <a:tabLst/>
              <a:defRPr/>
            </a:pPr>
            <a:r>
              <a:rPr kumimoji="0" lang="en-US" sz="225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1 Arial 30pt</a:t>
            </a:r>
          </a:p>
          <a:p>
            <a:pPr marL="603504" marR="0" lvl="2" indent="-301752" algn="l" defTabSz="685800" rtl="0" eaLnBrk="1" fontAlgn="auto" latinLnBrk="0" hangingPunct="1">
              <a:lnSpc>
                <a:spcPct val="100000"/>
              </a:lnSpc>
              <a:spcBef>
                <a:spcPts val="0"/>
              </a:spcBef>
              <a:spcAft>
                <a:spcPts val="900"/>
              </a:spcAft>
              <a:buClrTx/>
              <a:buSzTx/>
              <a:buFont typeface="Arial" panose="020B0604020202020204" pitchFamily="34" charset="0"/>
              <a:buChar char="•"/>
              <a:tabLst/>
              <a:defRPr/>
            </a:pPr>
            <a:r>
              <a:rPr kumimoji="0" lang="en-US" sz="2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2 Arial 28pt</a:t>
            </a:r>
          </a:p>
          <a:p>
            <a:pPr marL="905256" marR="0" lvl="3" indent="-304800" algn="l" defTabSz="685800" rtl="0" eaLnBrk="1" fontAlgn="auto" latinLnBrk="0" hangingPunct="1">
              <a:lnSpc>
                <a:spcPct val="100000"/>
              </a:lnSpc>
              <a:spcBef>
                <a:spcPts val="0"/>
              </a:spcBef>
              <a:spcAft>
                <a:spcPts val="900"/>
              </a:spcAft>
              <a:buClrTx/>
              <a:buSzPct val="80000"/>
              <a:buFont typeface="Wingdings" panose="05000000000000000000" pitchFamily="2" charset="2"/>
              <a:buChar char="§"/>
              <a:tabLst/>
              <a:defRPr/>
            </a:pPr>
            <a:r>
              <a:rPr kumimoji="0" lang="en-US" sz="2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3 Arial 28pt</a:t>
            </a:r>
            <a:endParaRPr kumimoji="0" lang="en-US" sz="21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p:txBody>
      </p:sp>
    </p:spTree>
    <p:extLst>
      <p:ext uri="{BB962C8B-B14F-4D97-AF65-F5344CB8AC3E}">
        <p14:creationId xmlns:p14="http://schemas.microsoft.com/office/powerpoint/2010/main" val="23678788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ext Placeholder 4"/>
          <p:cNvSpPr>
            <a:spLocks noGrp="1"/>
          </p:cNvSpPr>
          <p:nvPr>
            <p:ph type="body" sz="quarter" idx="10" hasCustomPrompt="1"/>
          </p:nvPr>
        </p:nvSpPr>
        <p:spPr>
          <a:xfrm>
            <a:off x="549727" y="171455"/>
            <a:ext cx="8357339" cy="649224"/>
          </a:xfrm>
        </p:spPr>
        <p:txBody>
          <a:bodyPr lIns="0" anchor="ctr"/>
          <a:lstStyle>
            <a:lvl1pPr marL="0" indent="0" algn="l" defTabSz="685800" rtl="0" eaLnBrk="1" latinLnBrk="0" hangingPunct="1">
              <a:spcAft>
                <a:spcPts val="0"/>
              </a:spcAft>
              <a:buFont typeface="Arial" panose="020B0604020202020204" pitchFamily="34" charset="0"/>
              <a:buNone/>
              <a:defRPr lang="en-US" sz="2700" b="1" kern="1200" dirty="0" smtClean="0">
                <a:solidFill>
                  <a:schemeClr val="tx1"/>
                </a:solidFill>
                <a:latin typeface="+mj-lt"/>
                <a:ea typeface="+mn-ea"/>
                <a:cs typeface="+mn-cs"/>
              </a:defRPr>
            </a:lvl1pPr>
            <a:lvl2pPr marL="0" indent="0" algn="l" defTabSz="685800" rtl="0" eaLnBrk="1" latinLnBrk="0" hangingPunct="1">
              <a:spcAft>
                <a:spcPts val="0"/>
              </a:spcAft>
              <a:buNone/>
              <a:defRPr lang="en-US" sz="1350" b="1" kern="1200" dirty="0">
                <a:solidFill>
                  <a:schemeClr val="bg2"/>
                </a:solidFill>
                <a:latin typeface="+mj-lt"/>
                <a:ea typeface="+mn-ea"/>
                <a:cs typeface="+mn-cs"/>
              </a:defRPr>
            </a:lvl2pPr>
          </a:lstStyle>
          <a:p>
            <a:pPr lvl="0"/>
            <a:r>
              <a:rPr lang="en-US" dirty="0" smtClean="0"/>
              <a:t>Arial Bold 36 pt</a:t>
            </a:r>
            <a:endParaRPr lang="en-US" dirty="0"/>
          </a:p>
        </p:txBody>
      </p:sp>
    </p:spTree>
    <p:extLst>
      <p:ext uri="{BB962C8B-B14F-4D97-AF65-F5344CB8AC3E}">
        <p14:creationId xmlns:p14="http://schemas.microsoft.com/office/powerpoint/2010/main" val="4217381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582378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611197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oup 3"/>
          <p:cNvGrpSpPr/>
          <p:nvPr userDrawn="1"/>
        </p:nvGrpSpPr>
        <p:grpSpPr>
          <a:xfrm>
            <a:off x="0" y="-2"/>
            <a:ext cx="9144001" cy="6858002"/>
            <a:chOff x="0" y="-2"/>
            <a:chExt cx="12192001" cy="6858002"/>
          </a:xfrm>
        </p:grpSpPr>
        <p:pic>
          <p:nvPicPr>
            <p:cNvPr id="19" name="Picture 4" descr="Image result for vector background"/>
            <p:cNvPicPr>
              <a:picLocks noChangeAspect="1" noChangeArrowheads="1"/>
            </p:cNvPicPr>
            <p:nvPr userDrawn="1"/>
          </p:nvPicPr>
          <p:blipFill rotWithShape="1">
            <a:blip r:embed="rId9">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l="53296" t="1" b="52262"/>
            <a:stretch/>
          </p:blipFill>
          <p:spPr bwMode="auto">
            <a:xfrm>
              <a:off x="9393593" y="4366985"/>
              <a:ext cx="2798407" cy="199571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Image result for vector background"/>
            <p:cNvPicPr>
              <a:picLocks noChangeAspect="1" noChangeArrowheads="1"/>
            </p:cNvPicPr>
            <p:nvPr userDrawn="1"/>
          </p:nvPicPr>
          <p:blipFill rotWithShape="1">
            <a:blip r:embed="rId9">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l="53296" t="1" b="52262"/>
            <a:stretch/>
          </p:blipFill>
          <p:spPr bwMode="auto">
            <a:xfrm rot="16200000">
              <a:off x="10256922" y="323993"/>
              <a:ext cx="2259073" cy="16110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userDrawn="1"/>
          </p:nvPicPr>
          <p:blipFill rotWithShape="1">
            <a:blip r:embed="rId10">
              <a:extLst>
                <a:ext uri="{28A0092B-C50C-407E-A947-70E740481C1C}">
                  <a14:useLocalDpi xmlns:a14="http://schemas.microsoft.com/office/drawing/2010/main" val="0"/>
                </a:ext>
              </a:extLst>
            </a:blip>
            <a:srcRect b="41183"/>
            <a:stretch/>
          </p:blipFill>
          <p:spPr>
            <a:xfrm>
              <a:off x="9841858" y="6429689"/>
              <a:ext cx="2027817" cy="324679"/>
            </a:xfrm>
            <a:prstGeom prst="rect">
              <a:avLst/>
            </a:prstGeom>
          </p:spPr>
        </p:pic>
        <p:pic>
          <p:nvPicPr>
            <p:cNvPr id="14" name="Picture 4" descr="Image result for vector background">
              <a:extLst>
                <a:ext uri="{FF2B5EF4-FFF2-40B4-BE49-F238E27FC236}">
                  <a16:creationId xmlns:a16="http://schemas.microsoft.com/office/drawing/2014/main" xmlns="" id="{80D84993-A69C-4543-A314-DB5E56CED9E4}"/>
                </a:ext>
              </a:extLst>
            </p:cNvPr>
            <p:cNvPicPr>
              <a:picLocks noChangeAspect="1" noChangeArrowheads="1"/>
            </p:cNvPicPr>
            <p:nvPr userDrawn="1"/>
          </p:nvPicPr>
          <p:blipFill rotWithShape="1">
            <a:blip r:embed="rId9">
              <a:duotone>
                <a:schemeClr val="bg2">
                  <a:shade val="45000"/>
                  <a:satMod val="135000"/>
                </a:schemeClr>
                <a:prstClr val="white"/>
              </a:duotone>
              <a:extLst>
                <a:ext uri="{28A0092B-C50C-407E-A947-70E740481C1C}">
                  <a14:useLocalDpi xmlns:a14="http://schemas.microsoft.com/office/drawing/2010/main" val="0"/>
                </a:ext>
              </a:extLst>
            </a:blip>
            <a:srcRect t="76100" b="18078"/>
            <a:stretch/>
          </p:blipFill>
          <p:spPr bwMode="auto">
            <a:xfrm>
              <a:off x="0" y="6362700"/>
              <a:ext cx="121920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xmlns="" id="{B61E55AC-27FA-44D9-AEF0-990A50D3D2C7}"/>
                </a:ext>
              </a:extLst>
            </p:cNvPr>
            <p:cNvPicPr>
              <a:picLocks noChangeAspect="1"/>
            </p:cNvPicPr>
            <p:nvPr userDrawn="1"/>
          </p:nvPicPr>
          <p:blipFill rotWithShape="1">
            <a:blip r:embed="rId11" cstate="print">
              <a:extLst>
                <a:ext uri="{28A0092B-C50C-407E-A947-70E740481C1C}">
                  <a14:useLocalDpi xmlns:a14="http://schemas.microsoft.com/office/drawing/2010/main" val="0"/>
                </a:ext>
              </a:extLst>
            </a:blip>
            <a:srcRect b="35900"/>
            <a:stretch/>
          </p:blipFill>
          <p:spPr>
            <a:xfrm>
              <a:off x="10165080" y="6518506"/>
              <a:ext cx="1711008" cy="259139"/>
            </a:xfrm>
            <a:prstGeom prst="rect">
              <a:avLst/>
            </a:prstGeom>
            <a:effectLst>
              <a:outerShdw blurRad="63500" sx="102000" sy="102000" algn="ctr" rotWithShape="0">
                <a:prstClr val="black">
                  <a:alpha val="40000"/>
                </a:prstClr>
              </a:outerShdw>
            </a:effectLst>
          </p:spPr>
        </p:pic>
        <p:cxnSp>
          <p:nvCxnSpPr>
            <p:cNvPr id="17" name="Straight Connector 16">
              <a:extLst>
                <a:ext uri="{FF2B5EF4-FFF2-40B4-BE49-F238E27FC236}">
                  <a16:creationId xmlns:a16="http://schemas.microsoft.com/office/drawing/2014/main" xmlns="" id="{CA519D34-87F2-496D-8692-BF6F59135B3A}"/>
                </a:ext>
              </a:extLst>
            </p:cNvPr>
            <p:cNvCxnSpPr/>
            <p:nvPr userDrawn="1"/>
          </p:nvCxnSpPr>
          <p:spPr>
            <a:xfrm>
              <a:off x="0" y="6362700"/>
              <a:ext cx="12192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247651" y="6655738"/>
              <a:ext cx="1008823" cy="103875"/>
            </a:xfrm>
            <a:prstGeom prst="rect">
              <a:avLst/>
            </a:prstGeom>
            <a:noFill/>
          </p:spPr>
          <p:txBody>
            <a:bodyPr wrap="none" lIns="0" tIns="0" rIns="0" bIns="0" rtlCol="0">
              <a:spAutoFit/>
            </a:bodyPr>
            <a:lstStyle/>
            <a:p>
              <a:r>
                <a:rPr lang="en-US" sz="675" dirty="0">
                  <a:solidFill>
                    <a:schemeClr val="tx1"/>
                  </a:solidFill>
                  <a:latin typeface="+mn-lt"/>
                </a:rPr>
                <a:t>© </a:t>
              </a:r>
              <a:r>
                <a:rPr lang="en-US" sz="675" dirty="0" smtClean="0">
                  <a:solidFill>
                    <a:schemeClr val="tx1"/>
                  </a:solidFill>
                  <a:latin typeface="+mn-lt"/>
                </a:rPr>
                <a:t>2018, </a:t>
              </a:r>
              <a:r>
                <a:rPr lang="en-US" sz="675" dirty="0">
                  <a:solidFill>
                    <a:schemeClr val="tx1"/>
                  </a:solidFill>
                  <a:latin typeface="+mn-lt"/>
                </a:rPr>
                <a:t>Syntel, Inc.</a:t>
              </a:r>
            </a:p>
          </p:txBody>
        </p:sp>
      </p:grpSp>
      <p:sp>
        <p:nvSpPr>
          <p:cNvPr id="2" name="Title Placeholder 1"/>
          <p:cNvSpPr>
            <a:spLocks noGrp="1"/>
          </p:cNvSpPr>
          <p:nvPr userDrawn="1">
            <p:ph type="title"/>
          </p:nvPr>
        </p:nvSpPr>
        <p:spPr>
          <a:xfrm>
            <a:off x="549727" y="171455"/>
            <a:ext cx="8357339" cy="649224"/>
          </a:xfrm>
          <a:prstGeom prst="rect">
            <a:avLst/>
          </a:prstGeom>
        </p:spPr>
        <p:txBody>
          <a:bodyPr vert="horz" lIns="0" tIns="45720" rIns="91440" bIns="45720" rtlCol="0" anchor="ctr">
            <a:noAutofit/>
          </a:bodyPr>
          <a:lstStyle/>
          <a:p>
            <a:r>
              <a:rPr lang="en-US" dirty="0" smtClean="0"/>
              <a:t>Arial Bold 36 pt</a:t>
            </a:r>
            <a:endParaRPr lang="en-US" dirty="0"/>
          </a:p>
        </p:txBody>
      </p:sp>
      <p:sp>
        <p:nvSpPr>
          <p:cNvPr id="3" name="Text Placeholder 2"/>
          <p:cNvSpPr>
            <a:spLocks noGrp="1"/>
          </p:cNvSpPr>
          <p:nvPr userDrawn="1">
            <p:ph type="body" idx="1"/>
          </p:nvPr>
        </p:nvSpPr>
        <p:spPr>
          <a:xfrm>
            <a:off x="185738" y="1137424"/>
            <a:ext cx="8716518" cy="4992624"/>
          </a:xfrm>
          <a:prstGeom prst="rect">
            <a:avLst/>
          </a:prstGeom>
        </p:spPr>
        <p:txBody>
          <a:bodyPr vert="horz" lIns="0" tIns="0" rIns="0" bIns="0" rtlCol="0">
            <a:noAutofit/>
          </a:bodyPr>
          <a:lstStyle/>
          <a:p>
            <a:pPr lvl="0"/>
            <a:r>
              <a:rPr lang="en-US" dirty="0" smtClean="0"/>
              <a:t>Arial 30pt BOLD</a:t>
            </a:r>
          </a:p>
          <a:p>
            <a:pPr lvl="1"/>
            <a:r>
              <a:rPr lang="en-US" dirty="0" smtClean="0"/>
              <a:t>Bullet 1 Arial 30pt</a:t>
            </a:r>
          </a:p>
          <a:p>
            <a:pPr lvl="2"/>
            <a:r>
              <a:rPr lang="en-US" dirty="0" smtClean="0"/>
              <a:t>Bullet 2 Arial 28pt</a:t>
            </a:r>
          </a:p>
          <a:p>
            <a:pPr lvl="3"/>
            <a:r>
              <a:rPr lang="en-US" dirty="0" smtClean="0"/>
              <a:t>Bullet 3 Arial 28pt</a:t>
            </a:r>
            <a:endParaRPr lang="en-US" dirty="0"/>
          </a:p>
        </p:txBody>
      </p:sp>
      <p:sp>
        <p:nvSpPr>
          <p:cNvPr id="18" name="TextBox 17"/>
          <p:cNvSpPr txBox="1">
            <a:spLocks/>
          </p:cNvSpPr>
          <p:nvPr userDrawn="1"/>
        </p:nvSpPr>
        <p:spPr>
          <a:xfrm>
            <a:off x="4518495" y="6659585"/>
            <a:ext cx="173125" cy="115416"/>
          </a:xfrm>
          <a:prstGeom prst="rect">
            <a:avLst/>
          </a:prstGeom>
          <a:noFill/>
        </p:spPr>
        <p:txBody>
          <a:bodyPr wrap="none" lIns="0" tIns="0" rIns="0" bIns="0" rtlCol="0" anchor="ctr">
            <a:spAutoFit/>
          </a:bodyPr>
          <a:lstStyle/>
          <a:p>
            <a:pPr algn="ctr"/>
            <a:fld id="{A2FBF9F3-A5B6-4D89-8B76-57A615B8A140}" type="slidenum">
              <a:rPr lang="en-US" sz="750" b="1" smtClean="0">
                <a:solidFill>
                  <a:schemeClr val="tx1"/>
                </a:solidFill>
              </a:rPr>
              <a:t>‹#›</a:t>
            </a:fld>
            <a:endParaRPr lang="en-US" sz="750" b="1" dirty="0">
              <a:solidFill>
                <a:schemeClr val="tx1"/>
              </a:solidFill>
            </a:endParaRPr>
          </a:p>
        </p:txBody>
      </p:sp>
      <p:pic>
        <p:nvPicPr>
          <p:cNvPr id="22" name="Picture 21" descr="FF_trans.png"/>
          <p:cNvPicPr>
            <a:picLocks noChangeAspect="1"/>
          </p:cNvPicPr>
          <p:nvPr userDrawn="1"/>
        </p:nvPicPr>
        <p:blipFill>
          <a:blip r:embed="rId12"/>
          <a:stretch>
            <a:fillRect/>
          </a:stretch>
        </p:blipFill>
        <p:spPr>
          <a:xfrm>
            <a:off x="185739" y="275594"/>
            <a:ext cx="203221" cy="447675"/>
          </a:xfrm>
          <a:prstGeom prst="rect">
            <a:avLst/>
          </a:prstGeom>
        </p:spPr>
      </p:pic>
    </p:spTree>
    <p:extLst>
      <p:ext uri="{BB962C8B-B14F-4D97-AF65-F5344CB8AC3E}">
        <p14:creationId xmlns:p14="http://schemas.microsoft.com/office/powerpoint/2010/main" val="609239017"/>
      </p:ext>
    </p:extLst>
  </p:cSld>
  <p:clrMap bg1="lt1" tx1="dk1" bg2="lt2" tx2="dk2" accent1="accent1" accent2="accent2" accent3="accent3" accent4="accent4" accent5="accent5" accent6="accent6" hlink="hlink" folHlink="folHlink"/>
  <p:sldLayoutIdLst>
    <p:sldLayoutId id="2147484072" r:id="rId1"/>
    <p:sldLayoutId id="2147484073" r:id="rId2"/>
    <p:sldLayoutId id="2147484074" r:id="rId3"/>
    <p:sldLayoutId id="2147484075" r:id="rId4"/>
    <p:sldLayoutId id="2147484076" r:id="rId5"/>
    <p:sldLayoutId id="2147484077" r:id="rId6"/>
    <p:sldLayoutId id="2147484078" r:id="rId7"/>
  </p:sldLayoutIdLst>
  <p:timing>
    <p:tnLst>
      <p:par>
        <p:cTn id="1" dur="indefinite" restart="never" nodeType="tmRoot"/>
      </p:par>
    </p:tnLst>
  </p:timing>
  <p:txStyles>
    <p:titleStyle>
      <a:lvl1pPr algn="l" defTabSz="685800" rtl="0" eaLnBrk="1" latinLnBrk="0" hangingPunct="1">
        <a:lnSpc>
          <a:spcPct val="100000"/>
        </a:lnSpc>
        <a:spcBef>
          <a:spcPct val="0"/>
        </a:spcBef>
        <a:buNone/>
        <a:defRPr sz="2700" b="1" kern="1200">
          <a:solidFill>
            <a:schemeClr val="tx1"/>
          </a:solidFill>
          <a:latin typeface="+mj-lt"/>
          <a:ea typeface="+mj-ea"/>
          <a:cs typeface="+mj-cs"/>
        </a:defRPr>
      </a:lvl1pPr>
    </p:titleStyle>
    <p:bodyStyle>
      <a:lvl1pPr marL="0" indent="0" algn="l" defTabSz="685800" rtl="0" eaLnBrk="1" latinLnBrk="0" hangingPunct="1">
        <a:lnSpc>
          <a:spcPct val="100000"/>
        </a:lnSpc>
        <a:spcBef>
          <a:spcPts val="0"/>
        </a:spcBef>
        <a:spcAft>
          <a:spcPts val="900"/>
        </a:spcAft>
        <a:buFont typeface="Wingdings" panose="05000000000000000000" pitchFamily="2" charset="2"/>
        <a:buNone/>
        <a:defRPr lang="en-US" sz="2250" b="1" kern="1200" baseline="0" dirty="0">
          <a:solidFill>
            <a:schemeClr val="tx1">
              <a:lumMod val="75000"/>
              <a:lumOff val="25000"/>
            </a:schemeClr>
          </a:solidFill>
          <a:latin typeface="+mj-lt"/>
          <a:ea typeface="+mn-ea"/>
          <a:cs typeface="+mn-cs"/>
        </a:defRPr>
      </a:lvl1pPr>
      <a:lvl2pPr marL="304800" indent="-304800" algn="l" defTabSz="685800" rtl="0" eaLnBrk="1" latinLnBrk="0" hangingPunct="1">
        <a:lnSpc>
          <a:spcPct val="100000"/>
        </a:lnSpc>
        <a:spcBef>
          <a:spcPts val="0"/>
        </a:spcBef>
        <a:spcAft>
          <a:spcPts val="900"/>
        </a:spcAft>
        <a:buFont typeface="Wingdings" panose="05000000000000000000" pitchFamily="2" charset="2"/>
        <a:buChar char="§"/>
        <a:defRPr lang="en-US" sz="2250" kern="1200" baseline="0" dirty="0">
          <a:solidFill>
            <a:schemeClr val="tx1">
              <a:lumMod val="75000"/>
              <a:lumOff val="25000"/>
            </a:schemeClr>
          </a:solidFill>
          <a:latin typeface="+mn-lt"/>
          <a:ea typeface="+mn-ea"/>
          <a:cs typeface="+mn-cs"/>
        </a:defRPr>
      </a:lvl2pPr>
      <a:lvl3pPr marL="603504" indent="-301752" algn="l" defTabSz="685800" rtl="0" eaLnBrk="1" latinLnBrk="0" hangingPunct="1">
        <a:lnSpc>
          <a:spcPct val="100000"/>
        </a:lnSpc>
        <a:spcBef>
          <a:spcPts val="0"/>
        </a:spcBef>
        <a:spcAft>
          <a:spcPts val="900"/>
        </a:spcAft>
        <a:buFont typeface="Arial" panose="020B0604020202020204" pitchFamily="34" charset="0"/>
        <a:buChar char="•"/>
        <a:defRPr lang="en-US" sz="2100" kern="1200" baseline="0" dirty="0">
          <a:solidFill>
            <a:schemeClr val="tx1">
              <a:lumMod val="75000"/>
              <a:lumOff val="25000"/>
            </a:schemeClr>
          </a:solidFill>
          <a:latin typeface="+mn-lt"/>
          <a:ea typeface="+mn-ea"/>
          <a:cs typeface="+mn-cs"/>
        </a:defRPr>
      </a:lvl3pPr>
      <a:lvl4pPr marL="905256" indent="-304800" algn="l" defTabSz="685800" rtl="0" eaLnBrk="1" latinLnBrk="0" hangingPunct="1">
        <a:lnSpc>
          <a:spcPct val="100000"/>
        </a:lnSpc>
        <a:spcBef>
          <a:spcPts val="0"/>
        </a:spcBef>
        <a:spcAft>
          <a:spcPts val="900"/>
        </a:spcAft>
        <a:buSzPct val="80000"/>
        <a:buFont typeface="Wingdings" panose="05000000000000000000" pitchFamily="2" charset="2"/>
        <a:buChar char="§"/>
        <a:defRPr lang="en-US" sz="2100" kern="1200" dirty="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711">
          <p15:clr>
            <a:srgbClr val="F26B43"/>
          </p15:clr>
        </p15:guide>
        <p15:guide id="2" pos="7481">
          <p15:clr>
            <a:srgbClr val="F26B43"/>
          </p15:clr>
        </p15:guide>
        <p15:guide id="3" pos="149">
          <p15:clr>
            <a:srgbClr val="F26B43"/>
          </p15:clr>
        </p15:guide>
        <p15:guide id="4" orient="horz" pos="3863">
          <p15:clr>
            <a:srgbClr val="F26B43"/>
          </p15:clr>
        </p15:guide>
        <p15:guide id="5" orient="horz" pos="17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p:txBody>
          <a:bodyPr/>
          <a:lstStyle/>
          <a:p>
            <a:r>
              <a:rPr lang="en-US" sz="3200" dirty="0" smtClean="0"/>
              <a:t>Introduction to Database</a:t>
            </a:r>
          </a:p>
        </p:txBody>
      </p:sp>
      <p:sp>
        <p:nvSpPr>
          <p:cNvPr id="7171" name="Rectangle 3"/>
          <p:cNvSpPr>
            <a:spLocks noGrp="1" noChangeArrowheads="1"/>
          </p:cNvSpPr>
          <p:nvPr>
            <p:ph type="subTitle" idx="1"/>
          </p:nvPr>
        </p:nvSpPr>
        <p:spPr/>
        <p:txBody>
          <a:bodyPr/>
          <a:lstStyle/>
          <a:p>
            <a:endParaRPr lang="en-US" smtClean="0"/>
          </a:p>
          <a:p>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p:txBody>
          <a:bodyPr lIns="90488" tIns="44450" rIns="90488" bIns="44450"/>
          <a:lstStyle/>
          <a:p>
            <a:r>
              <a:rPr lang="en-US" u="sng" dirty="0"/>
              <a:t>Instance and schema</a:t>
            </a:r>
            <a:endParaRPr lang="en-US" dirty="0"/>
          </a:p>
        </p:txBody>
      </p:sp>
      <p:sp>
        <p:nvSpPr>
          <p:cNvPr id="13315" name="Rectangle 5"/>
          <p:cNvSpPr>
            <a:spLocks noGrp="1" noChangeArrowheads="1"/>
          </p:cNvSpPr>
          <p:nvPr>
            <p:ph idx="1"/>
          </p:nvPr>
        </p:nvSpPr>
        <p:spPr/>
        <p:txBody>
          <a:bodyPr lIns="90488" tIns="44450" rIns="90488" bIns="44450">
            <a:normAutofit fontScale="85000" lnSpcReduction="20000"/>
          </a:bodyPr>
          <a:lstStyle/>
          <a:p>
            <a:r>
              <a:rPr lang="en-US" dirty="0"/>
              <a:t>Definition of schema: </a:t>
            </a:r>
            <a:endParaRPr lang="en-US" dirty="0" smtClean="0"/>
          </a:p>
          <a:p>
            <a:pPr lvl="1"/>
            <a:r>
              <a:rPr lang="en-US" dirty="0" smtClean="0"/>
              <a:t>Design </a:t>
            </a:r>
            <a:r>
              <a:rPr lang="en-US" dirty="0"/>
              <a:t>of a database is called the schema. Schema is of three types: Physical schema, logical schema and view </a:t>
            </a:r>
            <a:r>
              <a:rPr lang="en-US" dirty="0" smtClean="0"/>
              <a:t>schema.</a:t>
            </a:r>
          </a:p>
          <a:p>
            <a:pPr lvl="2"/>
            <a:r>
              <a:rPr lang="en-US" dirty="0" smtClean="0"/>
              <a:t>The </a:t>
            </a:r>
            <a:r>
              <a:rPr lang="en-US" dirty="0"/>
              <a:t>design of a database at physical level is called physical schema, how the data stored in blocks of storage is described at this level</a:t>
            </a:r>
            <a:r>
              <a:rPr lang="en-US" dirty="0" smtClean="0"/>
              <a:t>.</a:t>
            </a:r>
          </a:p>
          <a:p>
            <a:pPr lvl="2"/>
            <a:r>
              <a:rPr lang="en-US" dirty="0"/>
              <a:t>Design of database at logical level is called </a:t>
            </a:r>
            <a:r>
              <a:rPr lang="en-US" b="1" dirty="0"/>
              <a:t>logical schema</a:t>
            </a:r>
            <a:r>
              <a:rPr lang="en-US" dirty="0"/>
              <a:t>, programmers and database administrators work at this level, at this level data can be described as certain types of data records gets stored in data </a:t>
            </a:r>
            <a:r>
              <a:rPr lang="en-US" dirty="0" smtClean="0"/>
              <a:t>structures</a:t>
            </a:r>
          </a:p>
          <a:p>
            <a:pPr lvl="2"/>
            <a:r>
              <a:rPr lang="en-US" dirty="0"/>
              <a:t>Design of database at view level is called </a:t>
            </a:r>
            <a:r>
              <a:rPr lang="en-US" b="1" dirty="0"/>
              <a:t>view schema</a:t>
            </a:r>
            <a:r>
              <a:rPr lang="en-US" dirty="0"/>
              <a:t>. This generally describes end user interaction with database systems</a:t>
            </a:r>
            <a:r>
              <a:rPr lang="en-US" dirty="0" smtClean="0"/>
              <a:t>.</a:t>
            </a:r>
            <a:endParaRPr lang="en-US" sz="2000" b="1" dirty="0"/>
          </a:p>
          <a:p>
            <a:pPr lvl="2"/>
            <a:endParaRPr lang="en-US" dirty="0"/>
          </a:p>
          <a:p>
            <a:pPr marL="237744" lvl="2">
              <a:buFont typeface="Wingdings" panose="05000000000000000000" pitchFamily="2" charset="2"/>
              <a:buChar char="§"/>
            </a:pPr>
            <a:r>
              <a:rPr lang="en-US" sz="2000" b="1" dirty="0"/>
              <a:t>Definition of instance: </a:t>
            </a:r>
          </a:p>
          <a:p>
            <a:pPr lvl="1">
              <a:lnSpc>
                <a:spcPct val="110000"/>
              </a:lnSpc>
            </a:pPr>
            <a:r>
              <a:rPr lang="en-US" dirty="0"/>
              <a:t>The data stored in database at a particular moment of time is called instance of database. Database schema defines the variable declarations in tables that belong to a particular database; the value of these variables at a moment of time is called the instance of that database.</a:t>
            </a:r>
          </a:p>
          <a:p>
            <a:pPr lvl="1">
              <a:lnSpc>
                <a:spcPct val="110000"/>
              </a:lnSpc>
            </a:pPr>
            <a:endParaRPr lang="en-US" dirty="0"/>
          </a:p>
        </p:txBody>
      </p:sp>
    </p:spTree>
    <p:extLst>
      <p:ext uri="{BB962C8B-B14F-4D97-AF65-F5344CB8AC3E}">
        <p14:creationId xmlns:p14="http://schemas.microsoft.com/office/powerpoint/2010/main" val="7119176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p:txBody>
          <a:bodyPr lIns="90488" tIns="44450" rIns="90488" bIns="44450"/>
          <a:lstStyle/>
          <a:p>
            <a:r>
              <a:rPr lang="en-US" dirty="0"/>
              <a:t>Data models in DBMS</a:t>
            </a:r>
          </a:p>
        </p:txBody>
      </p:sp>
      <p:sp>
        <p:nvSpPr>
          <p:cNvPr id="13315" name="Rectangle 5"/>
          <p:cNvSpPr>
            <a:spLocks noGrp="1" noChangeArrowheads="1"/>
          </p:cNvSpPr>
          <p:nvPr>
            <p:ph idx="1"/>
          </p:nvPr>
        </p:nvSpPr>
        <p:spPr/>
        <p:txBody>
          <a:bodyPr lIns="90488" tIns="44450" rIns="90488" bIns="44450">
            <a:normAutofit fontScale="77500" lnSpcReduction="20000"/>
          </a:bodyPr>
          <a:lstStyle/>
          <a:p>
            <a:r>
              <a:rPr lang="en-US" dirty="0" smtClean="0"/>
              <a:t>Data Model:</a:t>
            </a:r>
          </a:p>
          <a:p>
            <a:pPr lvl="1"/>
            <a:r>
              <a:rPr lang="en-US" dirty="0"/>
              <a:t> is a logical structure of Database. It describes the design of database to reflect entities, attributes, relationship among data, constrains etc</a:t>
            </a:r>
            <a:r>
              <a:rPr lang="en-US" dirty="0" smtClean="0"/>
              <a:t>.</a:t>
            </a:r>
          </a:p>
          <a:p>
            <a:endParaRPr lang="en-US" dirty="0" smtClean="0"/>
          </a:p>
          <a:p>
            <a:pPr lvl="0"/>
            <a:r>
              <a:rPr lang="en-US" dirty="0" smtClean="0"/>
              <a:t>Types </a:t>
            </a:r>
            <a:r>
              <a:rPr lang="en-US" dirty="0"/>
              <a:t>of Data </a:t>
            </a:r>
            <a:r>
              <a:rPr lang="en-US" dirty="0" smtClean="0"/>
              <a:t>Models:</a:t>
            </a:r>
          </a:p>
          <a:p>
            <a:pPr lvl="1"/>
            <a:r>
              <a:rPr lang="en-US" dirty="0" smtClean="0"/>
              <a:t>Object </a:t>
            </a:r>
            <a:r>
              <a:rPr lang="en-US" dirty="0"/>
              <a:t>based logical Models – Describe data at the conceptual and view </a:t>
            </a:r>
            <a:r>
              <a:rPr lang="en-US" dirty="0" smtClean="0"/>
              <a:t>levels.</a:t>
            </a:r>
          </a:p>
          <a:p>
            <a:pPr lvl="2"/>
            <a:r>
              <a:rPr lang="en-US" dirty="0" smtClean="0"/>
              <a:t>E-R Model</a:t>
            </a:r>
          </a:p>
          <a:p>
            <a:pPr lvl="2"/>
            <a:r>
              <a:rPr lang="en-US" dirty="0" smtClean="0"/>
              <a:t>Object </a:t>
            </a:r>
            <a:r>
              <a:rPr lang="en-US" dirty="0"/>
              <a:t>oriented </a:t>
            </a:r>
            <a:r>
              <a:rPr lang="en-US" dirty="0" smtClean="0"/>
              <a:t>Model</a:t>
            </a:r>
          </a:p>
          <a:p>
            <a:pPr lvl="2"/>
            <a:endParaRPr lang="en-US" sz="1800" b="1" u="sng" dirty="0"/>
          </a:p>
          <a:p>
            <a:pPr lvl="0"/>
            <a:r>
              <a:rPr lang="en-US" dirty="0"/>
              <a:t>Record based logical </a:t>
            </a:r>
            <a:r>
              <a:rPr lang="en-US" dirty="0" smtClean="0"/>
              <a:t>Models:</a:t>
            </a:r>
          </a:p>
          <a:p>
            <a:pPr lvl="1"/>
            <a:r>
              <a:rPr lang="en-US" dirty="0" smtClean="0"/>
              <a:t>Like </a:t>
            </a:r>
            <a:r>
              <a:rPr lang="en-US" dirty="0"/>
              <a:t>Object based model, they also describe data at the conceptual and view levels. These models specify logical structure of database with records, fields and </a:t>
            </a:r>
            <a:r>
              <a:rPr lang="en-US" dirty="0" smtClean="0"/>
              <a:t>attributes.</a:t>
            </a:r>
          </a:p>
          <a:p>
            <a:pPr lvl="2"/>
            <a:r>
              <a:rPr lang="en-US" dirty="0" smtClean="0"/>
              <a:t>Hierarchical Model</a:t>
            </a:r>
          </a:p>
          <a:p>
            <a:pPr lvl="2"/>
            <a:r>
              <a:rPr lang="en-US" dirty="0" smtClean="0"/>
              <a:t>Network Model</a:t>
            </a:r>
          </a:p>
          <a:p>
            <a:pPr lvl="2"/>
            <a:r>
              <a:rPr lang="en-US" dirty="0" smtClean="0"/>
              <a:t>Relational </a:t>
            </a:r>
            <a:r>
              <a:rPr lang="en-US" dirty="0"/>
              <a:t>Model</a:t>
            </a:r>
            <a:endParaRPr lang="en-US" sz="3200" dirty="0"/>
          </a:p>
          <a:p>
            <a:pPr lvl="1">
              <a:lnSpc>
                <a:spcPct val="110000"/>
              </a:lnSpc>
            </a:pPr>
            <a:endParaRPr lang="en-US" dirty="0"/>
          </a:p>
        </p:txBody>
      </p:sp>
    </p:spTree>
    <p:extLst>
      <p:ext uri="{BB962C8B-B14F-4D97-AF65-F5344CB8AC3E}">
        <p14:creationId xmlns:p14="http://schemas.microsoft.com/office/powerpoint/2010/main" val="34230737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
          <p:cNvSpPr>
            <a:spLocks noGrp="1" noChangeArrowheads="1"/>
          </p:cNvSpPr>
          <p:nvPr>
            <p:ph type="title"/>
          </p:nvPr>
        </p:nvSpPr>
        <p:spPr/>
        <p:txBody>
          <a:bodyPr lIns="90488" tIns="44450" rIns="90488" bIns="44450"/>
          <a:lstStyle/>
          <a:p>
            <a:r>
              <a:rPr lang="en-US" dirty="0"/>
              <a:t>E-R model in DBMS</a:t>
            </a:r>
          </a:p>
        </p:txBody>
      </p:sp>
      <p:sp>
        <p:nvSpPr>
          <p:cNvPr id="9219" name="Rectangle 11"/>
          <p:cNvSpPr>
            <a:spLocks noGrp="1" noChangeArrowheads="1"/>
          </p:cNvSpPr>
          <p:nvPr>
            <p:ph idx="1"/>
          </p:nvPr>
        </p:nvSpPr>
        <p:spPr/>
        <p:txBody>
          <a:bodyPr lIns="90488" tIns="44450" rIns="90488" bIns="44450"/>
          <a:lstStyle/>
          <a:p>
            <a:r>
              <a:rPr lang="en-US" dirty="0" smtClean="0"/>
              <a:t>ER model:</a:t>
            </a:r>
          </a:p>
          <a:p>
            <a:pPr lvl="1"/>
            <a:r>
              <a:rPr lang="en-US" dirty="0" smtClean="0"/>
              <a:t>is </a:t>
            </a:r>
            <a:r>
              <a:rPr lang="en-US" dirty="0"/>
              <a:t>a systematic way of describing and defining a business process. An ER model is typically implemented as a database. The main components of E-R model are: entity set and relationship set</a:t>
            </a:r>
            <a:r>
              <a:rPr lang="en-US" dirty="0" smtClean="0"/>
              <a:t>.</a:t>
            </a:r>
          </a:p>
          <a:p>
            <a:pPr lvl="1"/>
            <a:r>
              <a:rPr lang="en-US" dirty="0"/>
              <a:t>Rectangle: Represents Entity sets.</a:t>
            </a:r>
          </a:p>
          <a:p>
            <a:pPr lvl="1"/>
            <a:r>
              <a:rPr lang="en-US" dirty="0"/>
              <a:t>Ellipses: Attributes</a:t>
            </a:r>
          </a:p>
          <a:p>
            <a:pPr lvl="1"/>
            <a:r>
              <a:rPr lang="en-US" dirty="0"/>
              <a:t>Diamonds: Relationship Set</a:t>
            </a:r>
          </a:p>
          <a:p>
            <a:pPr lvl="1"/>
            <a:r>
              <a:rPr lang="en-US" dirty="0"/>
              <a:t>Lines: They link attributes to Entity Sets and Entity sets to Relationship Set</a:t>
            </a:r>
          </a:p>
          <a:p>
            <a:pPr lvl="1"/>
            <a:r>
              <a:rPr lang="en-US" dirty="0"/>
              <a:t>Double Ellipses: Multivalued Attributes</a:t>
            </a:r>
          </a:p>
          <a:p>
            <a:pPr lvl="1"/>
            <a:r>
              <a:rPr lang="en-US" dirty="0"/>
              <a:t>Dashed Ellipses: Derived Attributes</a:t>
            </a:r>
          </a:p>
          <a:p>
            <a:pPr lvl="1"/>
            <a:r>
              <a:rPr lang="en-US" dirty="0"/>
              <a:t>Double Rectangles: Weak Entity Sets</a:t>
            </a:r>
          </a:p>
          <a:p>
            <a:pPr lvl="1"/>
            <a:r>
              <a:rPr lang="en-US" dirty="0"/>
              <a:t>Double Lines: Total participation of an entity in a relationship set</a:t>
            </a:r>
          </a:p>
          <a:p>
            <a:pPr lvl="1"/>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lIns="90488" tIns="44450" rIns="90488" bIns="44450"/>
          <a:lstStyle/>
          <a:p>
            <a:r>
              <a:rPr lang="en-US" dirty="0" smtClean="0"/>
              <a:t>The Relational Model</a:t>
            </a:r>
          </a:p>
        </p:txBody>
      </p:sp>
      <p:sp>
        <p:nvSpPr>
          <p:cNvPr id="25603" name="Rectangle 3"/>
          <p:cNvSpPr>
            <a:spLocks noGrp="1" noChangeArrowheads="1"/>
          </p:cNvSpPr>
          <p:nvPr>
            <p:ph idx="1"/>
          </p:nvPr>
        </p:nvSpPr>
        <p:spPr/>
        <p:txBody>
          <a:bodyPr lIns="90488" tIns="44450" rIns="90488" bIns="44450"/>
          <a:lstStyle/>
          <a:p>
            <a:r>
              <a:rPr lang="en-US" dirty="0" smtClean="0"/>
              <a:t>Relational Model:</a:t>
            </a:r>
          </a:p>
          <a:p>
            <a:pPr lvl="1"/>
            <a:r>
              <a:rPr lang="en-US" dirty="0" smtClean="0"/>
              <a:t> </a:t>
            </a:r>
            <a:r>
              <a:rPr lang="en-US" dirty="0"/>
              <a:t>developed out of the work done by Dr. E. F. </a:t>
            </a:r>
            <a:r>
              <a:rPr lang="en-US" dirty="0" err="1"/>
              <a:t>Codd</a:t>
            </a:r>
            <a:r>
              <a:rPr lang="en-US" dirty="0"/>
              <a:t> at IBM in the late 1960s who was looking for ways to solve the problems with the existing models. </a:t>
            </a:r>
            <a:endParaRPr lang="en-US" dirty="0" smtClean="0"/>
          </a:p>
          <a:p>
            <a:pPr lvl="1"/>
            <a:endParaRPr lang="en-US" dirty="0" smtClean="0"/>
          </a:p>
          <a:p>
            <a:pPr lvl="1"/>
            <a:r>
              <a:rPr lang="en-US" dirty="0" smtClean="0"/>
              <a:t>At </a:t>
            </a:r>
            <a:r>
              <a:rPr lang="en-US" dirty="0"/>
              <a:t>the core of the relational model is the concept of a table (also called a relation) in which all data is stored. </a:t>
            </a:r>
            <a:endParaRPr lang="en-US" dirty="0" smtClean="0"/>
          </a:p>
          <a:p>
            <a:pPr lvl="1"/>
            <a:endParaRPr lang="en-US" dirty="0" smtClean="0"/>
          </a:p>
          <a:p>
            <a:pPr lvl="1"/>
            <a:r>
              <a:rPr lang="en-US" dirty="0" smtClean="0"/>
              <a:t>Each </a:t>
            </a:r>
            <a:r>
              <a:rPr lang="en-US" dirty="0"/>
              <a:t>table is made up of records (horizontal rows also known as tuples) and fields (vertical columns also known as attributes</a:t>
            </a:r>
            <a:r>
              <a:rPr lang="en-US" dirty="0" smtClean="0"/>
              <a:t>).</a:t>
            </a:r>
          </a:p>
          <a:p>
            <a:pPr lvl="1"/>
            <a:endParaRPr lang="en-US" dirty="0" smtClean="0"/>
          </a:p>
          <a:p>
            <a:pPr lvl="1"/>
            <a:r>
              <a:rPr lang="en-US" dirty="0" smtClean="0"/>
              <a:t>Examples </a:t>
            </a:r>
            <a:r>
              <a:rPr lang="en-US" dirty="0"/>
              <a:t>of RDBMS are Oracle, Informix, and Sybase.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
          <p:cNvSpPr>
            <a:spLocks noGrp="1" noChangeArrowheads="1"/>
          </p:cNvSpPr>
          <p:nvPr>
            <p:ph type="title"/>
          </p:nvPr>
        </p:nvSpPr>
        <p:spPr/>
        <p:txBody>
          <a:bodyPr lIns="90488" tIns="44450" rIns="90488" bIns="44450"/>
          <a:lstStyle/>
          <a:p>
            <a:r>
              <a:rPr lang="en-US" dirty="0" smtClean="0"/>
              <a:t>The Relational Model</a:t>
            </a:r>
          </a:p>
        </p:txBody>
      </p:sp>
      <p:sp>
        <p:nvSpPr>
          <p:cNvPr id="26627" name="Rectangle 11"/>
          <p:cNvSpPr>
            <a:spLocks noGrp="1" noChangeArrowheads="1"/>
          </p:cNvSpPr>
          <p:nvPr>
            <p:ph idx="1"/>
          </p:nvPr>
        </p:nvSpPr>
        <p:spPr/>
        <p:txBody>
          <a:bodyPr lIns="90488" tIns="44450" rIns="90488" bIns="44450"/>
          <a:lstStyle/>
          <a:p>
            <a:r>
              <a:rPr lang="en-US" dirty="0" smtClean="0"/>
              <a:t>Because of lack of linkages relational model is easier to understand and implement.</a:t>
            </a:r>
          </a:p>
          <a:p>
            <a:endParaRPr lang="en-US" dirty="0" smtClean="0"/>
          </a:p>
        </p:txBody>
      </p:sp>
      <p:pic>
        <p:nvPicPr>
          <p:cNvPr id="26628" name="Picture 5"/>
          <p:cNvPicPr>
            <a:picLocks noChangeAspect="1" noChangeArrowheads="1"/>
          </p:cNvPicPr>
          <p:nvPr/>
        </p:nvPicPr>
        <p:blipFill>
          <a:blip r:embed="rId3"/>
          <a:srcRect/>
          <a:stretch>
            <a:fillRect/>
          </a:stretch>
        </p:blipFill>
        <p:spPr bwMode="auto">
          <a:xfrm>
            <a:off x="1" y="2286000"/>
            <a:ext cx="8453438"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Grp="1" noChangeArrowheads="1"/>
          </p:cNvSpPr>
          <p:nvPr>
            <p:ph type="title"/>
          </p:nvPr>
        </p:nvSpPr>
        <p:spPr/>
        <p:txBody>
          <a:bodyPr lIns="90488" tIns="44450" rIns="90488" bIns="44450"/>
          <a:lstStyle/>
          <a:p>
            <a:r>
              <a:rPr lang="en-US" dirty="0" smtClean="0"/>
              <a:t>Possibilities in Relational Model </a:t>
            </a:r>
          </a:p>
        </p:txBody>
      </p:sp>
      <p:sp>
        <p:nvSpPr>
          <p:cNvPr id="27651" name="Rectangle 6"/>
          <p:cNvSpPr>
            <a:spLocks noGrp="1" noChangeArrowheads="1"/>
          </p:cNvSpPr>
          <p:nvPr>
            <p:ph idx="1"/>
          </p:nvPr>
        </p:nvSpPr>
        <p:spPr/>
        <p:txBody>
          <a:bodyPr lIns="90488" tIns="44450" rIns="90488" bIns="44450"/>
          <a:lstStyle/>
          <a:p>
            <a:endParaRPr lang="en-GB" b="1" dirty="0" smtClean="0"/>
          </a:p>
          <a:p>
            <a:r>
              <a:rPr lang="en-GB" b="1" dirty="0" smtClean="0"/>
              <a:t>INSERT</a:t>
            </a:r>
          </a:p>
          <a:p>
            <a:endParaRPr lang="en-GB" b="1" dirty="0" smtClean="0"/>
          </a:p>
          <a:p>
            <a:pPr lvl="1"/>
            <a:r>
              <a:rPr lang="en-US" dirty="0" smtClean="0"/>
              <a:t>Inserting a course record or student record poses no problems because tables are separate</a:t>
            </a:r>
            <a:r>
              <a:rPr lang="en-GB" dirty="0" smtClean="0"/>
              <a:t>   </a:t>
            </a:r>
            <a:r>
              <a:rPr lang="en-GB" b="1" dirty="0" smtClean="0"/>
              <a:t>        </a:t>
            </a:r>
          </a:p>
          <a:p>
            <a:endParaRPr lang="en-GB" b="1" dirty="0" smtClean="0"/>
          </a:p>
          <a:p>
            <a:r>
              <a:rPr lang="en-GB" b="1" dirty="0" smtClean="0"/>
              <a:t>  DELETE</a:t>
            </a:r>
          </a:p>
          <a:p>
            <a:endParaRPr lang="en-GB" b="1" dirty="0" smtClean="0"/>
          </a:p>
          <a:p>
            <a:pPr lvl="1"/>
            <a:r>
              <a:rPr lang="en-US" dirty="0" smtClean="0"/>
              <a:t>Deleting any record affects only a particular table</a:t>
            </a:r>
            <a:r>
              <a:rPr lang="en-GB" dirty="0" smtClean="0"/>
              <a:t>        </a:t>
            </a:r>
          </a:p>
          <a:p>
            <a:endParaRPr lang="en-GB" dirty="0" smtClean="0"/>
          </a:p>
          <a:p>
            <a:r>
              <a:rPr lang="en-GB" dirty="0" smtClean="0"/>
              <a:t>  </a:t>
            </a:r>
            <a:r>
              <a:rPr lang="en-GB" b="1" dirty="0" smtClean="0"/>
              <a:t>UPDATE</a:t>
            </a:r>
          </a:p>
          <a:p>
            <a:endParaRPr lang="en-GB" b="1" dirty="0" smtClean="0"/>
          </a:p>
          <a:p>
            <a:pPr lvl="1"/>
            <a:r>
              <a:rPr lang="en-US" dirty="0" smtClean="0"/>
              <a:t>Update can be done only to a particular table</a:t>
            </a:r>
          </a:p>
          <a:p>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052"/>
          <p:cNvSpPr>
            <a:spLocks noGrp="1" noChangeArrowheads="1"/>
          </p:cNvSpPr>
          <p:nvPr>
            <p:ph type="title"/>
          </p:nvPr>
        </p:nvSpPr>
        <p:spPr/>
        <p:txBody>
          <a:bodyPr lIns="90488" tIns="44450" rIns="90488" bIns="44450"/>
          <a:lstStyle/>
          <a:p>
            <a:r>
              <a:rPr lang="en-US" dirty="0" smtClean="0"/>
              <a:t>Properties of Relational Data Structures</a:t>
            </a:r>
          </a:p>
        </p:txBody>
      </p:sp>
      <p:sp>
        <p:nvSpPr>
          <p:cNvPr id="29699" name="Rectangle 2053"/>
          <p:cNvSpPr>
            <a:spLocks noGrp="1" noChangeArrowheads="1"/>
          </p:cNvSpPr>
          <p:nvPr>
            <p:ph idx="1"/>
          </p:nvPr>
        </p:nvSpPr>
        <p:spPr/>
        <p:txBody>
          <a:bodyPr lIns="90488" tIns="44450" rIns="90488" bIns="44450"/>
          <a:lstStyle/>
          <a:p>
            <a:r>
              <a:rPr lang="en-US" dirty="0" smtClean="0"/>
              <a:t>Tables must satisfy the following properties to be classified as relational. </a:t>
            </a:r>
          </a:p>
          <a:p>
            <a:endParaRPr lang="en-US" dirty="0" smtClean="0"/>
          </a:p>
          <a:p>
            <a:pPr lvl="1"/>
            <a:r>
              <a:rPr lang="en-US" dirty="0" smtClean="0"/>
              <a:t>Entries of attributes are single valued</a:t>
            </a:r>
          </a:p>
          <a:p>
            <a:pPr lvl="1"/>
            <a:endParaRPr lang="en-US" dirty="0" smtClean="0"/>
          </a:p>
          <a:p>
            <a:pPr lvl="1"/>
            <a:r>
              <a:rPr lang="en-US" dirty="0" smtClean="0"/>
              <a:t>Entries of attribute are of the same kind.</a:t>
            </a:r>
          </a:p>
          <a:p>
            <a:pPr lvl="1"/>
            <a:endParaRPr lang="en-US" dirty="0" smtClean="0"/>
          </a:p>
          <a:p>
            <a:pPr lvl="1"/>
            <a:r>
              <a:rPr lang="en-US" dirty="0" smtClean="0"/>
              <a:t>No two rows are identical</a:t>
            </a:r>
          </a:p>
          <a:p>
            <a:pPr lvl="1"/>
            <a:endParaRPr lang="en-US" dirty="0" smtClean="0"/>
          </a:p>
          <a:p>
            <a:pPr lvl="1"/>
            <a:r>
              <a:rPr lang="en-US" dirty="0" smtClean="0"/>
              <a:t>The order of attributes is unimportant</a:t>
            </a:r>
          </a:p>
          <a:p>
            <a:pPr lvl="1"/>
            <a:endParaRPr lang="en-US" dirty="0" smtClean="0"/>
          </a:p>
          <a:p>
            <a:pPr lvl="1"/>
            <a:r>
              <a:rPr lang="en-US" dirty="0" smtClean="0"/>
              <a:t>The order of rows is unimportant</a:t>
            </a:r>
          </a:p>
          <a:p>
            <a:pPr lvl="1"/>
            <a:endParaRPr lang="en-US" dirty="0" smtClean="0"/>
          </a:p>
          <a:p>
            <a:pPr lvl="1"/>
            <a:r>
              <a:rPr lang="en-US" dirty="0" smtClean="0"/>
              <a:t>Every column can be uniquely identified.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8"/>
          <p:cNvSpPr>
            <a:spLocks noGrp="1" noChangeArrowheads="1"/>
          </p:cNvSpPr>
          <p:nvPr>
            <p:ph type="title"/>
          </p:nvPr>
        </p:nvSpPr>
        <p:spPr/>
        <p:txBody>
          <a:bodyPr lIns="90488" tIns="44450" rIns="90488" bIns="44450"/>
          <a:lstStyle/>
          <a:p>
            <a:r>
              <a:rPr lang="en-US" smtClean="0"/>
              <a:t>Data Integrity</a:t>
            </a:r>
          </a:p>
        </p:txBody>
      </p:sp>
      <p:sp>
        <p:nvSpPr>
          <p:cNvPr id="30723" name="Rectangle 9"/>
          <p:cNvSpPr>
            <a:spLocks noGrp="1" noChangeArrowheads="1"/>
          </p:cNvSpPr>
          <p:nvPr>
            <p:ph idx="1"/>
          </p:nvPr>
        </p:nvSpPr>
        <p:spPr>
          <a:xfrm>
            <a:off x="76201" y="906473"/>
            <a:ext cx="8674100" cy="4960937"/>
          </a:xfrm>
        </p:spPr>
        <p:txBody>
          <a:bodyPr lIns="90488" tIns="44450" rIns="90488" bIns="44450">
            <a:normAutofit fontScale="92500" lnSpcReduction="20000"/>
          </a:bodyPr>
          <a:lstStyle/>
          <a:p>
            <a:pPr>
              <a:lnSpc>
                <a:spcPts val="3700"/>
              </a:lnSpc>
            </a:pPr>
            <a:r>
              <a:rPr lang="en-US" dirty="0" smtClean="0"/>
              <a:t>Data integrity is the assurance that data is consistent, correct, and accessible</a:t>
            </a:r>
          </a:p>
          <a:p>
            <a:pPr lvl="1"/>
            <a:r>
              <a:rPr lang="en-US" b="0" dirty="0" smtClean="0"/>
              <a:t>Entity </a:t>
            </a:r>
            <a:r>
              <a:rPr lang="en-US" b="0" dirty="0"/>
              <a:t>Integrity: </a:t>
            </a:r>
            <a:endParaRPr lang="en-US" b="0" dirty="0" smtClean="0"/>
          </a:p>
          <a:p>
            <a:pPr lvl="2"/>
            <a:r>
              <a:rPr lang="en-US" b="0" dirty="0" smtClean="0"/>
              <a:t>This </a:t>
            </a:r>
            <a:r>
              <a:rPr lang="en-US" b="0" dirty="0"/>
              <a:t>is concerned with the concept of primary keys. The rule states that every table must have its own primary key and that each has to be unique and not null.</a:t>
            </a:r>
          </a:p>
          <a:p>
            <a:pPr lvl="1"/>
            <a:r>
              <a:rPr lang="en-US" b="0" dirty="0"/>
              <a:t>Referential Integrity: </a:t>
            </a:r>
            <a:endParaRPr lang="en-US" b="0" dirty="0" smtClean="0"/>
          </a:p>
          <a:p>
            <a:pPr lvl="2"/>
            <a:r>
              <a:rPr lang="en-US" b="0" dirty="0" smtClean="0"/>
              <a:t>This </a:t>
            </a:r>
            <a:r>
              <a:rPr lang="en-US" b="0" dirty="0"/>
              <a:t>is the concept of foreign keys. The rule states that the foreign key value can be in two states. The first state is that the foreign key value would refer to a primary key value of another table, or it can be null. Being null could simply mean that there are no relationships, or that the relationship is unknown.</a:t>
            </a:r>
          </a:p>
          <a:p>
            <a:pPr lvl="1"/>
            <a:r>
              <a:rPr lang="en-US" b="0" dirty="0"/>
              <a:t>Domain Integrity: </a:t>
            </a:r>
            <a:endParaRPr lang="en-US" b="0" dirty="0" smtClean="0"/>
          </a:p>
          <a:p>
            <a:pPr lvl="2"/>
            <a:r>
              <a:rPr lang="en-US" b="0" dirty="0" smtClean="0"/>
              <a:t>This </a:t>
            </a:r>
            <a:r>
              <a:rPr lang="en-US" b="0" dirty="0"/>
              <a:t>states that all columns in a relational database are in a defined domain.</a:t>
            </a:r>
          </a:p>
          <a:p>
            <a:pPr>
              <a:lnSpc>
                <a:spcPts val="3700"/>
              </a:lnSpc>
            </a:pPr>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8"/>
          <p:cNvSpPr>
            <a:spLocks noGrp="1" noChangeArrowheads="1"/>
          </p:cNvSpPr>
          <p:nvPr>
            <p:ph type="title"/>
          </p:nvPr>
        </p:nvSpPr>
        <p:spPr/>
        <p:txBody>
          <a:bodyPr lIns="90488" tIns="44450" rIns="90488" bIns="44450"/>
          <a:lstStyle/>
          <a:p>
            <a:r>
              <a:rPr lang="en-US" dirty="0"/>
              <a:t>Types of keys in DBMS</a:t>
            </a:r>
          </a:p>
        </p:txBody>
      </p:sp>
      <p:sp>
        <p:nvSpPr>
          <p:cNvPr id="30723" name="Rectangle 9"/>
          <p:cNvSpPr>
            <a:spLocks noGrp="1" noChangeArrowheads="1"/>
          </p:cNvSpPr>
          <p:nvPr>
            <p:ph idx="1"/>
          </p:nvPr>
        </p:nvSpPr>
        <p:spPr>
          <a:xfrm>
            <a:off x="76201" y="906473"/>
            <a:ext cx="8674100" cy="4960937"/>
          </a:xfrm>
        </p:spPr>
        <p:txBody>
          <a:bodyPr lIns="90488" tIns="44450" rIns="90488" bIns="44450">
            <a:normAutofit fontScale="85000" lnSpcReduction="20000"/>
          </a:bodyPr>
          <a:lstStyle/>
          <a:p>
            <a:pPr>
              <a:lnSpc>
                <a:spcPts val="3700"/>
              </a:lnSpc>
            </a:pPr>
            <a:r>
              <a:rPr lang="en-US" dirty="0" smtClean="0"/>
              <a:t>Data integrity is the assurance that data is consistent, correct, and accessible</a:t>
            </a:r>
          </a:p>
          <a:p>
            <a:pPr lvl="1"/>
            <a:r>
              <a:rPr lang="en-US" dirty="0"/>
              <a:t>Primary Key – A primary is a column or set of columns together in a table that uniquely identifies tuples (rows) in that table.</a:t>
            </a:r>
          </a:p>
          <a:p>
            <a:pPr lvl="1"/>
            <a:r>
              <a:rPr lang="en-US" dirty="0"/>
              <a:t>Super Key – A super key is a set of one of more columns (attributes) to uniquely identify rows in a table.</a:t>
            </a:r>
          </a:p>
          <a:p>
            <a:pPr lvl="1"/>
            <a:r>
              <a:rPr lang="en-US" dirty="0"/>
              <a:t>Candidate Key – A super key with no redundant attribute is known as candidate key</a:t>
            </a:r>
          </a:p>
          <a:p>
            <a:pPr lvl="1"/>
            <a:r>
              <a:rPr lang="en-US" dirty="0"/>
              <a:t>Alternate Key – Out of all candidate keys, only one gets selected as primary key, remaining keys are known as alternate or secondary keys.</a:t>
            </a:r>
          </a:p>
          <a:p>
            <a:pPr lvl="1"/>
            <a:r>
              <a:rPr lang="en-US" dirty="0"/>
              <a:t>Composite Key – A key that consists of more than one attribute to uniquely identify rows (also known as records &amp; tuples) in a table is called composite key.</a:t>
            </a:r>
          </a:p>
          <a:p>
            <a:pPr lvl="1"/>
            <a:r>
              <a:rPr lang="en-US" dirty="0"/>
              <a:t>Foreign Key – Foreign keys are the columns of a table that points to the primary key of another table. They act as a cross-reference between tables.</a:t>
            </a:r>
          </a:p>
          <a:p>
            <a:pPr>
              <a:lnSpc>
                <a:spcPts val="3700"/>
              </a:lnSpc>
            </a:pPr>
            <a:endParaRPr lang="en-US" dirty="0" smtClean="0"/>
          </a:p>
        </p:txBody>
      </p:sp>
    </p:spTree>
    <p:extLst>
      <p:ext uri="{BB962C8B-B14F-4D97-AF65-F5344CB8AC3E}">
        <p14:creationId xmlns:p14="http://schemas.microsoft.com/office/powerpoint/2010/main" val="34181190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8"/>
          <p:cNvSpPr>
            <a:spLocks noGrp="1" noChangeArrowheads="1"/>
          </p:cNvSpPr>
          <p:nvPr>
            <p:ph type="title"/>
          </p:nvPr>
        </p:nvSpPr>
        <p:spPr/>
        <p:txBody>
          <a:bodyPr lIns="90488" tIns="44450" rIns="90488" bIns="44450"/>
          <a:lstStyle/>
          <a:p>
            <a:r>
              <a:rPr lang="en-US" dirty="0" smtClean="0"/>
              <a:t>Primary Key</a:t>
            </a:r>
            <a:endParaRPr lang="en-US" dirty="0"/>
          </a:p>
        </p:txBody>
      </p:sp>
      <p:sp>
        <p:nvSpPr>
          <p:cNvPr id="30723" name="Rectangle 9"/>
          <p:cNvSpPr>
            <a:spLocks noGrp="1" noChangeArrowheads="1"/>
          </p:cNvSpPr>
          <p:nvPr>
            <p:ph idx="1"/>
          </p:nvPr>
        </p:nvSpPr>
        <p:spPr>
          <a:xfrm>
            <a:off x="76201" y="906473"/>
            <a:ext cx="8674100" cy="4960937"/>
          </a:xfrm>
        </p:spPr>
        <p:txBody>
          <a:bodyPr lIns="90488" tIns="44450" rIns="90488" bIns="44450">
            <a:normAutofit/>
          </a:bodyPr>
          <a:lstStyle/>
          <a:p>
            <a:pPr>
              <a:lnSpc>
                <a:spcPts val="3700"/>
              </a:lnSpc>
            </a:pPr>
            <a:r>
              <a:rPr lang="en-US" dirty="0" smtClean="0"/>
              <a:t>A </a:t>
            </a:r>
            <a:r>
              <a:rPr lang="en-US" dirty="0" smtClean="0"/>
              <a:t>primary is a column or set of columns in a table that uniquely identifies tuples (rows) in that table.</a:t>
            </a:r>
          </a:p>
          <a:p>
            <a:pPr>
              <a:lnSpc>
                <a:spcPts val="3700"/>
              </a:lnSpc>
            </a:pPr>
            <a:endParaRPr lang="en-US" dirty="0" smtClean="0"/>
          </a:p>
        </p:txBody>
      </p:sp>
      <p:pic>
        <p:nvPicPr>
          <p:cNvPr id="3" name="Picture 2"/>
          <p:cNvPicPr>
            <a:picLocks noChangeAspect="1"/>
          </p:cNvPicPr>
          <p:nvPr/>
        </p:nvPicPr>
        <p:blipFill>
          <a:blip r:embed="rId3"/>
          <a:stretch>
            <a:fillRect/>
          </a:stretch>
        </p:blipFill>
        <p:spPr>
          <a:xfrm>
            <a:off x="549727" y="2208772"/>
            <a:ext cx="3566160" cy="2183589"/>
          </a:xfrm>
          <a:prstGeom prst="rect">
            <a:avLst/>
          </a:prstGeom>
        </p:spPr>
      </p:pic>
      <p:sp>
        <p:nvSpPr>
          <p:cNvPr id="6" name="Rectangle 5"/>
          <p:cNvSpPr/>
          <p:nvPr/>
        </p:nvSpPr>
        <p:spPr>
          <a:xfrm>
            <a:off x="4115887" y="2040788"/>
            <a:ext cx="4791179" cy="4083169"/>
          </a:xfrm>
          <a:prstGeom prst="rect">
            <a:avLst/>
          </a:prstGeom>
        </p:spPr>
        <p:txBody>
          <a:bodyPr wrap="square">
            <a:spAutoFit/>
          </a:bodyPr>
          <a:lstStyle/>
          <a:p>
            <a:pPr marL="237744" marR="0" lvl="1" eaLnBrk="1" hangingPunct="1">
              <a:spcBef>
                <a:spcPts val="480"/>
              </a:spcBef>
              <a:spcAft>
                <a:spcPts val="800"/>
              </a:spcAft>
              <a:buSzPts val="1000"/>
              <a:tabLst>
                <a:tab pos="457200" algn="l"/>
              </a:tabLst>
            </a:pPr>
            <a:r>
              <a:rPr lang="en-US" sz="1800" dirty="0">
                <a:latin typeface="+mn-lt"/>
              </a:rPr>
              <a:t>We denote the primary key by underlining the column name</a:t>
            </a:r>
            <a:r>
              <a:rPr lang="en-US" sz="1800" dirty="0" smtClean="0">
                <a:latin typeface="+mn-lt"/>
              </a:rPr>
              <a:t>.</a:t>
            </a:r>
          </a:p>
          <a:p>
            <a:pPr marL="237744" marR="0" lvl="1" eaLnBrk="1" hangingPunct="1">
              <a:spcBef>
                <a:spcPts val="480"/>
              </a:spcBef>
              <a:spcAft>
                <a:spcPts val="800"/>
              </a:spcAft>
              <a:buSzPts val="1000"/>
              <a:tabLst>
                <a:tab pos="457200" algn="l"/>
              </a:tabLst>
            </a:pPr>
            <a:r>
              <a:rPr lang="en-US" sz="1800" dirty="0" smtClean="0">
                <a:latin typeface="+mn-lt"/>
              </a:rPr>
              <a:t>A Table should have one primary key.</a:t>
            </a:r>
          </a:p>
          <a:p>
            <a:pPr marL="237744" marR="0" lvl="1" eaLnBrk="1" hangingPunct="1">
              <a:spcBef>
                <a:spcPts val="480"/>
              </a:spcBef>
              <a:spcAft>
                <a:spcPts val="800"/>
              </a:spcAft>
              <a:buSzPts val="1000"/>
              <a:tabLst>
                <a:tab pos="457200" algn="l"/>
              </a:tabLst>
            </a:pPr>
            <a:r>
              <a:rPr lang="en-US" sz="1800" dirty="0" smtClean="0">
                <a:latin typeface="+mn-lt"/>
              </a:rPr>
              <a:t>The </a:t>
            </a:r>
            <a:r>
              <a:rPr lang="en-US" sz="1800" dirty="0">
                <a:latin typeface="+mn-lt"/>
              </a:rPr>
              <a:t>value of primary key should be unique for each row of the table. Primary key column cannot contain duplicate values.</a:t>
            </a:r>
          </a:p>
          <a:p>
            <a:pPr marL="237744" marR="0" lvl="1" eaLnBrk="1" hangingPunct="1">
              <a:spcBef>
                <a:spcPts val="480"/>
              </a:spcBef>
              <a:spcAft>
                <a:spcPts val="800"/>
              </a:spcAft>
              <a:buSzPts val="1000"/>
              <a:tabLst>
                <a:tab pos="457200" algn="l"/>
              </a:tabLst>
            </a:pPr>
            <a:r>
              <a:rPr lang="en-US" sz="1800" dirty="0">
                <a:latin typeface="+mn-lt"/>
              </a:rPr>
              <a:t>Primary key column should not contain nulls.</a:t>
            </a:r>
          </a:p>
          <a:p>
            <a:pPr marL="237744" lvl="1" eaLnBrk="1" hangingPunct="1">
              <a:spcBef>
                <a:spcPts val="480"/>
              </a:spcBef>
            </a:pPr>
            <a:r>
              <a:rPr lang="en-US" sz="1800" dirty="0">
                <a:latin typeface="+mn-lt"/>
              </a:rPr>
              <a:t>Primary keys are not necessarily to be a single column; more than one column can also be a primary key for a </a:t>
            </a:r>
            <a:r>
              <a:rPr lang="en-US" sz="1800" dirty="0" smtClean="0">
                <a:latin typeface="+mn-lt"/>
              </a:rPr>
              <a:t>table is called composite.</a:t>
            </a:r>
            <a:endParaRPr lang="en-US" sz="1800" dirty="0">
              <a:latin typeface="+mn-lt"/>
            </a:endParaRPr>
          </a:p>
        </p:txBody>
      </p:sp>
    </p:spTree>
    <p:extLst>
      <p:ext uri="{BB962C8B-B14F-4D97-AF65-F5344CB8AC3E}">
        <p14:creationId xmlns:p14="http://schemas.microsoft.com/office/powerpoint/2010/main" val="1579866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Objectives</a:t>
            </a:r>
            <a:endParaRPr lang="en-US" sz="3600" dirty="0"/>
          </a:p>
        </p:txBody>
      </p:sp>
      <p:sp>
        <p:nvSpPr>
          <p:cNvPr id="3" name="Content Placeholder 2"/>
          <p:cNvSpPr>
            <a:spLocks noGrp="1"/>
          </p:cNvSpPr>
          <p:nvPr>
            <p:ph idx="1"/>
          </p:nvPr>
        </p:nvSpPr>
        <p:spPr>
          <a:xfrm>
            <a:off x="152405" y="1066804"/>
            <a:ext cx="7843837" cy="4960937"/>
          </a:xfrm>
        </p:spPr>
        <p:txBody>
          <a:bodyPr/>
          <a:lstStyle/>
          <a:p>
            <a:r>
              <a:rPr lang="en-US" sz="3000" dirty="0" smtClean="0">
                <a:latin typeface="+mn-lt"/>
              </a:rPr>
              <a:t>The objective of this session is to make participants understand the Database Concepts and enable to design the Database Schema</a:t>
            </a:r>
          </a:p>
          <a:p>
            <a:pPr marL="647700" lvl="1" indent="-342900"/>
            <a:r>
              <a:rPr lang="en-US" sz="3000" dirty="0" smtClean="0"/>
              <a:t>Database Fundamentals</a:t>
            </a:r>
          </a:p>
          <a:p>
            <a:pPr marL="647700" lvl="1" indent="-342900"/>
            <a:r>
              <a:rPr lang="en-US" sz="3000" dirty="0" smtClean="0"/>
              <a:t>Database </a:t>
            </a:r>
            <a:r>
              <a:rPr lang="en-US" sz="3000" dirty="0"/>
              <a:t>Views and </a:t>
            </a:r>
            <a:r>
              <a:rPr lang="en-US" sz="3000" dirty="0" smtClean="0"/>
              <a:t>Users</a:t>
            </a:r>
          </a:p>
          <a:p>
            <a:pPr marL="647700" lvl="1" indent="-342900"/>
            <a:r>
              <a:rPr lang="en-US" sz="3000" dirty="0" smtClean="0"/>
              <a:t>Data Models</a:t>
            </a:r>
          </a:p>
          <a:p>
            <a:pPr marL="647700" lvl="1" indent="-342900"/>
            <a:r>
              <a:rPr lang="en-US" sz="3000" dirty="0" smtClean="0"/>
              <a:t>Normalization</a:t>
            </a:r>
            <a:endParaRPr lang="en-US" sz="3000" dirty="0"/>
          </a:p>
          <a:p>
            <a:endParaRPr lang="en-US" dirty="0"/>
          </a:p>
        </p:txBody>
      </p:sp>
      <p:pic>
        <p:nvPicPr>
          <p:cNvPr id="5" name="Picture 4" descr="objectives.png"/>
          <p:cNvPicPr>
            <a:picLocks noChangeAspect="1"/>
          </p:cNvPicPr>
          <p:nvPr/>
        </p:nvPicPr>
        <p:blipFill>
          <a:blip r:embed="rId2"/>
          <a:stretch>
            <a:fillRect/>
          </a:stretch>
        </p:blipFill>
        <p:spPr>
          <a:xfrm>
            <a:off x="8038325" y="990600"/>
            <a:ext cx="953277" cy="12192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8"/>
          <p:cNvSpPr>
            <a:spLocks noGrp="1" noChangeArrowheads="1"/>
          </p:cNvSpPr>
          <p:nvPr>
            <p:ph type="title"/>
          </p:nvPr>
        </p:nvSpPr>
        <p:spPr/>
        <p:txBody>
          <a:bodyPr lIns="90488" tIns="44450" rIns="90488" bIns="44450"/>
          <a:lstStyle/>
          <a:p>
            <a:r>
              <a:rPr lang="en-US" dirty="0"/>
              <a:t>Foreign key </a:t>
            </a:r>
          </a:p>
        </p:txBody>
      </p:sp>
      <p:sp>
        <p:nvSpPr>
          <p:cNvPr id="30723" name="Rectangle 9"/>
          <p:cNvSpPr>
            <a:spLocks noGrp="1" noChangeArrowheads="1"/>
          </p:cNvSpPr>
          <p:nvPr>
            <p:ph idx="1"/>
          </p:nvPr>
        </p:nvSpPr>
        <p:spPr>
          <a:xfrm>
            <a:off x="76201" y="906473"/>
            <a:ext cx="8674100" cy="4960937"/>
          </a:xfrm>
        </p:spPr>
        <p:txBody>
          <a:bodyPr lIns="90488" tIns="44450" rIns="90488" bIns="44450">
            <a:normAutofit/>
          </a:bodyPr>
          <a:lstStyle/>
          <a:p>
            <a:pPr>
              <a:lnSpc>
                <a:spcPts val="3700"/>
              </a:lnSpc>
            </a:pPr>
            <a:r>
              <a:rPr lang="en-US" dirty="0" smtClean="0"/>
              <a:t>A </a:t>
            </a:r>
            <a:r>
              <a:rPr lang="en-US" dirty="0" smtClean="0"/>
              <a:t>primary is a column or set of columns in a table that uniquely identifies tuples (rows) in that table.</a:t>
            </a:r>
          </a:p>
          <a:p>
            <a:pPr>
              <a:lnSpc>
                <a:spcPts val="3700"/>
              </a:lnSpc>
            </a:pPr>
            <a:endParaRPr lang="en-US" sz="1800" dirty="0"/>
          </a:p>
        </p:txBody>
      </p:sp>
      <p:pic>
        <p:nvPicPr>
          <p:cNvPr id="4" name="Picture 3"/>
          <p:cNvPicPr>
            <a:picLocks noChangeAspect="1"/>
          </p:cNvPicPr>
          <p:nvPr/>
        </p:nvPicPr>
        <p:blipFill>
          <a:blip r:embed="rId3"/>
          <a:stretch>
            <a:fillRect/>
          </a:stretch>
        </p:blipFill>
        <p:spPr>
          <a:xfrm>
            <a:off x="457200" y="1981200"/>
            <a:ext cx="1853345" cy="3407959"/>
          </a:xfrm>
          <a:prstGeom prst="rect">
            <a:avLst/>
          </a:prstGeom>
        </p:spPr>
      </p:pic>
      <p:pic>
        <p:nvPicPr>
          <p:cNvPr id="8" name="Picture 7"/>
          <p:cNvPicPr>
            <a:picLocks noChangeAspect="1"/>
          </p:cNvPicPr>
          <p:nvPr/>
        </p:nvPicPr>
        <p:blipFill>
          <a:blip r:embed="rId4"/>
          <a:stretch>
            <a:fillRect/>
          </a:stretch>
        </p:blipFill>
        <p:spPr>
          <a:xfrm>
            <a:off x="2438400" y="1981200"/>
            <a:ext cx="2767824" cy="2426418"/>
          </a:xfrm>
          <a:prstGeom prst="rect">
            <a:avLst/>
          </a:prstGeom>
        </p:spPr>
      </p:pic>
      <p:sp>
        <p:nvSpPr>
          <p:cNvPr id="9" name="Rectangle 8"/>
          <p:cNvSpPr/>
          <p:nvPr/>
        </p:nvSpPr>
        <p:spPr>
          <a:xfrm>
            <a:off x="5171247" y="2003446"/>
            <a:ext cx="3657600" cy="3416320"/>
          </a:xfrm>
          <a:prstGeom prst="rect">
            <a:avLst/>
          </a:prstGeom>
        </p:spPr>
        <p:txBody>
          <a:bodyPr wrap="square">
            <a:spAutoFit/>
          </a:bodyPr>
          <a:lstStyle/>
          <a:p>
            <a:pPr marL="237744" lvl="1" eaLnBrk="1" hangingPunct="1">
              <a:spcBef>
                <a:spcPts val="480"/>
              </a:spcBef>
              <a:spcAft>
                <a:spcPts val="800"/>
              </a:spcAft>
              <a:buSzPts val="1000"/>
              <a:tabLst>
                <a:tab pos="457200" algn="l"/>
              </a:tabLst>
            </a:pPr>
            <a:r>
              <a:rPr lang="en-US" sz="1800" dirty="0">
                <a:latin typeface="+mn-lt"/>
              </a:rPr>
              <a:t>Practically, the foreign key has nothing to do with the primary key tag of another table, if it points to a unique column (not necessarily a primary key) of another table then too, it would be a foreign key. So, a correct definition of foreign key would be: Foreign keys are the columns of a table that points to the candidate key of another table.</a:t>
            </a:r>
          </a:p>
        </p:txBody>
      </p:sp>
      <p:sp>
        <p:nvSpPr>
          <p:cNvPr id="12" name="Rectangle 11"/>
          <p:cNvSpPr/>
          <p:nvPr/>
        </p:nvSpPr>
        <p:spPr>
          <a:xfrm>
            <a:off x="1950778" y="4906767"/>
            <a:ext cx="876300" cy="4614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rgbClr val="FF0000"/>
                </a:solidFill>
              </a:rPr>
              <a:t>105</a:t>
            </a:r>
            <a:endParaRPr lang="en-US" sz="1200" dirty="0">
              <a:solidFill>
                <a:srgbClr val="FF0000"/>
              </a:solidFill>
            </a:endParaRPr>
          </a:p>
        </p:txBody>
      </p:sp>
      <p:sp>
        <p:nvSpPr>
          <p:cNvPr id="13" name="Multiply 12"/>
          <p:cNvSpPr/>
          <p:nvPr/>
        </p:nvSpPr>
        <p:spPr>
          <a:xfrm>
            <a:off x="2514600" y="4906767"/>
            <a:ext cx="304800" cy="351033"/>
          </a:xfrm>
          <a:prstGeom prst="mathMultiply">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73852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8"/>
          <p:cNvSpPr>
            <a:spLocks noGrp="1" noChangeArrowheads="1"/>
          </p:cNvSpPr>
          <p:nvPr>
            <p:ph type="title"/>
          </p:nvPr>
        </p:nvSpPr>
        <p:spPr/>
        <p:txBody>
          <a:bodyPr lIns="90488" tIns="44450" rIns="90488" bIns="44450"/>
          <a:lstStyle/>
          <a:p>
            <a:r>
              <a:rPr lang="en-US" dirty="0"/>
              <a:t>Composite key</a:t>
            </a:r>
          </a:p>
        </p:txBody>
      </p:sp>
      <p:sp>
        <p:nvSpPr>
          <p:cNvPr id="30723" name="Rectangle 9"/>
          <p:cNvSpPr>
            <a:spLocks noGrp="1" noChangeArrowheads="1"/>
          </p:cNvSpPr>
          <p:nvPr>
            <p:ph idx="1"/>
          </p:nvPr>
        </p:nvSpPr>
        <p:spPr>
          <a:xfrm>
            <a:off x="76201" y="906473"/>
            <a:ext cx="8674100" cy="4960937"/>
          </a:xfrm>
        </p:spPr>
        <p:txBody>
          <a:bodyPr lIns="90488" tIns="44450" rIns="90488" bIns="44450">
            <a:normAutofit/>
          </a:bodyPr>
          <a:lstStyle/>
          <a:p>
            <a:pPr>
              <a:lnSpc>
                <a:spcPts val="3700"/>
              </a:lnSpc>
            </a:pPr>
            <a:r>
              <a:rPr lang="en-US" dirty="0" smtClean="0"/>
              <a:t>A </a:t>
            </a:r>
            <a:r>
              <a:rPr lang="en-US" dirty="0"/>
              <a:t>key that consists of more than one attribute to </a:t>
            </a:r>
            <a:r>
              <a:rPr lang="en-US" dirty="0" smtClean="0"/>
              <a:t>uniquely </a:t>
            </a:r>
            <a:r>
              <a:rPr lang="en-US" dirty="0"/>
              <a:t>identify rows (also known as records &amp; tuples) in a table is called composite key. It is also known as compound key</a:t>
            </a:r>
            <a:r>
              <a:rPr lang="en-US" dirty="0" smtClean="0"/>
              <a:t>.</a:t>
            </a:r>
          </a:p>
          <a:p>
            <a:pPr>
              <a:lnSpc>
                <a:spcPts val="3700"/>
              </a:lnSpc>
            </a:pPr>
            <a:endParaRPr lang="en-US" dirty="0"/>
          </a:p>
          <a:p>
            <a:pPr marL="0" indent="0">
              <a:lnSpc>
                <a:spcPts val="3700"/>
              </a:lnSpc>
              <a:buNone/>
            </a:pPr>
            <a:endParaRPr lang="en-US" sz="1800" dirty="0"/>
          </a:p>
        </p:txBody>
      </p:sp>
      <p:graphicFrame>
        <p:nvGraphicFramePr>
          <p:cNvPr id="2" name="Table 1"/>
          <p:cNvGraphicFramePr>
            <a:graphicFrameLocks noGrp="1"/>
          </p:cNvGraphicFramePr>
          <p:nvPr>
            <p:extLst>
              <p:ext uri="{D42A27DB-BD31-4B8C-83A1-F6EECF244321}">
                <p14:modId xmlns:p14="http://schemas.microsoft.com/office/powerpoint/2010/main" val="1561733496"/>
              </p:ext>
            </p:extLst>
          </p:nvPr>
        </p:nvGraphicFramePr>
        <p:xfrm>
          <a:off x="185738" y="2432844"/>
          <a:ext cx="3931920" cy="2400300"/>
        </p:xfrm>
        <a:graphic>
          <a:graphicData uri="http://schemas.openxmlformats.org/drawingml/2006/table">
            <a:tbl>
              <a:tblPr firstRow="1" firstCol="1" bandRow="1">
                <a:tableStyleId>{5940675A-B579-460E-94D1-54222C63F5DA}</a:tableStyleId>
              </a:tblPr>
              <a:tblGrid>
                <a:gridCol w="645624"/>
                <a:gridCol w="758857"/>
                <a:gridCol w="1225191"/>
                <a:gridCol w="1302248"/>
              </a:tblGrid>
              <a:tr h="457200">
                <a:tc>
                  <a:txBody>
                    <a:bodyPr/>
                    <a:lstStyle/>
                    <a:p>
                      <a:pPr marL="0" marR="0">
                        <a:lnSpc>
                          <a:spcPct val="200000"/>
                        </a:lnSpc>
                        <a:spcBef>
                          <a:spcPts val="0"/>
                        </a:spcBef>
                        <a:spcAft>
                          <a:spcPts val="3000"/>
                        </a:spcAft>
                      </a:pPr>
                      <a:r>
                        <a:rPr lang="en-US" sz="1200" dirty="0" err="1">
                          <a:effectLst/>
                        </a:rPr>
                        <a:t>cust_Id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marL="0" marR="0">
                        <a:lnSpc>
                          <a:spcPct val="200000"/>
                        </a:lnSpc>
                        <a:spcBef>
                          <a:spcPts val="0"/>
                        </a:spcBef>
                        <a:spcAft>
                          <a:spcPts val="3000"/>
                        </a:spcAft>
                      </a:pPr>
                      <a:r>
                        <a:rPr lang="en-US" sz="1200">
                          <a:effectLst/>
                        </a:rPr>
                        <a:t>order_Id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marL="0" marR="0">
                        <a:lnSpc>
                          <a:spcPct val="200000"/>
                        </a:lnSpc>
                        <a:spcBef>
                          <a:spcPts val="0"/>
                        </a:spcBef>
                        <a:spcAft>
                          <a:spcPts val="3000"/>
                        </a:spcAft>
                      </a:pPr>
                      <a:r>
                        <a:rPr lang="en-US" sz="1200">
                          <a:effectLst/>
                        </a:rPr>
                        <a:t>product_code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marL="0" marR="0">
                        <a:lnSpc>
                          <a:spcPct val="200000"/>
                        </a:lnSpc>
                        <a:spcBef>
                          <a:spcPts val="0"/>
                        </a:spcBef>
                        <a:spcAft>
                          <a:spcPts val="3000"/>
                        </a:spcAft>
                      </a:pPr>
                      <a:r>
                        <a:rPr lang="en-US" sz="1200">
                          <a:effectLst/>
                        </a:rPr>
                        <a:t>product_count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r>
              <a:tr h="457200">
                <a:tc>
                  <a:txBody>
                    <a:bodyPr/>
                    <a:lstStyle/>
                    <a:p>
                      <a:pPr marL="0" marR="0">
                        <a:lnSpc>
                          <a:spcPct val="200000"/>
                        </a:lnSpc>
                        <a:spcBef>
                          <a:spcPts val="0"/>
                        </a:spcBef>
                        <a:spcAft>
                          <a:spcPts val="3000"/>
                        </a:spcAft>
                      </a:pPr>
                      <a:r>
                        <a:rPr lang="en-US" sz="1200">
                          <a:effectLst/>
                        </a:rPr>
                        <a:t>C01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marL="0" marR="0">
                        <a:lnSpc>
                          <a:spcPct val="200000"/>
                        </a:lnSpc>
                        <a:spcBef>
                          <a:spcPts val="0"/>
                        </a:spcBef>
                        <a:spcAft>
                          <a:spcPts val="3000"/>
                        </a:spcAft>
                      </a:pPr>
                      <a:r>
                        <a:rPr lang="en-US" sz="1200" dirty="0">
                          <a:effectLst/>
                        </a:rPr>
                        <a:t>O001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marL="0" marR="0">
                        <a:lnSpc>
                          <a:spcPct val="200000"/>
                        </a:lnSpc>
                        <a:spcBef>
                          <a:spcPts val="0"/>
                        </a:spcBef>
                        <a:spcAft>
                          <a:spcPts val="3000"/>
                        </a:spcAft>
                      </a:pPr>
                      <a:r>
                        <a:rPr lang="en-US" sz="1200">
                          <a:effectLst/>
                        </a:rPr>
                        <a:t>P007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marL="0" marR="0">
                        <a:lnSpc>
                          <a:spcPct val="200000"/>
                        </a:lnSpc>
                        <a:spcBef>
                          <a:spcPts val="0"/>
                        </a:spcBef>
                        <a:spcAft>
                          <a:spcPts val="3000"/>
                        </a:spcAft>
                      </a:pPr>
                      <a:r>
                        <a:rPr lang="en-US" sz="1200">
                          <a:effectLst/>
                        </a:rPr>
                        <a:t>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r>
              <a:tr h="457200">
                <a:tc>
                  <a:txBody>
                    <a:bodyPr/>
                    <a:lstStyle/>
                    <a:p>
                      <a:pPr marL="0" marR="0">
                        <a:lnSpc>
                          <a:spcPct val="200000"/>
                        </a:lnSpc>
                        <a:spcBef>
                          <a:spcPts val="0"/>
                        </a:spcBef>
                        <a:spcAft>
                          <a:spcPts val="3000"/>
                        </a:spcAft>
                      </a:pPr>
                      <a:r>
                        <a:rPr lang="en-US" sz="1200">
                          <a:effectLst/>
                        </a:rPr>
                        <a:t>C02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marL="0" marR="0">
                        <a:lnSpc>
                          <a:spcPct val="200000"/>
                        </a:lnSpc>
                        <a:spcBef>
                          <a:spcPts val="0"/>
                        </a:spcBef>
                        <a:spcAft>
                          <a:spcPts val="3000"/>
                        </a:spcAft>
                      </a:pPr>
                      <a:r>
                        <a:rPr lang="en-US" sz="1200">
                          <a:effectLst/>
                        </a:rPr>
                        <a:t>O123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marL="0" marR="0">
                        <a:lnSpc>
                          <a:spcPct val="200000"/>
                        </a:lnSpc>
                        <a:spcBef>
                          <a:spcPts val="0"/>
                        </a:spcBef>
                        <a:spcAft>
                          <a:spcPts val="3000"/>
                        </a:spcAft>
                      </a:pPr>
                      <a:r>
                        <a:rPr lang="en-US" sz="1200">
                          <a:effectLst/>
                        </a:rPr>
                        <a:t>P007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marL="0" marR="0">
                        <a:lnSpc>
                          <a:spcPct val="200000"/>
                        </a:lnSpc>
                        <a:spcBef>
                          <a:spcPts val="0"/>
                        </a:spcBef>
                        <a:spcAft>
                          <a:spcPts val="3000"/>
                        </a:spcAft>
                      </a:pPr>
                      <a:r>
                        <a:rPr lang="en-US" sz="1200">
                          <a:effectLst/>
                        </a:rPr>
                        <a:t>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r>
              <a:tr h="457200">
                <a:tc>
                  <a:txBody>
                    <a:bodyPr/>
                    <a:lstStyle/>
                    <a:p>
                      <a:pPr marL="0" marR="0">
                        <a:lnSpc>
                          <a:spcPct val="200000"/>
                        </a:lnSpc>
                        <a:spcBef>
                          <a:spcPts val="0"/>
                        </a:spcBef>
                        <a:spcAft>
                          <a:spcPts val="3000"/>
                        </a:spcAft>
                      </a:pPr>
                      <a:r>
                        <a:rPr lang="en-US" sz="1200">
                          <a:effectLst/>
                        </a:rPr>
                        <a:t>C02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marL="0" marR="0">
                        <a:lnSpc>
                          <a:spcPct val="200000"/>
                        </a:lnSpc>
                        <a:spcBef>
                          <a:spcPts val="0"/>
                        </a:spcBef>
                        <a:spcAft>
                          <a:spcPts val="3000"/>
                        </a:spcAft>
                      </a:pPr>
                      <a:r>
                        <a:rPr lang="en-US" sz="1200">
                          <a:effectLst/>
                        </a:rPr>
                        <a:t>O123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marL="0" marR="0">
                        <a:lnSpc>
                          <a:spcPct val="200000"/>
                        </a:lnSpc>
                        <a:spcBef>
                          <a:spcPts val="0"/>
                        </a:spcBef>
                        <a:spcAft>
                          <a:spcPts val="3000"/>
                        </a:spcAft>
                      </a:pPr>
                      <a:r>
                        <a:rPr lang="en-US" sz="1200">
                          <a:effectLst/>
                        </a:rPr>
                        <a:t>P230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marL="0" marR="0">
                        <a:lnSpc>
                          <a:spcPct val="200000"/>
                        </a:lnSpc>
                        <a:spcBef>
                          <a:spcPts val="0"/>
                        </a:spcBef>
                        <a:spcAft>
                          <a:spcPts val="3000"/>
                        </a:spcAft>
                      </a:pPr>
                      <a:r>
                        <a:rPr lang="en-US" sz="1200">
                          <a:effectLst/>
                        </a:rPr>
                        <a:t>82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r>
              <a:tr h="457200">
                <a:tc>
                  <a:txBody>
                    <a:bodyPr/>
                    <a:lstStyle/>
                    <a:p>
                      <a:pPr marL="0" marR="0">
                        <a:lnSpc>
                          <a:spcPct val="200000"/>
                        </a:lnSpc>
                        <a:spcBef>
                          <a:spcPts val="0"/>
                        </a:spcBef>
                        <a:spcAft>
                          <a:spcPts val="3000"/>
                        </a:spcAft>
                      </a:pPr>
                      <a:r>
                        <a:rPr lang="en-US" sz="1200">
                          <a:effectLst/>
                        </a:rPr>
                        <a:t>C01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marL="0" marR="0">
                        <a:lnSpc>
                          <a:spcPct val="200000"/>
                        </a:lnSpc>
                        <a:spcBef>
                          <a:spcPts val="0"/>
                        </a:spcBef>
                        <a:spcAft>
                          <a:spcPts val="3000"/>
                        </a:spcAft>
                      </a:pPr>
                      <a:r>
                        <a:rPr lang="en-US" sz="1200">
                          <a:effectLst/>
                        </a:rPr>
                        <a:t>O001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marL="0" marR="0">
                        <a:lnSpc>
                          <a:spcPct val="200000"/>
                        </a:lnSpc>
                        <a:spcBef>
                          <a:spcPts val="0"/>
                        </a:spcBef>
                        <a:spcAft>
                          <a:spcPts val="3000"/>
                        </a:spcAft>
                      </a:pPr>
                      <a:r>
                        <a:rPr lang="en-US" sz="1200">
                          <a:effectLst/>
                        </a:rPr>
                        <a:t>P890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marL="0" marR="0">
                        <a:lnSpc>
                          <a:spcPct val="200000"/>
                        </a:lnSpc>
                        <a:spcBef>
                          <a:spcPts val="0"/>
                        </a:spcBef>
                        <a:spcAft>
                          <a:spcPts val="3000"/>
                        </a:spcAft>
                      </a:pPr>
                      <a:r>
                        <a:rPr lang="en-US" sz="1200" dirty="0">
                          <a:effectLst/>
                        </a:rPr>
                        <a:t>42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r>
            </a:tbl>
          </a:graphicData>
        </a:graphic>
      </p:graphicFrame>
      <p:sp>
        <p:nvSpPr>
          <p:cNvPr id="3" name="Rectangle 2"/>
          <p:cNvSpPr/>
          <p:nvPr/>
        </p:nvSpPr>
        <p:spPr>
          <a:xfrm>
            <a:off x="4256684" y="2514600"/>
            <a:ext cx="4353916" cy="1374735"/>
          </a:xfrm>
          <a:prstGeom prst="rect">
            <a:avLst/>
          </a:prstGeom>
        </p:spPr>
        <p:txBody>
          <a:bodyPr wrap="square">
            <a:spAutoFit/>
          </a:bodyPr>
          <a:lstStyle/>
          <a:p>
            <a:pPr marL="0" marR="0">
              <a:lnSpc>
                <a:spcPts val="1950"/>
              </a:lnSpc>
              <a:spcBef>
                <a:spcPts val="0"/>
              </a:spcBef>
              <a:spcAft>
                <a:spcPts val="1950"/>
              </a:spcAft>
            </a:pPr>
            <a:r>
              <a:rPr lang="en-US" sz="1800" dirty="0">
                <a:latin typeface="+mn-lt"/>
              </a:rPr>
              <a:t>Key in above table: {</a:t>
            </a:r>
            <a:r>
              <a:rPr lang="en-US" sz="1800" dirty="0" err="1">
                <a:latin typeface="+mn-lt"/>
              </a:rPr>
              <a:t>cust_id</a:t>
            </a:r>
            <a:r>
              <a:rPr lang="en-US" sz="1800" dirty="0">
                <a:latin typeface="+mn-lt"/>
              </a:rPr>
              <a:t>, </a:t>
            </a:r>
            <a:r>
              <a:rPr lang="en-US" sz="1800" dirty="0" err="1">
                <a:latin typeface="+mn-lt"/>
              </a:rPr>
              <a:t>order_id</a:t>
            </a:r>
            <a:r>
              <a:rPr lang="en-US" sz="1800" dirty="0" smtClean="0">
                <a:latin typeface="+mn-lt"/>
              </a:rPr>
              <a:t>}</a:t>
            </a:r>
          </a:p>
          <a:p>
            <a:pPr marL="0" marR="0">
              <a:lnSpc>
                <a:spcPts val="1950"/>
              </a:lnSpc>
              <a:spcBef>
                <a:spcPts val="0"/>
              </a:spcBef>
              <a:spcAft>
                <a:spcPts val="1950"/>
              </a:spcAft>
            </a:pPr>
            <a:r>
              <a:rPr lang="en-US" sz="1800" dirty="0">
                <a:latin typeface="+mn-lt"/>
              </a:rPr>
              <a:t/>
            </a:r>
            <a:br>
              <a:rPr lang="en-US" sz="1800" dirty="0">
                <a:latin typeface="+mn-lt"/>
              </a:rPr>
            </a:br>
            <a:r>
              <a:rPr lang="en-US" sz="1800" dirty="0">
                <a:latin typeface="+mn-lt"/>
              </a:rPr>
              <a:t>This is a composite key as it consists of more than one attribute.</a:t>
            </a:r>
          </a:p>
        </p:txBody>
      </p:sp>
    </p:spTree>
    <p:extLst>
      <p:ext uri="{BB962C8B-B14F-4D97-AF65-F5344CB8AC3E}">
        <p14:creationId xmlns:p14="http://schemas.microsoft.com/office/powerpoint/2010/main" val="92750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8"/>
          <p:cNvSpPr>
            <a:spLocks noGrp="1" noChangeArrowheads="1"/>
          </p:cNvSpPr>
          <p:nvPr>
            <p:ph type="title"/>
          </p:nvPr>
        </p:nvSpPr>
        <p:spPr/>
        <p:txBody>
          <a:bodyPr lIns="90488" tIns="44450" rIns="90488" bIns="44450"/>
          <a:lstStyle/>
          <a:p>
            <a:r>
              <a:rPr lang="en-US" dirty="0"/>
              <a:t>Cardinality in DBMS</a:t>
            </a:r>
          </a:p>
        </p:txBody>
      </p:sp>
      <p:sp>
        <p:nvSpPr>
          <p:cNvPr id="30723" name="Rectangle 9"/>
          <p:cNvSpPr>
            <a:spLocks noGrp="1" noChangeArrowheads="1"/>
          </p:cNvSpPr>
          <p:nvPr>
            <p:ph idx="1"/>
          </p:nvPr>
        </p:nvSpPr>
        <p:spPr>
          <a:xfrm>
            <a:off x="76201" y="906473"/>
            <a:ext cx="8674100" cy="4960937"/>
          </a:xfrm>
        </p:spPr>
        <p:txBody>
          <a:bodyPr lIns="90488" tIns="44450" rIns="90488" bIns="44450">
            <a:noAutofit/>
          </a:bodyPr>
          <a:lstStyle/>
          <a:p>
            <a:pPr lvl="1">
              <a:lnSpc>
                <a:spcPct val="80000"/>
              </a:lnSpc>
            </a:pPr>
            <a:r>
              <a:rPr lang="en-US" sz="2100" dirty="0" smtClean="0"/>
              <a:t>Context </a:t>
            </a:r>
            <a:r>
              <a:rPr lang="en-US" sz="2100" dirty="0"/>
              <a:t>of Data </a:t>
            </a:r>
            <a:r>
              <a:rPr lang="en-US" sz="2100" dirty="0" smtClean="0"/>
              <a:t>Models:</a:t>
            </a:r>
          </a:p>
          <a:p>
            <a:pPr lvl="1">
              <a:lnSpc>
                <a:spcPct val="80000"/>
              </a:lnSpc>
            </a:pPr>
            <a:endParaRPr lang="en-US" sz="2100" dirty="0" smtClean="0"/>
          </a:p>
          <a:p>
            <a:pPr lvl="1">
              <a:lnSpc>
                <a:spcPct val="80000"/>
              </a:lnSpc>
            </a:pPr>
            <a:r>
              <a:rPr lang="en-US" sz="1950" dirty="0" smtClean="0"/>
              <a:t>In </a:t>
            </a:r>
            <a:r>
              <a:rPr lang="en-US" sz="1950" dirty="0"/>
              <a:t>terms of data modeling, cardinality refers to the relationship between two tables. They can be of four </a:t>
            </a:r>
            <a:r>
              <a:rPr lang="en-US" sz="1950" dirty="0" smtClean="0"/>
              <a:t>types:</a:t>
            </a:r>
          </a:p>
          <a:p>
            <a:pPr lvl="1">
              <a:lnSpc>
                <a:spcPct val="80000"/>
              </a:lnSpc>
            </a:pPr>
            <a:endParaRPr lang="en-US" sz="1950" dirty="0"/>
          </a:p>
          <a:p>
            <a:pPr lvl="2">
              <a:lnSpc>
                <a:spcPct val="80000"/>
              </a:lnSpc>
            </a:pPr>
            <a:r>
              <a:rPr lang="en-US" sz="1950" dirty="0" smtClean="0"/>
              <a:t>One </a:t>
            </a:r>
            <a:r>
              <a:rPr lang="en-US" sz="1950" dirty="0"/>
              <a:t>to One – A single row of table 1 associates with single row of table </a:t>
            </a:r>
            <a:r>
              <a:rPr lang="en-US" sz="1950" dirty="0" smtClean="0"/>
              <a:t>2</a:t>
            </a:r>
          </a:p>
          <a:p>
            <a:pPr lvl="2">
              <a:lnSpc>
                <a:spcPct val="80000"/>
              </a:lnSpc>
            </a:pPr>
            <a:r>
              <a:rPr lang="en-US" sz="1950" dirty="0"/>
              <a:t>One to Many – A single row of table 1 associates with more than one rows of table 2</a:t>
            </a:r>
          </a:p>
          <a:p>
            <a:pPr lvl="2">
              <a:lnSpc>
                <a:spcPct val="80000"/>
              </a:lnSpc>
            </a:pPr>
            <a:r>
              <a:rPr lang="en-US" sz="1950" dirty="0"/>
              <a:t>Many to One – Many rows of table 1 associate with a single row of table 2</a:t>
            </a:r>
          </a:p>
          <a:p>
            <a:pPr lvl="2">
              <a:lnSpc>
                <a:spcPct val="80000"/>
              </a:lnSpc>
            </a:pPr>
            <a:r>
              <a:rPr lang="en-US" sz="1950" dirty="0"/>
              <a:t>Many to Many – Many rows of table 1 associate with many rows of table 2</a:t>
            </a:r>
          </a:p>
          <a:p>
            <a:pPr marL="0" indent="0">
              <a:lnSpc>
                <a:spcPts val="3700"/>
              </a:lnSpc>
              <a:buNone/>
            </a:pPr>
            <a:endParaRPr lang="en-US" dirty="0"/>
          </a:p>
        </p:txBody>
      </p:sp>
    </p:spTree>
    <p:extLst>
      <p:ext uri="{BB962C8B-B14F-4D97-AF65-F5344CB8AC3E}">
        <p14:creationId xmlns:p14="http://schemas.microsoft.com/office/powerpoint/2010/main" val="12641482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8"/>
          <p:cNvSpPr>
            <a:spLocks noGrp="1" noChangeArrowheads="1"/>
          </p:cNvSpPr>
          <p:nvPr>
            <p:ph type="title"/>
          </p:nvPr>
        </p:nvSpPr>
        <p:spPr/>
        <p:txBody>
          <a:bodyPr lIns="90488" tIns="44450" rIns="90488" bIns="44450"/>
          <a:lstStyle/>
          <a:p>
            <a:r>
              <a:rPr lang="en-US" dirty="0"/>
              <a:t>ACID properties </a:t>
            </a:r>
            <a:r>
              <a:rPr lang="en-US" dirty="0" smtClean="0"/>
              <a:t>in DBMS</a:t>
            </a:r>
            <a:endParaRPr lang="en-US" dirty="0"/>
          </a:p>
        </p:txBody>
      </p:sp>
      <p:sp>
        <p:nvSpPr>
          <p:cNvPr id="30723" name="Rectangle 9"/>
          <p:cNvSpPr>
            <a:spLocks noGrp="1" noChangeArrowheads="1"/>
          </p:cNvSpPr>
          <p:nvPr>
            <p:ph idx="1"/>
          </p:nvPr>
        </p:nvSpPr>
        <p:spPr>
          <a:xfrm>
            <a:off x="76201" y="906473"/>
            <a:ext cx="8674100" cy="5265727"/>
          </a:xfrm>
        </p:spPr>
        <p:txBody>
          <a:bodyPr lIns="90488" tIns="44450" rIns="90488" bIns="44450">
            <a:noAutofit/>
          </a:bodyPr>
          <a:lstStyle/>
          <a:p>
            <a:pPr marL="342900" indent="-342900">
              <a:lnSpc>
                <a:spcPts val="3700"/>
              </a:lnSpc>
              <a:buFont typeface="Wingdings" panose="05000000000000000000" pitchFamily="2" charset="2"/>
              <a:buChar char="§"/>
            </a:pPr>
            <a:r>
              <a:rPr lang="en-US" b="0" dirty="0"/>
              <a:t>Atomicity: This property ensures that either all the operations of a transaction reflect in database </a:t>
            </a:r>
            <a:r>
              <a:rPr lang="en-US" b="0" dirty="0" smtClean="0"/>
              <a:t>or </a:t>
            </a:r>
            <a:r>
              <a:rPr lang="en-US" b="0" dirty="0"/>
              <a:t>none</a:t>
            </a:r>
            <a:r>
              <a:rPr lang="en-US" b="0" dirty="0" smtClean="0"/>
              <a:t>.</a:t>
            </a:r>
          </a:p>
          <a:p>
            <a:pPr marL="342900" indent="-342900">
              <a:lnSpc>
                <a:spcPts val="3700"/>
              </a:lnSpc>
              <a:buFont typeface="Wingdings" panose="05000000000000000000" pitchFamily="2" charset="2"/>
              <a:buChar char="§"/>
            </a:pPr>
            <a:r>
              <a:rPr lang="en-US" b="0" dirty="0" smtClean="0"/>
              <a:t>Consistency: The </a:t>
            </a:r>
            <a:r>
              <a:rPr lang="en-US" b="0" dirty="0"/>
              <a:t>execution of transaction should take place in isolation (that means no other transaction should run concurrently when there is a transaction already running). </a:t>
            </a:r>
            <a:endParaRPr lang="en-US" b="0" dirty="0" smtClean="0"/>
          </a:p>
          <a:p>
            <a:pPr marL="342900" indent="-342900">
              <a:lnSpc>
                <a:spcPts val="3700"/>
              </a:lnSpc>
              <a:buFont typeface="Wingdings" panose="05000000000000000000" pitchFamily="2" charset="2"/>
              <a:buChar char="§"/>
            </a:pPr>
            <a:r>
              <a:rPr lang="en-US" b="0" dirty="0"/>
              <a:t>Isolation: For every pair of transactions, one transaction should start execution only when the other finished execution. </a:t>
            </a:r>
            <a:endParaRPr lang="en-US" b="0" dirty="0" smtClean="0"/>
          </a:p>
          <a:p>
            <a:pPr marL="342900" indent="-342900">
              <a:lnSpc>
                <a:spcPts val="3700"/>
              </a:lnSpc>
              <a:buFont typeface="Wingdings" panose="05000000000000000000" pitchFamily="2" charset="2"/>
              <a:buChar char="§"/>
            </a:pPr>
            <a:r>
              <a:rPr lang="en-US" b="0" dirty="0"/>
              <a:t>Durability: Once a transaction completes successfully, the changes it has made into the database should be permanent even if there is a system failure. </a:t>
            </a:r>
          </a:p>
          <a:p>
            <a:pPr marL="342900" indent="-342900">
              <a:lnSpc>
                <a:spcPts val="3700"/>
              </a:lnSpc>
              <a:buFont typeface="Wingdings" panose="05000000000000000000" pitchFamily="2" charset="2"/>
              <a:buChar char="§"/>
            </a:pPr>
            <a:endParaRPr lang="en-US" b="0" dirty="0"/>
          </a:p>
        </p:txBody>
      </p:sp>
    </p:spTree>
    <p:extLst>
      <p:ext uri="{BB962C8B-B14F-4D97-AF65-F5344CB8AC3E}">
        <p14:creationId xmlns:p14="http://schemas.microsoft.com/office/powerpoint/2010/main" val="42091711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ctrTitle"/>
          </p:nvPr>
        </p:nvSpPr>
        <p:spPr/>
        <p:txBody>
          <a:bodyPr/>
          <a:lstStyle/>
          <a:p>
            <a:r>
              <a:rPr lang="en-US" smtClean="0"/>
              <a:t>Normalization</a:t>
            </a:r>
          </a:p>
        </p:txBody>
      </p:sp>
      <p:sp>
        <p:nvSpPr>
          <p:cNvPr id="33795" name="Rectangle 3"/>
          <p:cNvSpPr>
            <a:spLocks noGrp="1" noChangeArrowheads="1"/>
          </p:cNvSpPr>
          <p:nvPr>
            <p:ph type="subTitle" idx="1"/>
          </p:nvPr>
        </p:nvSpPr>
        <p:spPr/>
        <p:txBody>
          <a:bodyPr/>
          <a:lstStyle/>
          <a:p>
            <a:endParaRPr lang="en-US" smtClean="0"/>
          </a:p>
          <a:p>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mtClean="0"/>
              <a:t>Normalization</a:t>
            </a:r>
          </a:p>
        </p:txBody>
      </p:sp>
      <p:sp>
        <p:nvSpPr>
          <p:cNvPr id="34819" name="Rectangle 3"/>
          <p:cNvSpPr>
            <a:spLocks noGrp="1" noChangeArrowheads="1"/>
          </p:cNvSpPr>
          <p:nvPr>
            <p:ph idx="1"/>
          </p:nvPr>
        </p:nvSpPr>
        <p:spPr/>
        <p:txBody>
          <a:bodyPr>
            <a:normAutofit fontScale="85000" lnSpcReduction="20000"/>
          </a:bodyPr>
          <a:lstStyle/>
          <a:p>
            <a:pPr>
              <a:buFontTx/>
              <a:buNone/>
            </a:pPr>
            <a:r>
              <a:rPr lang="en-US" dirty="0" smtClean="0"/>
              <a:t>    </a:t>
            </a:r>
          </a:p>
          <a:p>
            <a:r>
              <a:rPr lang="en-US" dirty="0" smtClean="0"/>
              <a:t>    Is a technique for designing relational database tables </a:t>
            </a:r>
          </a:p>
          <a:p>
            <a:endParaRPr lang="en-US" dirty="0" smtClean="0"/>
          </a:p>
          <a:p>
            <a:r>
              <a:rPr lang="en-US" dirty="0" smtClean="0"/>
              <a:t>    Minimize duplication of information </a:t>
            </a:r>
          </a:p>
          <a:p>
            <a:endParaRPr lang="en-US" dirty="0" smtClean="0"/>
          </a:p>
          <a:p>
            <a:r>
              <a:rPr lang="en-US" dirty="0" smtClean="0"/>
              <a:t>    Safeguard the database against certain types of problems</a:t>
            </a:r>
          </a:p>
          <a:p>
            <a:endParaRPr lang="en-US" dirty="0">
              <a:ea typeface="+mn-ea"/>
              <a:cs typeface="+mn-cs"/>
            </a:endParaRPr>
          </a:p>
          <a:p>
            <a:r>
              <a:rPr lang="en-US" dirty="0" smtClean="0"/>
              <a:t>    Process </a:t>
            </a:r>
            <a:r>
              <a:rPr lang="en-US" dirty="0"/>
              <a:t>of efficiently organizing data in a database </a:t>
            </a:r>
          </a:p>
          <a:p>
            <a:pPr>
              <a:buFontTx/>
              <a:buNone/>
            </a:pPr>
            <a:r>
              <a:rPr lang="en-US" dirty="0"/>
              <a:t>    </a:t>
            </a:r>
          </a:p>
          <a:p>
            <a:r>
              <a:rPr lang="en-US" dirty="0"/>
              <a:t>    Goals of the normalization process: </a:t>
            </a:r>
          </a:p>
          <a:p>
            <a:pPr lvl="1">
              <a:buFontTx/>
              <a:buNone/>
            </a:pPr>
            <a:r>
              <a:rPr lang="en-US" dirty="0" smtClean="0"/>
              <a:t> </a:t>
            </a:r>
            <a:endParaRPr lang="en-US" dirty="0"/>
          </a:p>
          <a:p>
            <a:r>
              <a:rPr lang="en-US" dirty="0"/>
              <a:t>    </a:t>
            </a:r>
            <a:r>
              <a:rPr lang="en-US" dirty="0" smtClean="0"/>
              <a:t>Reduces </a:t>
            </a:r>
            <a:r>
              <a:rPr lang="en-US" dirty="0"/>
              <a:t>the amount of space a database consumed</a:t>
            </a:r>
          </a:p>
          <a:p>
            <a:endParaRPr lang="en-US" dirty="0"/>
          </a:p>
          <a:p>
            <a:r>
              <a:rPr lang="en-US" dirty="0"/>
              <a:t>    </a:t>
            </a:r>
            <a:r>
              <a:rPr lang="en-US" dirty="0" smtClean="0"/>
              <a:t>Ensures </a:t>
            </a:r>
            <a:r>
              <a:rPr lang="en-US" dirty="0"/>
              <a:t>that data is logically stored. </a:t>
            </a:r>
          </a:p>
          <a:p>
            <a:endParaRPr lang="en-US" dirty="0" smtClean="0">
              <a:ea typeface="+mn-ea"/>
              <a:cs typeface="+mn-cs"/>
            </a:endParaRPr>
          </a:p>
        </p:txBody>
      </p:sp>
      <p:sp>
        <p:nvSpPr>
          <p:cNvPr id="34820" name="Rectangle 4"/>
          <p:cNvSpPr>
            <a:spLocks noChangeArrowheads="1"/>
          </p:cNvSpPr>
          <p:nvPr/>
        </p:nvSpPr>
        <p:spPr bwMode="auto">
          <a:xfrm>
            <a:off x="457200" y="1219200"/>
            <a:ext cx="8686800" cy="457200"/>
          </a:xfrm>
          <a:prstGeom prst="rect">
            <a:avLst/>
          </a:prstGeom>
          <a:noFill/>
          <a:ln w="9525">
            <a:noFill/>
            <a:miter lim="800000"/>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09600" y="152400"/>
            <a:ext cx="8775700" cy="828675"/>
          </a:xfrm>
        </p:spPr>
        <p:txBody>
          <a:bodyPr>
            <a:normAutofit fontScale="90000"/>
          </a:bodyPr>
          <a:lstStyle/>
          <a:p>
            <a:r>
              <a:rPr lang="en-US" dirty="0" smtClean="0"/>
              <a:t/>
            </a:r>
            <a:br>
              <a:rPr lang="en-US" dirty="0" smtClean="0"/>
            </a:br>
            <a:r>
              <a:rPr lang="en-US" dirty="0" smtClean="0"/>
              <a:t>Problems with Un normalized Database</a:t>
            </a:r>
            <a:br>
              <a:rPr lang="en-US" dirty="0" smtClean="0"/>
            </a:br>
            <a:endParaRPr lang="en-US" dirty="0" smtClean="0"/>
          </a:p>
        </p:txBody>
      </p:sp>
      <p:sp>
        <p:nvSpPr>
          <p:cNvPr id="36867" name="Rectangle 3"/>
          <p:cNvSpPr>
            <a:spLocks noGrp="1" noChangeArrowheads="1"/>
          </p:cNvSpPr>
          <p:nvPr>
            <p:ph idx="1"/>
          </p:nvPr>
        </p:nvSpPr>
        <p:spPr/>
        <p:txBody>
          <a:bodyPr/>
          <a:lstStyle/>
          <a:p>
            <a:r>
              <a:rPr lang="en-US" dirty="0" smtClean="0"/>
              <a:t>can suffer from logical inconsistencies of various types and from anomalies involving data operations. </a:t>
            </a:r>
          </a:p>
          <a:p>
            <a:endParaRPr lang="en-US" b="1" dirty="0"/>
          </a:p>
          <a:p>
            <a:pPr lvl="1"/>
            <a:r>
              <a:rPr lang="en-US" b="1" dirty="0" smtClean="0"/>
              <a:t>UPDATE ANOMALY</a:t>
            </a:r>
            <a:r>
              <a:rPr lang="en-US" dirty="0" smtClean="0"/>
              <a:t> </a:t>
            </a:r>
          </a:p>
          <a:p>
            <a:pPr lvl="1"/>
            <a:endParaRPr lang="en-US" dirty="0" smtClean="0"/>
          </a:p>
          <a:p>
            <a:pPr lvl="1"/>
            <a:r>
              <a:rPr lang="en-US" dirty="0" smtClean="0"/>
              <a:t>I</a:t>
            </a:r>
            <a:r>
              <a:rPr lang="en-US" b="1" dirty="0" smtClean="0"/>
              <a:t>NSERTION ANOMALY</a:t>
            </a:r>
            <a:r>
              <a:rPr lang="en-US" dirty="0" smtClean="0"/>
              <a:t> </a:t>
            </a:r>
          </a:p>
          <a:p>
            <a:pPr lvl="1"/>
            <a:endParaRPr lang="en-US" dirty="0" smtClean="0"/>
          </a:p>
          <a:p>
            <a:pPr lvl="1"/>
            <a:r>
              <a:rPr lang="en-US" b="1" dirty="0" smtClean="0"/>
              <a:t>DELETION ANOMALY</a:t>
            </a:r>
            <a:r>
              <a:rPr lang="en-US" dirty="0" smtClean="0"/>
              <a:t> </a:t>
            </a:r>
          </a:p>
          <a:p>
            <a:pPr>
              <a:buFontTx/>
              <a:buNone/>
            </a:pPr>
            <a:endParaRPr lang="en-US" dirty="0" smtClean="0"/>
          </a:p>
          <a:p>
            <a:pPr>
              <a:buFontTx/>
              <a:buNone/>
            </a:pPr>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fontScale="90000"/>
          </a:bodyPr>
          <a:lstStyle/>
          <a:p>
            <a:r>
              <a:rPr lang="en-US" dirty="0" smtClean="0"/>
              <a:t/>
            </a:r>
            <a:br>
              <a:rPr lang="en-US" dirty="0" smtClean="0"/>
            </a:br>
            <a:r>
              <a:rPr lang="en-US" dirty="0" smtClean="0"/>
              <a:t>First Normal Form (1NF) </a:t>
            </a:r>
            <a:br>
              <a:rPr lang="en-US" dirty="0" smtClean="0"/>
            </a:br>
            <a:endParaRPr lang="en-US" dirty="0" smtClean="0"/>
          </a:p>
        </p:txBody>
      </p:sp>
      <p:sp>
        <p:nvSpPr>
          <p:cNvPr id="49155" name="Rectangle 3"/>
          <p:cNvSpPr>
            <a:spLocks noGrp="1" noChangeArrowheads="1"/>
          </p:cNvSpPr>
          <p:nvPr>
            <p:ph idx="1"/>
          </p:nvPr>
        </p:nvSpPr>
        <p:spPr/>
        <p:txBody>
          <a:bodyPr/>
          <a:lstStyle/>
          <a:p>
            <a:r>
              <a:rPr lang="en-US" dirty="0" smtClean="0"/>
              <a:t>I NF:</a:t>
            </a:r>
          </a:p>
          <a:p>
            <a:pPr lvl="1"/>
            <a:r>
              <a:rPr lang="en-US" sz="1800" dirty="0" smtClean="0"/>
              <a:t>Eliminate </a:t>
            </a:r>
            <a:r>
              <a:rPr lang="en-US" sz="1800" dirty="0"/>
              <a:t>Repeating Groups - Make a separate table for each set of related attributes, and give each table a primary key. </a:t>
            </a:r>
            <a:endParaRPr lang="en-US" sz="1800" dirty="0" smtClean="0"/>
          </a:p>
          <a:p>
            <a:pPr lvl="1"/>
            <a:r>
              <a:rPr lang="en-US" sz="1800" dirty="0" smtClean="0"/>
              <a:t>1NF </a:t>
            </a:r>
            <a:r>
              <a:rPr lang="en-US" sz="1800" dirty="0"/>
              <a:t>requires that the values in each column of a table are atomic. By atomic we mean that there are no sets of values within a </a:t>
            </a:r>
            <a:r>
              <a:rPr lang="en-US" sz="1800" dirty="0" smtClean="0"/>
              <a:t>column.</a:t>
            </a:r>
          </a:p>
          <a:p>
            <a:pPr lvl="1"/>
            <a:r>
              <a:rPr lang="en-US" sz="1800" dirty="0" smtClean="0"/>
              <a:t>A </a:t>
            </a:r>
            <a:r>
              <a:rPr lang="en-US" sz="1800" dirty="0"/>
              <a:t>table is in first normal form (1NF) if and only if it faithfully represents </a:t>
            </a:r>
            <a:r>
              <a:rPr lang="en-US" dirty="0"/>
              <a:t>a relation. </a:t>
            </a:r>
          </a:p>
          <a:p>
            <a:pPr>
              <a:buFontTx/>
              <a:buNone/>
            </a:pPr>
            <a:endParaRPr lang="en-US" dirty="0" smtClean="0"/>
          </a:p>
        </p:txBody>
      </p:sp>
      <p:pic>
        <p:nvPicPr>
          <p:cNvPr id="4098" name="Picture 2" descr="https://cdn.guru99.com/images/1N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017" y="3352800"/>
            <a:ext cx="8137073" cy="27772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fontScale="90000"/>
          </a:bodyPr>
          <a:lstStyle/>
          <a:p>
            <a:r>
              <a:rPr lang="en-US" dirty="0" smtClean="0"/>
              <a:t/>
            </a:r>
            <a:br>
              <a:rPr lang="en-US" dirty="0" smtClean="0"/>
            </a:br>
            <a:r>
              <a:rPr lang="en-US" dirty="0" smtClean="0"/>
              <a:t>Second Normal Form (2NF) </a:t>
            </a:r>
            <a:br>
              <a:rPr lang="en-US" dirty="0" smtClean="0"/>
            </a:br>
            <a:endParaRPr lang="en-US" dirty="0" smtClean="0"/>
          </a:p>
        </p:txBody>
      </p:sp>
      <p:sp>
        <p:nvSpPr>
          <p:cNvPr id="52227" name="Rectangle 3"/>
          <p:cNvSpPr>
            <a:spLocks noGrp="1" noChangeArrowheads="1"/>
          </p:cNvSpPr>
          <p:nvPr>
            <p:ph idx="1"/>
          </p:nvPr>
        </p:nvSpPr>
        <p:spPr/>
        <p:txBody>
          <a:bodyPr>
            <a:normAutofit fontScale="85000" lnSpcReduction="10000"/>
          </a:bodyPr>
          <a:lstStyle/>
          <a:p>
            <a:r>
              <a:rPr lang="en-US" dirty="0" smtClean="0"/>
              <a:t>2 NF:</a:t>
            </a:r>
          </a:p>
          <a:p>
            <a:pPr lvl="1"/>
            <a:r>
              <a:rPr lang="en-US" dirty="0" smtClean="0"/>
              <a:t>Is based on the concept of Full Functional Dependency. </a:t>
            </a:r>
          </a:p>
          <a:p>
            <a:pPr lvl="1"/>
            <a:endParaRPr lang="en-US" i="1" dirty="0"/>
          </a:p>
          <a:p>
            <a:pPr lvl="1"/>
            <a:r>
              <a:rPr lang="en-US" i="1" dirty="0" smtClean="0"/>
              <a:t>A relation R is in 2NF if and only if it is in 1NF and every non-key attribute is fully functionally dependent on the primary key of the relation R. </a:t>
            </a:r>
          </a:p>
          <a:p>
            <a:pPr lvl="1"/>
            <a:endParaRPr lang="en-US" i="1" dirty="0"/>
          </a:p>
          <a:p>
            <a:pPr lvl="1"/>
            <a:r>
              <a:rPr lang="en-US" dirty="0" smtClean="0"/>
              <a:t>A </a:t>
            </a:r>
            <a:r>
              <a:rPr lang="en-US" dirty="0"/>
              <a:t>table in 1NF is also in 2NF form if the values in every column are functionally or transitively dependent on the complete primary </a:t>
            </a:r>
            <a:r>
              <a:rPr lang="en-US" dirty="0" smtClean="0"/>
              <a:t>key</a:t>
            </a:r>
          </a:p>
          <a:p>
            <a:pPr lvl="1"/>
            <a:endParaRPr lang="en-US" dirty="0"/>
          </a:p>
          <a:p>
            <a:pPr lvl="1"/>
            <a:r>
              <a:rPr lang="en-US" dirty="0" smtClean="0"/>
              <a:t>For </a:t>
            </a:r>
            <a:r>
              <a:rPr lang="en-US" dirty="0"/>
              <a:t>every relation with a single data item making up the primary key, this rule should always be true. For those with the composite key examine every column and ask whether its value depends on the whole of the composite key or just some part of </a:t>
            </a:r>
            <a:r>
              <a:rPr lang="en-US" dirty="0" smtClean="0"/>
              <a:t>it</a:t>
            </a:r>
          </a:p>
          <a:p>
            <a:pPr lvl="1"/>
            <a:r>
              <a:rPr lang="en-US" dirty="0" smtClean="0"/>
              <a:t>Remove </a:t>
            </a:r>
            <a:r>
              <a:rPr lang="en-US" dirty="0"/>
              <a:t>those that depend only on part of the key to a new relation with that part as the primary key</a:t>
            </a:r>
          </a:p>
          <a:p>
            <a:endParaRPr lang="en-US" dirty="0" smtClean="0"/>
          </a:p>
          <a:p>
            <a:endParaRPr lang="en-US" dirty="0" smtClean="0"/>
          </a:p>
          <a:p>
            <a:endParaRPr lang="en-US" dirty="0" smtClean="0"/>
          </a:p>
          <a:p>
            <a:pPr>
              <a:buFontTx/>
              <a:buNone/>
            </a:pPr>
            <a:endParaRPr 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smtClean="0"/>
              <a:t>Example of 2NF form</a:t>
            </a:r>
          </a:p>
        </p:txBody>
      </p:sp>
      <p:sp>
        <p:nvSpPr>
          <p:cNvPr id="54275" name="Rectangle 3"/>
          <p:cNvSpPr>
            <a:spLocks noGrp="1" noChangeArrowheads="1"/>
          </p:cNvSpPr>
          <p:nvPr>
            <p:ph idx="1"/>
          </p:nvPr>
        </p:nvSpPr>
        <p:spPr/>
        <p:txBody>
          <a:bodyPr/>
          <a:lstStyle/>
          <a:p>
            <a:r>
              <a:rPr lang="en-US" dirty="0" smtClean="0"/>
              <a:t>The below two tables demonstrate 2NF.</a:t>
            </a:r>
          </a:p>
        </p:txBody>
      </p:sp>
      <p:pic>
        <p:nvPicPr>
          <p:cNvPr id="5122" name="Picture 2" descr="What is Normalization? 1NF, 2NF, 3NF &amp; BCNF with Examp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251" y="1535578"/>
            <a:ext cx="4496877" cy="189342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What is Normalization? 1NF, 2NF, 3NF &amp; BCNF with Exampl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491" y="3810000"/>
            <a:ext cx="4589828" cy="224574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12251" y="1535578"/>
            <a:ext cx="4496877" cy="18934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8"/>
          <p:cNvSpPr>
            <a:spLocks noGrp="1" noChangeArrowheads="1"/>
          </p:cNvSpPr>
          <p:nvPr>
            <p:ph type="title"/>
          </p:nvPr>
        </p:nvSpPr>
        <p:spPr/>
        <p:txBody>
          <a:bodyPr/>
          <a:lstStyle/>
          <a:p>
            <a:r>
              <a:rPr lang="en-US" sz="3600" dirty="0" smtClean="0"/>
              <a:t>Introduction to Database</a:t>
            </a:r>
          </a:p>
        </p:txBody>
      </p:sp>
      <p:sp>
        <p:nvSpPr>
          <p:cNvPr id="8196" name="Rectangle 39"/>
          <p:cNvSpPr>
            <a:spLocks noGrp="1" noChangeArrowheads="1"/>
          </p:cNvSpPr>
          <p:nvPr>
            <p:ph idx="1"/>
          </p:nvPr>
        </p:nvSpPr>
        <p:spPr/>
        <p:txBody>
          <a:bodyPr/>
          <a:lstStyle/>
          <a:p>
            <a:r>
              <a:rPr lang="en-US" dirty="0" smtClean="0"/>
              <a:t>DB - A set of inter-related data </a:t>
            </a:r>
          </a:p>
          <a:p>
            <a:r>
              <a:rPr lang="en-US" dirty="0" smtClean="0"/>
              <a:t>MS - A software that manages the data </a:t>
            </a:r>
          </a:p>
          <a:p>
            <a:r>
              <a:rPr lang="en-US" dirty="0" smtClean="0"/>
              <a:t>SCHEMA - A set of tables and relationships, which meet a specific need </a:t>
            </a:r>
          </a:p>
        </p:txBody>
      </p:sp>
      <p:pic>
        <p:nvPicPr>
          <p:cNvPr id="3074" name="Picture 2" descr="Image result for DB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9396" y="3352800"/>
            <a:ext cx="6858000" cy="38440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dirty="0" smtClean="0"/>
              <a:t>Third Normal </a:t>
            </a:r>
            <a:r>
              <a:rPr lang="en-US" dirty="0" smtClean="0"/>
              <a:t>Form(3NF)</a:t>
            </a:r>
            <a:endParaRPr lang="en-US" dirty="0" smtClean="0"/>
          </a:p>
        </p:txBody>
      </p:sp>
      <p:sp>
        <p:nvSpPr>
          <p:cNvPr id="58371" name="Rectangle 3"/>
          <p:cNvSpPr>
            <a:spLocks noGrp="1" noChangeArrowheads="1"/>
          </p:cNvSpPr>
          <p:nvPr>
            <p:ph idx="1"/>
          </p:nvPr>
        </p:nvSpPr>
        <p:spPr/>
        <p:txBody>
          <a:bodyPr/>
          <a:lstStyle/>
          <a:p>
            <a:r>
              <a:rPr lang="en-US" dirty="0" smtClean="0"/>
              <a:t>3 NF:</a:t>
            </a:r>
          </a:p>
          <a:p>
            <a:pPr lvl="1"/>
            <a:r>
              <a:rPr lang="en-US" dirty="0" smtClean="0"/>
              <a:t>Eliminate Columns Not Dependent On Key - If attributes do not contribute to a description of the key, remove them to a separate table </a:t>
            </a:r>
          </a:p>
          <a:p>
            <a:pPr lvl="1"/>
            <a:endParaRPr lang="en-US" dirty="0"/>
          </a:p>
          <a:p>
            <a:pPr lvl="1"/>
            <a:r>
              <a:rPr lang="en-US" dirty="0" smtClean="0"/>
              <a:t>3nF is based on the concept of transitive dependency. </a:t>
            </a:r>
          </a:p>
          <a:p>
            <a:pPr lvl="1"/>
            <a:endParaRPr lang="en-US" i="1" dirty="0"/>
          </a:p>
          <a:p>
            <a:pPr lvl="1"/>
            <a:r>
              <a:rPr lang="en-US" i="1" dirty="0" smtClean="0"/>
              <a:t>A relation R is in 3NF if and only if it is in 2NF and every non-key attribute is </a:t>
            </a:r>
            <a:r>
              <a:rPr lang="en-US" i="1" dirty="0" err="1" smtClean="0"/>
              <a:t>nontransitively</a:t>
            </a:r>
            <a:r>
              <a:rPr lang="en-US" i="1" dirty="0" smtClean="0"/>
              <a:t> dependent on the primary key of the relation R.</a:t>
            </a:r>
            <a:r>
              <a:rPr lang="en-US" dirty="0" smtClean="0"/>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dirty="0" smtClean="0"/>
              <a:t> The criteria for </a:t>
            </a:r>
            <a:r>
              <a:rPr lang="en-US" b="1" dirty="0" smtClean="0"/>
              <a:t>third normal form</a:t>
            </a:r>
            <a:r>
              <a:rPr lang="en-US" dirty="0" smtClean="0"/>
              <a:t> (</a:t>
            </a:r>
            <a:r>
              <a:rPr lang="en-US" b="1" dirty="0" smtClean="0"/>
              <a:t>3NF)</a:t>
            </a:r>
            <a:r>
              <a:rPr lang="en-US" dirty="0" smtClean="0"/>
              <a:t> </a:t>
            </a:r>
          </a:p>
        </p:txBody>
      </p:sp>
      <p:sp>
        <p:nvSpPr>
          <p:cNvPr id="59395" name="Rectangle 3"/>
          <p:cNvSpPr>
            <a:spLocks noGrp="1" noChangeArrowheads="1"/>
          </p:cNvSpPr>
          <p:nvPr>
            <p:ph idx="1"/>
          </p:nvPr>
        </p:nvSpPr>
        <p:spPr/>
        <p:txBody>
          <a:bodyPr>
            <a:normAutofit/>
          </a:bodyPr>
          <a:lstStyle/>
          <a:p>
            <a:r>
              <a:rPr lang="en-US" dirty="0" smtClean="0"/>
              <a:t>3 NF Rules </a:t>
            </a:r>
            <a:r>
              <a:rPr lang="en-US" dirty="0"/>
              <a:t>: </a:t>
            </a:r>
            <a:endParaRPr lang="en-US" dirty="0" smtClean="0"/>
          </a:p>
          <a:p>
            <a:pPr lvl="1"/>
            <a:r>
              <a:rPr lang="en-US" dirty="0" smtClean="0"/>
              <a:t>A </a:t>
            </a:r>
            <a:r>
              <a:rPr lang="en-US" dirty="0"/>
              <a:t>relation in the second normal form is also in the third normal form, if the values in every non - key column are not transitively dependent on the primary </a:t>
            </a:r>
            <a:r>
              <a:rPr lang="en-US" dirty="0" smtClean="0"/>
              <a:t>key</a:t>
            </a:r>
          </a:p>
          <a:p>
            <a:pPr lvl="1"/>
            <a:endParaRPr lang="en-US" dirty="0"/>
          </a:p>
          <a:p>
            <a:pPr lvl="1"/>
            <a:r>
              <a:rPr lang="en-US" dirty="0" smtClean="0"/>
              <a:t>Examine </a:t>
            </a:r>
            <a:r>
              <a:rPr lang="en-US" dirty="0"/>
              <a:t>every non - key column and question its relationship with every other non - key </a:t>
            </a:r>
            <a:r>
              <a:rPr lang="en-US" dirty="0" smtClean="0"/>
              <a:t>column</a:t>
            </a:r>
          </a:p>
          <a:p>
            <a:pPr lvl="1"/>
            <a:endParaRPr lang="en-US" dirty="0"/>
          </a:p>
          <a:p>
            <a:pPr lvl="1"/>
            <a:r>
              <a:rPr lang="en-US" dirty="0" smtClean="0"/>
              <a:t>If </a:t>
            </a:r>
            <a:r>
              <a:rPr lang="en-US" dirty="0"/>
              <a:t>there is a transitive dependency remove both the columns to a new relation</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smtClean="0"/>
              <a:t>Example of Third Normal form</a:t>
            </a:r>
          </a:p>
        </p:txBody>
      </p:sp>
      <p:sp>
        <p:nvSpPr>
          <p:cNvPr id="60419" name="Rectangle 3"/>
          <p:cNvSpPr>
            <a:spLocks noGrp="1" noChangeArrowheads="1"/>
          </p:cNvSpPr>
          <p:nvPr>
            <p:ph idx="1"/>
          </p:nvPr>
        </p:nvSpPr>
        <p:spPr/>
        <p:txBody>
          <a:bodyPr/>
          <a:lstStyle/>
          <a:p>
            <a:r>
              <a:rPr lang="en-US" dirty="0"/>
              <a:t>The below two tables demonstrate </a:t>
            </a:r>
            <a:r>
              <a:rPr lang="en-US" dirty="0" smtClean="0"/>
              <a:t>3NF</a:t>
            </a:r>
            <a:r>
              <a:rPr lang="en-US" dirty="0"/>
              <a:t>.</a:t>
            </a:r>
          </a:p>
          <a:p>
            <a:endParaRPr lang="en-US" dirty="0" smtClean="0"/>
          </a:p>
        </p:txBody>
      </p:sp>
      <p:pic>
        <p:nvPicPr>
          <p:cNvPr id="6146" name="Picture 2" descr="https://cdn.guru99.com/images/2NFTabl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00200"/>
            <a:ext cx="5629275" cy="15240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What is Normalization? 1NF, 2NF, 3NF &amp; BCNF with Exampl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530" y="3290074"/>
            <a:ext cx="3781269" cy="1891526"/>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What is Normalization? 1NF, 2NF, 3NF &amp; BCNF with Exampl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3290074"/>
            <a:ext cx="2800350" cy="1434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ormAutofit fontScale="90000"/>
          </a:bodyPr>
          <a:lstStyle/>
          <a:p>
            <a:r>
              <a:rPr lang="en-US" b="1" dirty="0" smtClean="0"/>
              <a:t>BENEFITS OF NORMALIZATION</a:t>
            </a:r>
            <a:br>
              <a:rPr lang="en-US" b="1" dirty="0" smtClean="0"/>
            </a:br>
            <a:endParaRPr lang="en-US" b="1" dirty="0" smtClean="0"/>
          </a:p>
        </p:txBody>
      </p:sp>
      <p:sp>
        <p:nvSpPr>
          <p:cNvPr id="72707" name="Rectangle 3"/>
          <p:cNvSpPr>
            <a:spLocks noGrp="1" noChangeArrowheads="1"/>
          </p:cNvSpPr>
          <p:nvPr>
            <p:ph idx="1"/>
          </p:nvPr>
        </p:nvSpPr>
        <p:spPr/>
        <p:txBody>
          <a:bodyPr/>
          <a:lstStyle/>
          <a:p>
            <a:r>
              <a:rPr lang="en-US" dirty="0" smtClean="0"/>
              <a:t>BENEFITS:</a:t>
            </a:r>
          </a:p>
          <a:p>
            <a:pPr lvl="1"/>
            <a:r>
              <a:rPr lang="en-US" dirty="0" smtClean="0"/>
              <a:t>Greater overall database organization</a:t>
            </a:r>
          </a:p>
          <a:p>
            <a:pPr lvl="1"/>
            <a:endParaRPr lang="en-US" dirty="0"/>
          </a:p>
          <a:p>
            <a:pPr lvl="1"/>
            <a:r>
              <a:rPr lang="en-US" dirty="0" smtClean="0"/>
              <a:t>Reduction of redundant data</a:t>
            </a:r>
          </a:p>
          <a:p>
            <a:pPr lvl="1"/>
            <a:endParaRPr lang="en-US" dirty="0"/>
          </a:p>
          <a:p>
            <a:pPr lvl="1"/>
            <a:r>
              <a:rPr lang="en-US" dirty="0" smtClean="0"/>
              <a:t>Data consistency within the database</a:t>
            </a:r>
          </a:p>
          <a:p>
            <a:pPr lvl="1"/>
            <a:endParaRPr lang="en-US" dirty="0"/>
          </a:p>
          <a:p>
            <a:pPr lvl="1"/>
            <a:r>
              <a:rPr lang="en-US" dirty="0" smtClean="0"/>
              <a:t>A much more flexible database design</a:t>
            </a:r>
          </a:p>
          <a:p>
            <a:pPr lvl="1"/>
            <a:endParaRPr lang="en-US" dirty="0"/>
          </a:p>
          <a:p>
            <a:pPr lvl="1"/>
            <a:r>
              <a:rPr lang="en-US" dirty="0" smtClean="0"/>
              <a:t>A better handle on database security</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normAutofit fontScale="90000"/>
          </a:bodyPr>
          <a:lstStyle/>
          <a:p>
            <a:r>
              <a:rPr lang="en-US" b="1" smtClean="0"/>
              <a:t>DRAWBACKS OF NORMALIZATION</a:t>
            </a:r>
            <a:br>
              <a:rPr lang="en-US" b="1" smtClean="0"/>
            </a:br>
            <a:endParaRPr lang="en-US" b="1" smtClean="0"/>
          </a:p>
        </p:txBody>
      </p:sp>
      <p:sp>
        <p:nvSpPr>
          <p:cNvPr id="73731" name="Rectangle 3"/>
          <p:cNvSpPr>
            <a:spLocks noGrp="1" noChangeArrowheads="1"/>
          </p:cNvSpPr>
          <p:nvPr>
            <p:ph idx="1"/>
          </p:nvPr>
        </p:nvSpPr>
        <p:spPr/>
        <p:txBody>
          <a:bodyPr/>
          <a:lstStyle/>
          <a:p>
            <a:r>
              <a:rPr lang="en-US" dirty="0" smtClean="0"/>
              <a:t>Reduced database performance</a:t>
            </a:r>
          </a:p>
          <a:p>
            <a:endParaRPr lang="en-US" dirty="0"/>
          </a:p>
          <a:p>
            <a:pPr lvl="1"/>
            <a:r>
              <a:rPr lang="en-US" dirty="0" smtClean="0"/>
              <a:t>The acceptance of reduced performance requires the knowledge that   when a query or transaction request is sent to the database</a:t>
            </a:r>
          </a:p>
          <a:p>
            <a:pPr lvl="1"/>
            <a:endParaRPr lang="en-US" dirty="0"/>
          </a:p>
          <a:p>
            <a:pPr lvl="1"/>
            <a:r>
              <a:rPr lang="en-US" dirty="0" smtClean="0"/>
              <a:t>Requires much more CPU, memory, and I/O to process transactions and database queries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233369" y="1112843"/>
            <a:ext cx="6472232" cy="4960937"/>
          </a:xfrm>
        </p:spPr>
        <p:txBody>
          <a:bodyPr/>
          <a:lstStyle/>
          <a:p>
            <a:r>
              <a:rPr lang="en-US" dirty="0" smtClean="0"/>
              <a:t>RDBMS are primary used for storing transactional data.</a:t>
            </a:r>
          </a:p>
          <a:p>
            <a:endParaRPr lang="en-US" dirty="0" smtClean="0"/>
          </a:p>
          <a:p>
            <a:r>
              <a:rPr lang="en-US" dirty="0" smtClean="0"/>
              <a:t>E-R Model is prepared to map the business system to database.</a:t>
            </a:r>
          </a:p>
          <a:p>
            <a:endParaRPr lang="en-US" dirty="0" smtClean="0"/>
          </a:p>
          <a:p>
            <a:r>
              <a:rPr lang="en-US" dirty="0" smtClean="0"/>
              <a:t>Normalization is the process of  refining the table schema.</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838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075"/>
          <p:cNvSpPr>
            <a:spLocks noGrp="1" noChangeArrowheads="1"/>
          </p:cNvSpPr>
          <p:nvPr>
            <p:ph type="title"/>
          </p:nvPr>
        </p:nvSpPr>
        <p:spPr/>
        <p:txBody>
          <a:bodyPr lIns="90488" tIns="44450" rIns="90488" bIns="44450"/>
          <a:lstStyle/>
          <a:p>
            <a:r>
              <a:rPr lang="en-US" dirty="0" smtClean="0"/>
              <a:t>Characteristics of DBMS</a:t>
            </a:r>
          </a:p>
        </p:txBody>
      </p:sp>
      <p:sp>
        <p:nvSpPr>
          <p:cNvPr id="10243" name="Rectangle 3076"/>
          <p:cNvSpPr>
            <a:spLocks noGrp="1" noChangeArrowheads="1"/>
          </p:cNvSpPr>
          <p:nvPr>
            <p:ph idx="1"/>
          </p:nvPr>
        </p:nvSpPr>
        <p:spPr/>
        <p:txBody>
          <a:bodyPr lIns="90488" tIns="44450" rIns="90488" bIns="44450"/>
          <a:lstStyle/>
          <a:p>
            <a:pPr>
              <a:lnSpc>
                <a:spcPts val="3800"/>
              </a:lnSpc>
            </a:pPr>
            <a:r>
              <a:rPr lang="en-US" dirty="0" smtClean="0"/>
              <a:t>Control of Data Redundancy</a:t>
            </a:r>
          </a:p>
          <a:p>
            <a:pPr lvl="1">
              <a:lnSpc>
                <a:spcPts val="3800"/>
              </a:lnSpc>
            </a:pPr>
            <a:r>
              <a:rPr lang="en-GB" dirty="0" smtClean="0"/>
              <a:t>Same data is stored at number of places</a:t>
            </a:r>
          </a:p>
          <a:p>
            <a:pPr lvl="1">
              <a:lnSpc>
                <a:spcPts val="3800"/>
              </a:lnSpc>
            </a:pPr>
            <a:r>
              <a:rPr lang="en-GB" dirty="0" smtClean="0"/>
              <a:t>DBMS helps in removing redundancies by providing means of integration. </a:t>
            </a:r>
          </a:p>
          <a:p>
            <a:pPr>
              <a:lnSpc>
                <a:spcPts val="3800"/>
              </a:lnSpc>
            </a:pPr>
            <a:r>
              <a:rPr lang="en-US" dirty="0" smtClean="0"/>
              <a:t>Sharing of Data</a:t>
            </a:r>
          </a:p>
          <a:p>
            <a:pPr lvl="1">
              <a:lnSpc>
                <a:spcPts val="3800"/>
              </a:lnSpc>
            </a:pPr>
            <a:r>
              <a:rPr lang="en-GB" dirty="0" smtClean="0"/>
              <a:t>DBMS allow many applications to share the data with user. </a:t>
            </a:r>
          </a:p>
          <a:p>
            <a:pPr>
              <a:lnSpc>
                <a:spcPts val="3800"/>
              </a:lnSpc>
            </a:pPr>
            <a:r>
              <a:rPr lang="en-US" dirty="0" smtClean="0"/>
              <a:t>Maintenance of Integrity</a:t>
            </a:r>
          </a:p>
          <a:p>
            <a:pPr lvl="1">
              <a:lnSpc>
                <a:spcPts val="3800"/>
              </a:lnSpc>
            </a:pPr>
            <a:r>
              <a:rPr lang="en-GB" dirty="0" smtClean="0"/>
              <a:t>Refers to the correctness, consistency and interrelationship of data with respect to the application, which uses the data.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099"/>
          <p:cNvSpPr>
            <a:spLocks noGrp="1" noChangeArrowheads="1"/>
          </p:cNvSpPr>
          <p:nvPr>
            <p:ph type="title"/>
          </p:nvPr>
        </p:nvSpPr>
        <p:spPr/>
        <p:txBody>
          <a:bodyPr lIns="90488" tIns="44450" rIns="90488" bIns="44450"/>
          <a:lstStyle/>
          <a:p>
            <a:r>
              <a:rPr lang="en-US" dirty="0" smtClean="0"/>
              <a:t>Characteristics of DBMS</a:t>
            </a:r>
          </a:p>
        </p:txBody>
      </p:sp>
      <p:sp>
        <p:nvSpPr>
          <p:cNvPr id="11267" name="Rectangle 4100"/>
          <p:cNvSpPr>
            <a:spLocks noGrp="1" noChangeArrowheads="1"/>
          </p:cNvSpPr>
          <p:nvPr>
            <p:ph idx="1"/>
          </p:nvPr>
        </p:nvSpPr>
        <p:spPr/>
        <p:txBody>
          <a:bodyPr lIns="90488" tIns="44450" rIns="90488" bIns="44450"/>
          <a:lstStyle/>
          <a:p>
            <a:r>
              <a:rPr lang="en-US" dirty="0" smtClean="0"/>
              <a:t>Support for Transaction Control and Recovery</a:t>
            </a:r>
          </a:p>
          <a:p>
            <a:endParaRPr lang="en-US" smtClean="0"/>
          </a:p>
          <a:p>
            <a:pPr lvl="1"/>
            <a:r>
              <a:rPr lang="en-GB" smtClean="0"/>
              <a:t>DBMS </a:t>
            </a:r>
            <a:r>
              <a:rPr lang="en-GB" dirty="0" smtClean="0"/>
              <a:t>ensures that updates take place physically after a logical transaction is complete.</a:t>
            </a:r>
          </a:p>
          <a:p>
            <a:r>
              <a:rPr lang="en-US" dirty="0" smtClean="0"/>
              <a:t>Data Independence</a:t>
            </a:r>
          </a:p>
          <a:p>
            <a:pPr lvl="1"/>
            <a:r>
              <a:rPr lang="en-GB" dirty="0" smtClean="0"/>
              <a:t>In DBMS, the application programs are transparent to the physical organization and access techniques.</a:t>
            </a:r>
          </a:p>
          <a:p>
            <a:r>
              <a:rPr lang="en-US" dirty="0" smtClean="0"/>
              <a:t>Availability of Productivity Tools</a:t>
            </a:r>
          </a:p>
          <a:p>
            <a:pPr lvl="1"/>
            <a:r>
              <a:rPr lang="en-GB" dirty="0" smtClean="0"/>
              <a:t>Tools like query language, screen and report painter and other 4GL tools are available.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p:txBody>
          <a:bodyPr lIns="90488" tIns="44450" rIns="90488" bIns="44450"/>
          <a:lstStyle/>
          <a:p>
            <a:r>
              <a:rPr lang="en-US" dirty="0" smtClean="0"/>
              <a:t>Characteristics of DBMS</a:t>
            </a:r>
          </a:p>
        </p:txBody>
      </p:sp>
      <p:sp>
        <p:nvSpPr>
          <p:cNvPr id="12291" name="Rectangle 5"/>
          <p:cNvSpPr>
            <a:spLocks noGrp="1" noChangeArrowheads="1"/>
          </p:cNvSpPr>
          <p:nvPr>
            <p:ph idx="1"/>
          </p:nvPr>
        </p:nvSpPr>
        <p:spPr/>
        <p:txBody>
          <a:bodyPr lIns="90488" tIns="44450" rIns="90488" bIns="44450"/>
          <a:lstStyle/>
          <a:p>
            <a:r>
              <a:rPr lang="en-US" dirty="0" smtClean="0"/>
              <a:t>Control over Security</a:t>
            </a:r>
          </a:p>
          <a:p>
            <a:endParaRPr lang="en-US" dirty="0" smtClean="0"/>
          </a:p>
          <a:p>
            <a:pPr lvl="1"/>
            <a:r>
              <a:rPr lang="en-GB" dirty="0" smtClean="0"/>
              <a:t>DBMS provide tools by which the DBA can ensure security of the database.</a:t>
            </a:r>
          </a:p>
          <a:p>
            <a:pPr lvl="1"/>
            <a:endParaRPr lang="en-GB" dirty="0" smtClean="0"/>
          </a:p>
          <a:p>
            <a:r>
              <a:rPr lang="en-US" dirty="0" smtClean="0"/>
              <a:t>Hardware Independence</a:t>
            </a:r>
          </a:p>
          <a:p>
            <a:endParaRPr lang="en-US" dirty="0" smtClean="0"/>
          </a:p>
          <a:p>
            <a:pPr lvl="1"/>
            <a:r>
              <a:rPr lang="en-GB" dirty="0" smtClean="0"/>
              <a:t>Most DBMS are available across hardware platforms and operating systems. </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p:txBody>
          <a:bodyPr lIns="90488" tIns="44450" rIns="90488" bIns="44450"/>
          <a:lstStyle/>
          <a:p>
            <a:r>
              <a:rPr lang="en-US" dirty="0"/>
              <a:t>Database Applications – DBMS</a:t>
            </a:r>
          </a:p>
        </p:txBody>
      </p:sp>
      <p:sp>
        <p:nvSpPr>
          <p:cNvPr id="12291" name="Rectangle 5"/>
          <p:cNvSpPr>
            <a:spLocks noGrp="1" noChangeArrowheads="1"/>
          </p:cNvSpPr>
          <p:nvPr>
            <p:ph idx="1"/>
          </p:nvPr>
        </p:nvSpPr>
        <p:spPr/>
        <p:txBody>
          <a:bodyPr lIns="90488" tIns="44450" rIns="90488" bIns="44450">
            <a:normAutofit lnSpcReduction="10000"/>
          </a:bodyPr>
          <a:lstStyle/>
          <a:p>
            <a:r>
              <a:rPr lang="en-US" dirty="0"/>
              <a:t>Applications where we use Database Management Systems are:</a:t>
            </a:r>
          </a:p>
          <a:p>
            <a:endParaRPr lang="en-US" dirty="0" smtClean="0"/>
          </a:p>
          <a:p>
            <a:pPr lvl="1"/>
            <a:r>
              <a:rPr lang="en-US" dirty="0" smtClean="0"/>
              <a:t>Telecom</a:t>
            </a:r>
          </a:p>
          <a:p>
            <a:endParaRPr lang="en-US" dirty="0" smtClean="0"/>
          </a:p>
          <a:p>
            <a:pPr lvl="1"/>
            <a:r>
              <a:rPr lang="en-US" dirty="0" smtClean="0"/>
              <a:t>Industry</a:t>
            </a:r>
          </a:p>
          <a:p>
            <a:endParaRPr lang="en-US" dirty="0" smtClean="0"/>
          </a:p>
          <a:p>
            <a:pPr lvl="1"/>
            <a:r>
              <a:rPr lang="en-US" dirty="0" smtClean="0"/>
              <a:t>Banking System</a:t>
            </a:r>
          </a:p>
          <a:p>
            <a:endParaRPr lang="en-US" dirty="0" smtClean="0"/>
          </a:p>
          <a:p>
            <a:pPr lvl="1"/>
            <a:r>
              <a:rPr lang="en-US" dirty="0" smtClean="0"/>
              <a:t>Education Sector</a:t>
            </a:r>
          </a:p>
          <a:p>
            <a:endParaRPr lang="en-US" dirty="0" smtClean="0"/>
          </a:p>
          <a:p>
            <a:pPr lvl="1"/>
            <a:r>
              <a:rPr lang="en-US" dirty="0" smtClean="0"/>
              <a:t>Online Shopping</a:t>
            </a:r>
          </a:p>
        </p:txBody>
      </p:sp>
    </p:spTree>
    <p:extLst>
      <p:ext uri="{BB962C8B-B14F-4D97-AF65-F5344CB8AC3E}">
        <p14:creationId xmlns:p14="http://schemas.microsoft.com/office/powerpoint/2010/main" val="36854467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p:txBody>
          <a:bodyPr lIns="90488" tIns="44450" rIns="90488" bIns="44450"/>
          <a:lstStyle/>
          <a:p>
            <a:r>
              <a:rPr lang="en-US" dirty="0"/>
              <a:t>DBMS over file system</a:t>
            </a:r>
          </a:p>
        </p:txBody>
      </p:sp>
      <p:sp>
        <p:nvSpPr>
          <p:cNvPr id="12291" name="Rectangle 5"/>
          <p:cNvSpPr>
            <a:spLocks noGrp="1" noChangeArrowheads="1"/>
          </p:cNvSpPr>
          <p:nvPr>
            <p:ph idx="1"/>
          </p:nvPr>
        </p:nvSpPr>
        <p:spPr/>
        <p:txBody>
          <a:bodyPr lIns="90488" tIns="44450" rIns="90488" bIns="44450">
            <a:normAutofit fontScale="85000" lnSpcReduction="20000"/>
          </a:bodyPr>
          <a:lstStyle/>
          <a:p>
            <a:r>
              <a:rPr lang="en-US" dirty="0" smtClean="0"/>
              <a:t>Advantage of DBMS </a:t>
            </a:r>
            <a:r>
              <a:rPr lang="en-US" dirty="0"/>
              <a:t>system:</a:t>
            </a:r>
          </a:p>
          <a:p>
            <a:pPr lvl="1"/>
            <a:r>
              <a:rPr lang="en-US" dirty="0" smtClean="0"/>
              <a:t>No </a:t>
            </a:r>
            <a:r>
              <a:rPr lang="en-US" dirty="0"/>
              <a:t>redundant data – Redundancy removed by data normalization</a:t>
            </a:r>
          </a:p>
          <a:p>
            <a:pPr lvl="1"/>
            <a:r>
              <a:rPr lang="en-US" dirty="0" smtClean="0"/>
              <a:t>Data </a:t>
            </a:r>
            <a:r>
              <a:rPr lang="en-US" dirty="0"/>
              <a:t>Consistency and Integrity – data normalization takes care of it too</a:t>
            </a:r>
          </a:p>
          <a:p>
            <a:pPr lvl="1"/>
            <a:r>
              <a:rPr lang="en-US" dirty="0" smtClean="0"/>
              <a:t>Secure </a:t>
            </a:r>
            <a:r>
              <a:rPr lang="en-US" dirty="0"/>
              <a:t>– Each user has a different set of access</a:t>
            </a:r>
          </a:p>
          <a:p>
            <a:pPr lvl="1"/>
            <a:r>
              <a:rPr lang="en-US" dirty="0" smtClean="0"/>
              <a:t>Privacy </a:t>
            </a:r>
            <a:r>
              <a:rPr lang="en-US" dirty="0"/>
              <a:t>– Limited access</a:t>
            </a:r>
          </a:p>
          <a:p>
            <a:pPr lvl="1"/>
            <a:r>
              <a:rPr lang="en-US" dirty="0" smtClean="0"/>
              <a:t>Easy </a:t>
            </a:r>
            <a:r>
              <a:rPr lang="en-US" dirty="0"/>
              <a:t>access to data</a:t>
            </a:r>
          </a:p>
          <a:p>
            <a:pPr lvl="1"/>
            <a:r>
              <a:rPr lang="en-US" dirty="0" smtClean="0"/>
              <a:t>Easy </a:t>
            </a:r>
            <a:r>
              <a:rPr lang="en-US" dirty="0"/>
              <a:t>recovery</a:t>
            </a:r>
          </a:p>
          <a:p>
            <a:pPr lvl="1"/>
            <a:r>
              <a:rPr lang="en-US" dirty="0" smtClean="0"/>
              <a:t>Flexible</a:t>
            </a:r>
          </a:p>
          <a:p>
            <a:pPr marL="237744" lvl="1" indent="-237744"/>
            <a:r>
              <a:rPr lang="en-US" sz="2000" b="1" dirty="0"/>
              <a:t>Disadvantages of </a:t>
            </a:r>
            <a:r>
              <a:rPr lang="en-US" sz="2000" b="1" dirty="0" smtClean="0"/>
              <a:t>DBMS</a:t>
            </a:r>
            <a:endParaRPr lang="en-US" sz="2000" b="1" dirty="0"/>
          </a:p>
          <a:p>
            <a:pPr lvl="1"/>
            <a:r>
              <a:rPr lang="en-US" dirty="0" smtClean="0"/>
              <a:t>DBMS </a:t>
            </a:r>
            <a:r>
              <a:rPr lang="en-US" dirty="0"/>
              <a:t>implementation cost is high compared to the file system</a:t>
            </a:r>
          </a:p>
          <a:p>
            <a:pPr lvl="1"/>
            <a:r>
              <a:rPr lang="en-US" dirty="0" smtClean="0"/>
              <a:t>Complexity</a:t>
            </a:r>
            <a:r>
              <a:rPr lang="en-US" dirty="0"/>
              <a:t>: Database systems are complex to understand</a:t>
            </a:r>
          </a:p>
          <a:p>
            <a:pPr lvl="1"/>
            <a:r>
              <a:rPr lang="en-US" dirty="0" smtClean="0"/>
              <a:t>Performance</a:t>
            </a:r>
            <a:r>
              <a:rPr lang="en-US" dirty="0"/>
              <a:t>: Database systems are generic, making them suitable for various applications. However this feature affect their performance for some applications</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453219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p:txBody>
          <a:bodyPr lIns="90488" tIns="44450" rIns="90488" bIns="44450"/>
          <a:lstStyle/>
          <a:p>
            <a:r>
              <a:rPr lang="en-US" dirty="0" smtClean="0"/>
              <a:t>Levels of Abstraction</a:t>
            </a:r>
          </a:p>
        </p:txBody>
      </p:sp>
      <p:sp>
        <p:nvSpPr>
          <p:cNvPr id="13315" name="Rectangle 5"/>
          <p:cNvSpPr>
            <a:spLocks noGrp="1" noChangeArrowheads="1"/>
          </p:cNvSpPr>
          <p:nvPr>
            <p:ph idx="1"/>
          </p:nvPr>
        </p:nvSpPr>
        <p:spPr/>
        <p:txBody>
          <a:bodyPr lIns="90488" tIns="44450" rIns="90488" bIns="44450">
            <a:normAutofit lnSpcReduction="10000"/>
          </a:bodyPr>
          <a:lstStyle/>
          <a:p>
            <a:r>
              <a:rPr lang="en-US" dirty="0"/>
              <a:t>Physical level: </a:t>
            </a:r>
            <a:endParaRPr lang="en-US" dirty="0" smtClean="0"/>
          </a:p>
          <a:p>
            <a:pPr lvl="1"/>
            <a:r>
              <a:rPr lang="en-US" dirty="0" smtClean="0"/>
              <a:t>This </a:t>
            </a:r>
            <a:r>
              <a:rPr lang="en-US" dirty="0"/>
              <a:t>is the lowest level of data abstraction. It describes how data is actually stored in database. You can get the complex data structure details at this level.</a:t>
            </a:r>
          </a:p>
          <a:p>
            <a:endParaRPr lang="en-US" dirty="0"/>
          </a:p>
          <a:p>
            <a:r>
              <a:rPr lang="en-US" dirty="0"/>
              <a:t>Logical level: </a:t>
            </a:r>
            <a:endParaRPr lang="en-US" dirty="0" smtClean="0"/>
          </a:p>
          <a:p>
            <a:pPr lvl="1"/>
            <a:r>
              <a:rPr lang="en-US" dirty="0" smtClean="0"/>
              <a:t>This </a:t>
            </a:r>
            <a:r>
              <a:rPr lang="en-US" dirty="0"/>
              <a:t>is the middle level of 3-level data abstraction architecture. It describes what data is stored in database.</a:t>
            </a:r>
          </a:p>
          <a:p>
            <a:endParaRPr lang="en-US" dirty="0"/>
          </a:p>
          <a:p>
            <a:r>
              <a:rPr lang="en-US" dirty="0"/>
              <a:t>View level: </a:t>
            </a:r>
            <a:endParaRPr lang="en-US" dirty="0" smtClean="0"/>
          </a:p>
          <a:p>
            <a:pPr lvl="1"/>
            <a:r>
              <a:rPr lang="en-US" dirty="0" smtClean="0"/>
              <a:t>Highest </a:t>
            </a:r>
            <a:r>
              <a:rPr lang="en-US" dirty="0"/>
              <a:t>level of data abstraction. This level describes the user interaction with database system.</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NFS Widescreen - Copy" id="{782E8BFF-BDEE-4CC9-8C10-1C80B9C0355E}" vid="{B1F7BF5A-78EE-4406-9770-C95896D74AA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9111</TotalTime>
  <Words>2108</Words>
  <Application>Microsoft Office PowerPoint</Application>
  <PresentationFormat>On-screen Show (4:3)</PresentationFormat>
  <Paragraphs>310</Paragraphs>
  <Slides>36</Slides>
  <Notes>33</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Global</vt:lpstr>
      <vt:lpstr>Introduction to Database</vt:lpstr>
      <vt:lpstr>Objectives</vt:lpstr>
      <vt:lpstr>Introduction to Database</vt:lpstr>
      <vt:lpstr>Characteristics of DBMS</vt:lpstr>
      <vt:lpstr>Characteristics of DBMS</vt:lpstr>
      <vt:lpstr>Characteristics of DBMS</vt:lpstr>
      <vt:lpstr>Database Applications – DBMS</vt:lpstr>
      <vt:lpstr>DBMS over file system</vt:lpstr>
      <vt:lpstr>Levels of Abstraction</vt:lpstr>
      <vt:lpstr>Instance and schema</vt:lpstr>
      <vt:lpstr>Data models in DBMS</vt:lpstr>
      <vt:lpstr>E-R model in DBMS</vt:lpstr>
      <vt:lpstr>The Relational Model</vt:lpstr>
      <vt:lpstr>The Relational Model</vt:lpstr>
      <vt:lpstr>Possibilities in Relational Model </vt:lpstr>
      <vt:lpstr>Properties of Relational Data Structures</vt:lpstr>
      <vt:lpstr>Data Integrity</vt:lpstr>
      <vt:lpstr>Types of keys in DBMS</vt:lpstr>
      <vt:lpstr>Primary Key</vt:lpstr>
      <vt:lpstr>Foreign key </vt:lpstr>
      <vt:lpstr>Composite key</vt:lpstr>
      <vt:lpstr>Cardinality in DBMS</vt:lpstr>
      <vt:lpstr>ACID properties in DBMS</vt:lpstr>
      <vt:lpstr>Normalization</vt:lpstr>
      <vt:lpstr>Normalization</vt:lpstr>
      <vt:lpstr> Problems with Un normalized Database </vt:lpstr>
      <vt:lpstr> First Normal Form (1NF)  </vt:lpstr>
      <vt:lpstr> Second Normal Form (2NF)  </vt:lpstr>
      <vt:lpstr>Example of 2NF form</vt:lpstr>
      <vt:lpstr>Third Normal Form(3NF)</vt:lpstr>
      <vt:lpstr> The criteria for third normal form (3NF) </vt:lpstr>
      <vt:lpstr>Example of Third Normal form</vt:lpstr>
      <vt:lpstr>BENEFITS OF NORMALIZATION </vt:lpstr>
      <vt:lpstr>DRAWBACKS OF NORMALIZATION </vt:lpstr>
      <vt:lpstr>Summary</vt:lpstr>
      <vt:lpstr>PowerPoint Presentation</vt:lpstr>
    </vt:vector>
  </TitlesOfParts>
  <Company>UCF</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sjin</dc:creator>
  <cp:lastModifiedBy>Selvaraj, Janarthanan2</cp:lastModifiedBy>
  <cp:revision>1026</cp:revision>
  <dcterms:created xsi:type="dcterms:W3CDTF">2002-09-22T17:43:30Z</dcterms:created>
  <dcterms:modified xsi:type="dcterms:W3CDTF">2018-03-15T12:21:29Z</dcterms:modified>
</cp:coreProperties>
</file>