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8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9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85" r:id="rId2"/>
    <p:sldMasterId id="2147483691" r:id="rId3"/>
    <p:sldMasterId id="2147483697" r:id="rId4"/>
    <p:sldMasterId id="2147483703" r:id="rId5"/>
    <p:sldMasterId id="2147483709" r:id="rId6"/>
    <p:sldMasterId id="2147483715" r:id="rId7"/>
    <p:sldMasterId id="2147483721" r:id="rId8"/>
    <p:sldMasterId id="2147483727" r:id="rId9"/>
    <p:sldMasterId id="2147483733" r:id="rId10"/>
  </p:sldMasterIdLst>
  <p:notesMasterIdLst>
    <p:notesMasterId r:id="rId53"/>
  </p:notesMasterIdLst>
  <p:sldIdLst>
    <p:sldId id="334" r:id="rId11"/>
    <p:sldId id="263" r:id="rId12"/>
    <p:sldId id="335" r:id="rId13"/>
    <p:sldId id="267" r:id="rId14"/>
    <p:sldId id="293" r:id="rId15"/>
    <p:sldId id="296" r:id="rId16"/>
    <p:sldId id="336" r:id="rId17"/>
    <p:sldId id="297" r:id="rId18"/>
    <p:sldId id="298" r:id="rId19"/>
    <p:sldId id="299" r:id="rId20"/>
    <p:sldId id="337" r:id="rId21"/>
    <p:sldId id="301" r:id="rId22"/>
    <p:sldId id="304" r:id="rId23"/>
    <p:sldId id="303" r:id="rId24"/>
    <p:sldId id="305" r:id="rId25"/>
    <p:sldId id="310" r:id="rId26"/>
    <p:sldId id="306" r:id="rId27"/>
    <p:sldId id="307" r:id="rId28"/>
    <p:sldId id="338" r:id="rId29"/>
    <p:sldId id="308" r:id="rId30"/>
    <p:sldId id="311" r:id="rId31"/>
    <p:sldId id="312" r:id="rId32"/>
    <p:sldId id="314" r:id="rId33"/>
    <p:sldId id="315" r:id="rId34"/>
    <p:sldId id="316" r:id="rId35"/>
    <p:sldId id="317" r:id="rId36"/>
    <p:sldId id="318" r:id="rId37"/>
    <p:sldId id="319" r:id="rId38"/>
    <p:sldId id="339" r:id="rId39"/>
    <p:sldId id="321" r:id="rId40"/>
    <p:sldId id="322" r:id="rId41"/>
    <p:sldId id="340" r:id="rId42"/>
    <p:sldId id="324" r:id="rId43"/>
    <p:sldId id="325" r:id="rId44"/>
    <p:sldId id="326" r:id="rId45"/>
    <p:sldId id="341" r:id="rId46"/>
    <p:sldId id="328" r:id="rId47"/>
    <p:sldId id="329" r:id="rId48"/>
    <p:sldId id="330" r:id="rId49"/>
    <p:sldId id="331" r:id="rId50"/>
    <p:sldId id="332" r:id="rId51"/>
    <p:sldId id="33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60"/>
  </p:normalViewPr>
  <p:slideViewPr>
    <p:cSldViewPr>
      <p:cViewPr varScale="1">
        <p:scale>
          <a:sx n="83" d="100"/>
          <a:sy n="83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83FB4-E44F-4E8C-8650-148F5FE054E3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5E92E-B78F-4DB0-B41E-BDC81748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4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Overview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Angular JS Terminologies: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AngularJS, Views arelike Document Object Model (DOM) and are used todisplay the data.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Controllers are JavaScript constructor functions that are used to control the AngularJS applications. Application logic can be placed in controller.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 is an Application Object($scope), which alludes to the Application Model. It acts as a glue between Controller and View for execution of expressions.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 services has several built-in objects like$httpand services can be utilized to arrange the code crosswise over theapplication.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Filters: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Filters can be used in controllers, services, expressions and directives with pipe character (|) to format the value of expressions and display it to the user.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Directives: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Directives are used to extend theHTML DOMwith new attributes. They have the prefixng-. Own directives ( custom directives ) can be created like controllers and services.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Templates: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Templates are written in HTML that contains specific AngularJS directives and expressions. More templates can be combined with the information from the controller and forms a single page application. For examplesingle.html.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Dependency Injection: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 has come up with a dependency sub-system that helps the developers toeasily develop, analyze and test the applications.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5E92E-B78F-4DB0-B41E-BDC817480DE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9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9" y="196386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083631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6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9" y="196386"/>
            <a:ext cx="1830417" cy="139111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5083631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070761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29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 descr="Template1_Ou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4"/>
          <a:stretch/>
        </p:blipFill>
        <p:spPr>
          <a:xfrm>
            <a:off x="-14286" y="1491338"/>
            <a:ext cx="4198262" cy="387441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206582" y="111"/>
            <a:ext cx="1029230" cy="1352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794"/>
            <a:ext cx="1029230" cy="1367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654"/>
            <a:ext cx="9170474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652"/>
            <a:ext cx="9170474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170067" y="4125847"/>
            <a:ext cx="1029230" cy="138694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70067" y="1352551"/>
            <a:ext cx="1029230" cy="140143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27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9" y="196386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5083631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6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6987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6582" y="95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778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algn="r"/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638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636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2965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62867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77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430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9" y="196386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5083631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6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2310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6582" y="89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772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algn="r"/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632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630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268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06582" y="103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5206582" y="5512786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lvl="0" algn="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9050" y="1352646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-19050" y="5367644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206582" y="105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5206582" y="5512788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algn="r"/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-19050" y="1352648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-19050" y="5367646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2610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51243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7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83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9" y="196386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5083631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6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2310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6582" y="83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766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algn="r"/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626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624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26823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51243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77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830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9" y="196386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5083631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6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2310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6582" y="73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756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algn="r"/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616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614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268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2399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512437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77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830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9" y="196386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5083631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6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2310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6582" y="61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744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algn="r"/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604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602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26823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512437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77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830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9" y="196386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5083631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6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2310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6582" y="47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730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algn="r"/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590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588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268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14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512437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77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830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9" y="196386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5083631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6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2310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6582" y="31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714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algn="r"/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574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572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26823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512437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77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830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9" y="196386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5083631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6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2310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6582" y="13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696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algn="r"/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556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554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268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2923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512437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77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8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6582" y="105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788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algn="r"/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648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646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764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9" y="196386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083631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6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" y="432"/>
            <a:ext cx="9142857" cy="6857143"/>
          </a:xfrm>
          <a:prstGeom prst="rect">
            <a:avLst/>
          </a:prstGeom>
        </p:spPr>
      </p:pic>
      <p:pic>
        <p:nvPicPr>
          <p:cNvPr id="10" name="Picture 9" descr="SYNT_MASTER_3COLOR [Converted]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936" y="288460"/>
            <a:ext cx="2131072" cy="6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0761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06582" y="101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5206582" y="5512784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lvl="0" algn="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9050" y="1352644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-19050" y="5367642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14" descr="Template1_Out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4"/>
          <a:stretch/>
        </p:blipFill>
        <p:spPr>
          <a:xfrm>
            <a:off x="-14286" y="1491338"/>
            <a:ext cx="4198262" cy="387441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5206582" y="111"/>
            <a:ext cx="1029230" cy="1352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5206582" y="5512794"/>
            <a:ext cx="1029230" cy="1367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9050" y="1352654"/>
            <a:ext cx="9170474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9050" y="5367652"/>
            <a:ext cx="9170474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4170067" y="4125847"/>
            <a:ext cx="1029230" cy="138694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4170067" y="1352551"/>
            <a:ext cx="1029230" cy="140143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1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239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2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2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31.xml"/><Relationship Id="rId9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5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36.xml"/><Relationship Id="rId9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1.xml"/><Relationship Id="rId9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5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6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445" y="6429792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939" y="395391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94321" y="6659652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0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4" y="6411899"/>
            <a:ext cx="554561" cy="421466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446" y="6429794"/>
            <a:ext cx="1520863" cy="324679"/>
          </a:xfrm>
          <a:prstGeom prst="rect">
            <a:avLst/>
          </a:prstGeom>
        </p:spPr>
      </p:pic>
      <p:pic>
        <p:nvPicPr>
          <p:cNvPr id="20" name="Picture 19" descr="FF_trans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42940" y="395393"/>
            <a:ext cx="203221" cy="447675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4294321" y="6659654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© 2017, Syntel, Inc.</a:t>
            </a:r>
          </a:p>
        </p:txBody>
      </p:sp>
      <p:sp>
        <p:nvSpPr>
          <p:cNvPr id="22" name="TextBox 21"/>
          <p:cNvSpPr txBox="1">
            <a:spLocks/>
          </p:cNvSpPr>
          <p:nvPr userDrawn="1"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prstClr val="white"/>
                </a:solidFill>
              </a:rPr>
              <a:pPr algn="ctr"/>
              <a:t>‹#›</a:t>
            </a:fld>
            <a:endParaRPr lang="en-US" sz="1000" b="1" dirty="0">
              <a:solidFill>
                <a:prstClr val="white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5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5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400" y="6429702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42894" y="395301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33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94321" y="6659562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prstClr val="white"/>
                </a:solidFill>
              </a:rPr>
              <a:pPr algn="ctr"/>
              <a:t>‹#›</a:t>
            </a:fld>
            <a:endParaRPr lang="en-US" sz="1000" b="1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9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444" y="6429790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938" y="395389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94321" y="6659650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0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3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63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441" y="6429784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42935" y="395383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94321" y="6659644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prstClr val="white"/>
                </a:solidFill>
              </a:rPr>
              <a:pPr algn="ctr"/>
              <a:t>‹#›</a:t>
            </a:fld>
            <a:endParaRPr lang="en-US" sz="1000" b="1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0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1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438" y="6429778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42932" y="395377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94321" y="6659638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prstClr val="white"/>
                </a:solidFill>
              </a:rPr>
              <a:pPr algn="ctr"/>
              <a:t>‹#›</a:t>
            </a:fld>
            <a:endParaRPr lang="en-US" sz="1000" b="1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7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435" y="6429772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42929" y="395371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94321" y="6659632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prstClr val="white"/>
                </a:solidFill>
              </a:rPr>
              <a:pPr algn="ctr"/>
              <a:t>‹#›</a:t>
            </a:fld>
            <a:endParaRPr lang="en-US" sz="1000" b="1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4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430" y="6429762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42924" y="395361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94321" y="6659622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prstClr val="white"/>
                </a:solidFill>
              </a:rPr>
              <a:pPr algn="ctr"/>
              <a:t>‹#›</a:t>
            </a:fld>
            <a:endParaRPr lang="en-US" sz="1000" b="1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9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424" y="6429750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42918" y="395349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94321" y="6659610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prstClr val="white"/>
                </a:solidFill>
              </a:rPr>
              <a:pPr algn="ctr"/>
              <a:t>‹#›</a:t>
            </a:fld>
            <a:endParaRPr lang="en-US" sz="1000" b="1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3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417" y="6429736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42911" y="395335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94321" y="6659596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prstClr val="white"/>
                </a:solidFill>
              </a:rPr>
              <a:pPr algn="ctr"/>
              <a:t>‹#›</a:t>
            </a:fld>
            <a:endParaRPr lang="en-US" sz="1000" b="1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6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409" y="6429720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42903" y="395319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42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94321" y="6659580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prstClr val="white"/>
                </a:solidFill>
              </a:rPr>
              <a:pPr algn="ctr"/>
              <a:t>‹#›</a:t>
            </a:fld>
            <a:endParaRPr lang="en-US" sz="1000" b="1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8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667000"/>
            <a:ext cx="152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67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419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 way data binding code snippet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685800"/>
            <a:ext cx="85344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&lt;!DOCTYPE html&gt;</a:t>
            </a:r>
            <a:endParaRPr lang="en-US" dirty="0"/>
          </a:p>
          <a:p>
            <a:r>
              <a:rPr lang="en-US" b="1" dirty="0"/>
              <a:t>&lt;html&gt;</a:t>
            </a:r>
            <a:endParaRPr lang="en-US" dirty="0"/>
          </a:p>
          <a:p>
            <a:r>
              <a:rPr lang="en-US" b="1" dirty="0"/>
              <a:t>&lt;head&gt;</a:t>
            </a:r>
            <a:endParaRPr lang="en-US" dirty="0"/>
          </a:p>
          <a:p>
            <a:r>
              <a:rPr lang="en-US" b="1" dirty="0"/>
              <a:t>&lt;title&gt;Example for get fullnameusing AngularJS&lt;/title&gt;</a:t>
            </a:r>
            <a:endParaRPr lang="en-US" dirty="0"/>
          </a:p>
          <a:p>
            <a:r>
              <a:rPr lang="en-US" b="1" dirty="0"/>
              <a:t>&lt;/head&gt;</a:t>
            </a:r>
            <a:endParaRPr lang="en-US" dirty="0"/>
          </a:p>
          <a:p>
            <a:r>
              <a:rPr lang="en-US" b="1" dirty="0"/>
              <a:t>&lt;body ng-app=""&gt;</a:t>
            </a:r>
            <a:endParaRPr lang="en-US" dirty="0"/>
          </a:p>
          <a:p>
            <a:r>
              <a:rPr lang="en-US" b="1" dirty="0"/>
              <a:t>&lt;h1&gt;Example for get fullnameusing AngularJS&lt;/h1&gt;</a:t>
            </a:r>
            <a:endParaRPr lang="en-US" dirty="0"/>
          </a:p>
          <a:p>
            <a:r>
              <a:rPr lang="en-US" b="1" dirty="0"/>
              <a:t>&lt;form name="Application" action="#"&gt;</a:t>
            </a:r>
            <a:endParaRPr lang="en-US" dirty="0"/>
          </a:p>
          <a:p>
            <a:r>
              <a:rPr lang="en-US" b="1" dirty="0"/>
              <a:t>Firstname: &lt;input type="text" name="firstname" id="firstname" </a:t>
            </a:r>
            <a:r>
              <a:rPr lang="en-US" b="1" dirty="0" smtClean="0"/>
              <a:t>ng-model="firstname</a:t>
            </a:r>
            <a:r>
              <a:rPr lang="en-US" b="1" dirty="0"/>
              <a:t>"&gt;</a:t>
            </a:r>
            <a:endParaRPr lang="en-US" dirty="0"/>
          </a:p>
          <a:p>
            <a:r>
              <a:rPr lang="en-US" b="1" dirty="0"/>
              <a:t>Lastname: &lt;input type="text" name="lastname" id="lastname" ng-model="lastname"&gt;</a:t>
            </a:r>
            <a:endParaRPr lang="en-US" dirty="0"/>
          </a:p>
          <a:p>
            <a:r>
              <a:rPr lang="en-US" b="1" dirty="0"/>
              <a:t>&lt;br&gt;</a:t>
            </a:r>
            <a:endParaRPr lang="en-US" dirty="0"/>
          </a:p>
          <a:p>
            <a:r>
              <a:rPr lang="en-US" b="1" dirty="0"/>
              <a:t>&lt;/form&gt;</a:t>
            </a:r>
            <a:endParaRPr lang="en-US" dirty="0"/>
          </a:p>
          <a:p>
            <a:r>
              <a:rPr lang="en-US" b="1" dirty="0"/>
              <a:t>&lt;p&gt;Fullname: {{ firstname+ ' ' + lastname}}&lt;/p&gt;</a:t>
            </a:r>
            <a:endParaRPr lang="en-US" dirty="0"/>
          </a:p>
          <a:p>
            <a:r>
              <a:rPr lang="en-US" b="1" dirty="0"/>
              <a:t>&lt;script src="http://ajax.googleapis.com/ajax/libs/angularjs/1.4.1/angular.min.js"&gt;</a:t>
            </a:r>
            <a:endParaRPr lang="en-US" dirty="0"/>
          </a:p>
          <a:p>
            <a:r>
              <a:rPr lang="en-US" b="1" dirty="0"/>
              <a:t>&lt;/script&gt;</a:t>
            </a:r>
            <a:endParaRPr lang="en-US" dirty="0"/>
          </a:p>
          <a:p>
            <a:r>
              <a:rPr lang="en-US" b="1" dirty="0"/>
              <a:t>&lt;/body&gt;</a:t>
            </a:r>
            <a:endParaRPr lang="en-US" dirty="0"/>
          </a:p>
          <a:p>
            <a:r>
              <a:rPr lang="en-US" b="1" dirty="0"/>
              <a:t>&lt;/html&gt;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2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1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295400"/>
            <a:ext cx="70104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Are </a:t>
            </a:r>
            <a:r>
              <a:rPr lang="en-US" sz="1600" dirty="0"/>
              <a:t>an extension over the HTML elements and that allow you to extend the HTML elements behavior by adding special attribute </a:t>
            </a:r>
            <a:r>
              <a:rPr lang="en-US" sz="1600" dirty="0" smtClean="0"/>
              <a:t>prefix </a:t>
            </a:r>
            <a:r>
              <a:rPr lang="en-US" sz="1600" b="1" dirty="0" smtClean="0"/>
              <a:t>ng-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They </a:t>
            </a:r>
            <a:r>
              <a:rPr lang="en-US" sz="1600" dirty="0"/>
              <a:t>are markers (such as attributes, tags, and class names) that tell </a:t>
            </a:r>
            <a:r>
              <a:rPr lang="en-US" sz="1600" dirty="0" smtClean="0"/>
              <a:t>Angular JS </a:t>
            </a:r>
            <a:r>
              <a:rPr lang="en-US" sz="1600" dirty="0"/>
              <a:t>to attach a given behavior to a DOM element (or transform it, replace it, etc.)</a:t>
            </a:r>
          </a:p>
          <a:p>
            <a:r>
              <a:rPr lang="en-US" sz="1600" dirty="0" smtClean="0"/>
              <a:t>Some </a:t>
            </a:r>
            <a:r>
              <a:rPr lang="en-US" sz="1600" dirty="0"/>
              <a:t>angular directives are:</a:t>
            </a:r>
          </a:p>
          <a:p>
            <a:r>
              <a:rPr lang="en-US" sz="1600" dirty="0" smtClean="0"/>
              <a:t>‒ </a:t>
            </a:r>
            <a:r>
              <a:rPr lang="en-US" sz="1600" b="1" dirty="0" smtClean="0"/>
              <a:t>ng-app</a:t>
            </a:r>
            <a:r>
              <a:rPr lang="en-US" sz="1600" dirty="0"/>
              <a:t>: Bootstrapping your app and defining its scope. </a:t>
            </a:r>
          </a:p>
          <a:p>
            <a:r>
              <a:rPr lang="en-US" sz="1600" dirty="0" smtClean="0"/>
              <a:t>‒ </a:t>
            </a:r>
            <a:r>
              <a:rPr lang="en-US" sz="1600" b="1" dirty="0" smtClean="0"/>
              <a:t>ng-controller</a:t>
            </a:r>
            <a:r>
              <a:rPr lang="en-US" sz="1600" dirty="0" smtClean="0"/>
              <a:t>: Defines </a:t>
            </a:r>
            <a:r>
              <a:rPr lang="en-US" sz="1600" dirty="0"/>
              <a:t>which controller will be in charge of your view.</a:t>
            </a:r>
          </a:p>
          <a:p>
            <a:r>
              <a:rPr lang="en-US" sz="1600" dirty="0" smtClean="0"/>
              <a:t>‒ </a:t>
            </a:r>
            <a:r>
              <a:rPr lang="en-US" sz="1600" b="1" dirty="0" smtClean="0"/>
              <a:t>ng-repeat</a:t>
            </a:r>
            <a:r>
              <a:rPr lang="en-US" sz="1600" dirty="0"/>
              <a:t>: Allows for looping through </a:t>
            </a:r>
            <a:r>
              <a:rPr lang="en-US" sz="1600" dirty="0" smtClean="0"/>
              <a:t>collections.</a:t>
            </a:r>
            <a:endParaRPr lang="en-US" sz="1600" dirty="0"/>
          </a:p>
          <a:p>
            <a:r>
              <a:rPr lang="en-US" sz="1600" dirty="0" smtClean="0"/>
              <a:t>‒ </a:t>
            </a:r>
            <a:r>
              <a:rPr lang="en-US" sz="1600" b="1" dirty="0" smtClean="0"/>
              <a:t>ng-init</a:t>
            </a:r>
            <a:r>
              <a:rPr lang="en-US" sz="1600" b="1" dirty="0"/>
              <a:t>: </a:t>
            </a:r>
            <a:r>
              <a:rPr lang="en-US" sz="1600" dirty="0"/>
              <a:t>This directive is used to initialize values to variables used in </a:t>
            </a:r>
            <a:r>
              <a:rPr lang="en-US" sz="1600" dirty="0" smtClean="0"/>
              <a:t>application.</a:t>
            </a:r>
            <a:endParaRPr lang="en-US" sz="1600" dirty="0"/>
          </a:p>
          <a:p>
            <a:r>
              <a:rPr lang="en-US" sz="1600" dirty="0" smtClean="0"/>
              <a:t>‒ </a:t>
            </a:r>
            <a:r>
              <a:rPr lang="en-US" sz="1600" b="1" dirty="0" smtClean="0"/>
              <a:t>ng-model</a:t>
            </a:r>
            <a:r>
              <a:rPr lang="en-US" sz="1600" dirty="0"/>
              <a:t>: This directive is used to bind values of input controls to application </a:t>
            </a:r>
            <a:r>
              <a:rPr lang="en-US" sz="1600" dirty="0" smtClean="0"/>
              <a:t>data.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2" y="1193800"/>
            <a:ext cx="7770813" cy="44704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33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295452"/>
            <a:ext cx="7010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Some </a:t>
            </a:r>
            <a:r>
              <a:rPr lang="en-US" sz="1600" dirty="0"/>
              <a:t>angular directives are:</a:t>
            </a:r>
          </a:p>
          <a:p>
            <a:r>
              <a:rPr lang="en-US" sz="1600" dirty="0" smtClean="0"/>
              <a:t>‒ </a:t>
            </a:r>
            <a:r>
              <a:rPr lang="en-US" sz="1600" b="1" dirty="0" smtClean="0"/>
              <a:t>ng-app</a:t>
            </a:r>
            <a:r>
              <a:rPr lang="en-US" sz="1600" dirty="0"/>
              <a:t>: Bootstrapping your app and defining its scope. </a:t>
            </a:r>
          </a:p>
          <a:p>
            <a:r>
              <a:rPr lang="en-US" sz="1600" dirty="0" smtClean="0"/>
              <a:t>‒ </a:t>
            </a:r>
            <a:r>
              <a:rPr lang="en-US" sz="1600" b="1" dirty="0" smtClean="0"/>
              <a:t>ng-controller</a:t>
            </a:r>
            <a:r>
              <a:rPr lang="en-US" sz="1600" dirty="0" smtClean="0"/>
              <a:t>: Defines </a:t>
            </a:r>
            <a:r>
              <a:rPr lang="en-US" sz="1600" dirty="0"/>
              <a:t>which controller will be in charge of your view.</a:t>
            </a:r>
          </a:p>
          <a:p>
            <a:r>
              <a:rPr lang="en-US" sz="1600" dirty="0" smtClean="0"/>
              <a:t>‒ </a:t>
            </a:r>
            <a:r>
              <a:rPr lang="en-US" sz="1600" b="1" dirty="0" smtClean="0"/>
              <a:t>ng-repeat</a:t>
            </a:r>
            <a:r>
              <a:rPr lang="en-US" sz="1600" dirty="0"/>
              <a:t>: Allows for looping through </a:t>
            </a:r>
            <a:r>
              <a:rPr lang="en-US" sz="1600" dirty="0" smtClean="0"/>
              <a:t>collections.</a:t>
            </a:r>
            <a:endParaRPr lang="en-US" sz="1600" dirty="0"/>
          </a:p>
          <a:p>
            <a:r>
              <a:rPr lang="en-US" sz="1600" dirty="0" smtClean="0"/>
              <a:t>‒ </a:t>
            </a:r>
            <a:r>
              <a:rPr lang="en-US" sz="1600" b="1" dirty="0" smtClean="0"/>
              <a:t>ng-init</a:t>
            </a:r>
            <a:r>
              <a:rPr lang="en-US" sz="1600" b="1" dirty="0"/>
              <a:t>: </a:t>
            </a:r>
            <a:r>
              <a:rPr lang="en-US" sz="1600" dirty="0"/>
              <a:t>This directive is used to initialize values to variables used in </a:t>
            </a:r>
            <a:r>
              <a:rPr lang="en-US" sz="1600" dirty="0" smtClean="0"/>
              <a:t>application.</a:t>
            </a:r>
            <a:endParaRPr lang="en-US" sz="1600" dirty="0"/>
          </a:p>
          <a:p>
            <a:r>
              <a:rPr lang="en-US" sz="1600" dirty="0" smtClean="0"/>
              <a:t>‒ </a:t>
            </a:r>
            <a:r>
              <a:rPr lang="en-US" sz="1600" b="1" dirty="0" smtClean="0"/>
              <a:t>ng-model</a:t>
            </a:r>
            <a:r>
              <a:rPr lang="en-US" sz="1600" dirty="0"/>
              <a:t>: This directive is used to bind values of input controls to application </a:t>
            </a:r>
            <a:r>
              <a:rPr lang="en-US" sz="1600" dirty="0" smtClean="0"/>
              <a:t>data.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1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954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ng-app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define starting point of application and it will act as root element for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</a:t>
            </a:r>
            <a:r>
              <a:rPr lang="en-US" dirty="0"/>
              <a:t>identify which part of HTML needs to use for </a:t>
            </a:r>
            <a:r>
              <a:rPr lang="en-US" dirty="0" smtClean="0"/>
              <a:t>angularjs app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Angular JS framework </a:t>
            </a:r>
            <a:r>
              <a:rPr lang="en-US" dirty="0"/>
              <a:t>initialized it will check if html contains ng-app directive or not in case if it found it will compile that respective html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we define ng-app in root element either &lt;html&gt; or &lt;body&gt; of html document then it will control complete html DOM elements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12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954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ng-app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define starting point of application and it will act as root element for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</a:t>
            </a:r>
            <a:r>
              <a:rPr lang="en-US" dirty="0"/>
              <a:t>identify which part of HTML needs to use for </a:t>
            </a:r>
            <a:r>
              <a:rPr lang="en-US" dirty="0" smtClean="0"/>
              <a:t>angularjs app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Angular JS framework </a:t>
            </a:r>
            <a:r>
              <a:rPr lang="en-US" dirty="0"/>
              <a:t>initialized it will check if html contains ng-app directive or not in case if it found it will compile that respective html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we define ng-app in root element either &lt;html&gt; or &lt;body&gt; of html document then it will control complete html DOM elements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89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19252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ng-init:</a:t>
            </a:r>
            <a:endParaRPr lang="en-US" dirty="0"/>
          </a:p>
          <a:p>
            <a:r>
              <a:rPr lang="en-US" dirty="0" smtClean="0"/>
              <a:t>Used </a:t>
            </a:r>
            <a:r>
              <a:rPr lang="en-US" dirty="0"/>
              <a:t>to initialize application data during starting of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used to define local variable with value and we can use that variable value in application wherever we required.</a:t>
            </a:r>
          </a:p>
          <a:p>
            <a:r>
              <a:rPr lang="en-US" dirty="0" smtClean="0"/>
              <a:t>Can </a:t>
            </a:r>
            <a:r>
              <a:rPr lang="en-US" dirty="0"/>
              <a:t>declare multiple values with </a:t>
            </a:r>
            <a:r>
              <a:rPr lang="en-US" dirty="0" smtClean="0"/>
              <a:t>ng-init directive(separated </a:t>
            </a:r>
            <a:r>
              <a:rPr lang="en-US" dirty="0"/>
              <a:t>by ;)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ng-model:</a:t>
            </a:r>
            <a:endParaRPr lang="en-US" dirty="0"/>
          </a:p>
          <a:p>
            <a:r>
              <a:rPr lang="en-US" dirty="0" smtClean="0"/>
              <a:t>used </a:t>
            </a:r>
            <a:r>
              <a:rPr lang="en-US" dirty="0"/>
              <a:t>to get value of input controls like textbox, label, </a:t>
            </a:r>
            <a:r>
              <a:rPr lang="en-US" dirty="0" smtClean="0"/>
              <a:t>etc and </a:t>
            </a:r>
            <a:r>
              <a:rPr lang="en-US" dirty="0"/>
              <a:t>bind that value to application </a:t>
            </a:r>
            <a:r>
              <a:rPr lang="en-US" dirty="0" smtClean="0"/>
              <a:t>data.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declare multiple values with </a:t>
            </a:r>
            <a:r>
              <a:rPr lang="en-US" dirty="0" smtClean="0"/>
              <a:t>ng-model directive.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0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44" y="228600"/>
            <a:ext cx="8357339" cy="60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Code Snippet: ng-app, ng-init and ng-model directives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9600" y="1219200"/>
            <a:ext cx="8153400" cy="464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&lt;html &gt;</a:t>
            </a:r>
            <a:endParaRPr lang="en-US" sz="2000" dirty="0"/>
          </a:p>
          <a:p>
            <a:r>
              <a:rPr lang="en-US" sz="2000" b="1" dirty="0"/>
              <a:t>&lt;head&gt;</a:t>
            </a:r>
            <a:endParaRPr lang="en-US" sz="2000" dirty="0"/>
          </a:p>
          <a:p>
            <a:r>
              <a:rPr lang="en-US" sz="2000" b="1" dirty="0"/>
              <a:t>&lt;title&gt; AngularJsDirective example &lt;/title&gt;</a:t>
            </a:r>
            <a:endParaRPr lang="en-US" sz="2000" dirty="0"/>
          </a:p>
          <a:p>
            <a:r>
              <a:rPr lang="en-US" sz="2000" b="1" dirty="0"/>
              <a:t>&lt;script src="http://ajax.googleapis.com/ajax/libs/angularjs/1.4.8/angular.min.js"&gt;&lt;/script&gt;</a:t>
            </a:r>
            <a:endParaRPr lang="en-US" sz="2000" dirty="0"/>
          </a:p>
          <a:p>
            <a:r>
              <a:rPr lang="en-US" sz="2000" b="1" dirty="0"/>
              <a:t>&lt;/head&gt;</a:t>
            </a:r>
            <a:endParaRPr lang="en-US" sz="2000" dirty="0"/>
          </a:p>
          <a:p>
            <a:r>
              <a:rPr lang="en-US" sz="2000" b="1" dirty="0"/>
              <a:t>&lt;body&gt;</a:t>
            </a:r>
            <a:endParaRPr lang="en-US" sz="2000" dirty="0"/>
          </a:p>
          <a:p>
            <a:r>
              <a:rPr lang="en-US" sz="2000" b="1" dirty="0"/>
              <a:t>&lt;div ng-app="" ng-init="multiple=12;number1=0"&gt; </a:t>
            </a:r>
            <a:endParaRPr lang="en-US" sz="2000" dirty="0"/>
          </a:p>
          <a:p>
            <a:r>
              <a:rPr lang="en-US" sz="2000" b="1" dirty="0"/>
              <a:t>Get &lt;input type="text" ng-model="number1" /&gt; Multiple of 12</a:t>
            </a:r>
            <a:endParaRPr lang="en-US" sz="2000" dirty="0"/>
          </a:p>
          <a:p>
            <a:r>
              <a:rPr lang="en-US" sz="2000" b="1" dirty="0"/>
              <a:t>&lt;p&gt;Result : {{number1 * multiple}}&lt;/p&gt;</a:t>
            </a:r>
            <a:endParaRPr lang="en-US" sz="2000" dirty="0"/>
          </a:p>
          <a:p>
            <a:r>
              <a:rPr lang="en-US" sz="2000" b="1" dirty="0"/>
              <a:t>&lt;/div&gt;</a:t>
            </a:r>
            <a:endParaRPr lang="en-US" sz="2000" dirty="0"/>
          </a:p>
          <a:p>
            <a:r>
              <a:rPr lang="en-US" sz="2000" b="1" dirty="0"/>
              <a:t>&lt;/body&gt;</a:t>
            </a:r>
            <a:endParaRPr lang="en-US" sz="2000" dirty="0"/>
          </a:p>
          <a:p>
            <a:r>
              <a:rPr lang="en-US" sz="2000" b="1" dirty="0"/>
              <a:t>&lt;/html&gt;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6732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1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21920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</a:t>
            </a:r>
            <a:r>
              <a:rPr lang="en-US" dirty="0"/>
              <a:t>completing the session participants will able to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</a:t>
            </a:r>
            <a:r>
              <a:rPr lang="en-US" dirty="0"/>
              <a:t>a single page </a:t>
            </a:r>
            <a:r>
              <a:rPr lang="en-US" dirty="0" smtClean="0"/>
              <a:t>application (SPA).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Apply different types of filters for web application.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44" y="228600"/>
            <a:ext cx="8357339" cy="60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Filters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79120" y="914504"/>
            <a:ext cx="701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Filters </a:t>
            </a:r>
            <a:r>
              <a:rPr lang="en-US" dirty="0"/>
              <a:t>are used to change the appearance of an expressions by formatting while displaying it to users.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concepts that work with separation of record based on column and we will apply filters to expressions and directives by using the pipe ( | ) </a:t>
            </a:r>
            <a:r>
              <a:rPr lang="en-US" dirty="0" smtClean="0"/>
              <a:t>character.</a:t>
            </a:r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can also apply filters to result of another filter(also called chaining of filters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can also format expressions by applying filters with arguments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49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Types</a:t>
            </a:r>
            <a:endParaRPr lang="en-US" dirty="0"/>
          </a:p>
        </p:txBody>
      </p:sp>
      <p:pic>
        <p:nvPicPr>
          <p:cNvPr id="3" name="Picture 2" descr="C:\Users\JS5027377\Documents\AJS PIS\types of ajs fil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14400"/>
            <a:ext cx="5829300" cy="5299364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47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52" y="152400"/>
            <a:ext cx="8357339" cy="7048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Lowercase and Uppercase Filters Demo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81000" y="990600"/>
            <a:ext cx="83058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19304"/>
            <a:ext cx="8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&lt;script&gt;</a:t>
            </a:r>
            <a:endParaRPr lang="en-US" sz="1400" dirty="0"/>
          </a:p>
          <a:p>
            <a:r>
              <a:rPr lang="en-US" sz="1400" b="1" dirty="0"/>
              <a:t>varapp = angular.module("AngularlowercaseApp", []);</a:t>
            </a:r>
            <a:endParaRPr lang="en-US" sz="1400" dirty="0"/>
          </a:p>
          <a:p>
            <a:r>
              <a:rPr lang="en-US" sz="1400" b="1" dirty="0"/>
              <a:t>app.controller("lowercasectrl", function ($scope) {</a:t>
            </a:r>
            <a:endParaRPr lang="en-US" sz="1400" dirty="0"/>
          </a:p>
          <a:p>
            <a:r>
              <a:rPr lang="en-US" sz="1400" b="1" dirty="0"/>
              <a:t>$scope.clients= [{ </a:t>
            </a:r>
            <a:endParaRPr lang="en-US" sz="1400" dirty="0"/>
          </a:p>
          <a:p>
            <a:r>
              <a:rPr lang="en-US" sz="1400" b="1" dirty="0"/>
              <a:t>name: "Amex", location: "Phoenix"},</a:t>
            </a:r>
            <a:endParaRPr lang="en-US" sz="1400" dirty="0"/>
          </a:p>
          <a:p>
            <a:r>
              <a:rPr lang="en-US" sz="1400" b="1" dirty="0"/>
              <a:t>{name: "DTNA", location: "Portland"},</a:t>
            </a:r>
            <a:endParaRPr lang="en-US" sz="1400" dirty="0"/>
          </a:p>
          <a:p>
            <a:r>
              <a:rPr lang="en-US" sz="1400" b="1" dirty="0"/>
              <a:t>{name: "Scripps", location:"California"},</a:t>
            </a:r>
            <a:endParaRPr lang="en-US" sz="1400" dirty="0"/>
          </a:p>
          <a:p>
            <a:r>
              <a:rPr lang="en-US" sz="1400" b="1" dirty="0"/>
              <a:t>{name: "Magellan", location: "Richmond“ }];</a:t>
            </a:r>
            <a:endParaRPr lang="en-US" sz="1400" dirty="0"/>
          </a:p>
          <a:p>
            <a:r>
              <a:rPr lang="en-US" sz="1400" b="1" dirty="0"/>
              <a:t>});</a:t>
            </a:r>
            <a:endParaRPr lang="en-US" sz="1400" dirty="0"/>
          </a:p>
          <a:p>
            <a:r>
              <a:rPr lang="en-US" sz="1400" b="1" dirty="0"/>
              <a:t>&lt;/script&gt;</a:t>
            </a:r>
            <a:endParaRPr lang="en-US" sz="1400" dirty="0"/>
          </a:p>
          <a:p>
            <a:r>
              <a:rPr lang="en-US" sz="1400" b="1" dirty="0"/>
              <a:t>&lt;/head&gt;</a:t>
            </a:r>
            <a:endParaRPr lang="en-US" sz="1400" dirty="0"/>
          </a:p>
          <a:p>
            <a:r>
              <a:rPr lang="en-US" sz="1400" b="1" dirty="0"/>
              <a:t>&lt;body ng-app="AngularlowercaseApp"&gt;</a:t>
            </a:r>
            <a:endParaRPr lang="en-US" sz="1400" dirty="0"/>
          </a:p>
          <a:p>
            <a:r>
              <a:rPr lang="en-US" sz="1400" b="1" dirty="0"/>
              <a:t>&lt;h2&gt;AngularJS LowerCaseFilter Example&lt;/h2&gt;</a:t>
            </a:r>
            <a:endParaRPr lang="en-US" sz="1400" dirty="0"/>
          </a:p>
          <a:p>
            <a:r>
              <a:rPr lang="en-US" sz="1400" b="1" dirty="0"/>
              <a:t>&lt;div ng-controller="lowercasectrl"&gt;</a:t>
            </a:r>
            <a:endParaRPr lang="en-US" sz="1400" dirty="0"/>
          </a:p>
          <a:p>
            <a:r>
              <a:rPr lang="en-US" sz="1400" b="1" dirty="0"/>
              <a:t>&lt;ulng-repeat="client in clients "&gt;</a:t>
            </a:r>
            <a:endParaRPr lang="en-US" sz="1400" dirty="0"/>
          </a:p>
          <a:p>
            <a:r>
              <a:rPr lang="en-US" sz="1400" b="1" dirty="0"/>
              <a:t>&lt;li&gt;{{client.name | lowercase }}&lt;/li&gt; </a:t>
            </a:r>
            <a:endParaRPr lang="en-US" sz="1400" dirty="0"/>
          </a:p>
          <a:p>
            <a:r>
              <a:rPr lang="en-US" sz="1400" b="1" dirty="0"/>
              <a:t>&lt;li&gt;{{client.name | uppercase }}&lt;/li&gt; </a:t>
            </a:r>
            <a:endParaRPr lang="en-US" sz="1400" dirty="0"/>
          </a:p>
          <a:p>
            <a:r>
              <a:rPr lang="en-US" sz="1400" b="1" dirty="0"/>
              <a:t>&lt;/ul&gt;</a:t>
            </a:r>
            <a:endParaRPr lang="en-US" sz="1400" dirty="0"/>
          </a:p>
          <a:p>
            <a:r>
              <a:rPr lang="en-US" sz="1400" b="1" dirty="0"/>
              <a:t>&lt;/div&gt;</a:t>
            </a:r>
            <a:endParaRPr lang="en-US" sz="1400" dirty="0"/>
          </a:p>
          <a:p>
            <a:r>
              <a:rPr lang="en-US" sz="1400" b="1" dirty="0"/>
              <a:t>&lt;/body&gt;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4526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52" y="152400"/>
            <a:ext cx="8357339" cy="7048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Number Filter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838304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Used to format the number and convert it as string or </a:t>
            </a:r>
            <a:r>
              <a:rPr lang="en-US" sz="1400" dirty="0" smtClean="0"/>
              <a:t>text.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Can </a:t>
            </a:r>
            <a:r>
              <a:rPr lang="en-US" sz="1400" dirty="0"/>
              <a:t>show number with decimal values and also define limit to show number of decimal values. 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81000" y="1905000"/>
            <a:ext cx="83058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209803"/>
            <a:ext cx="7772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&lt;script&gt;</a:t>
            </a:r>
            <a:endParaRPr lang="en-US" sz="1400" dirty="0"/>
          </a:p>
          <a:p>
            <a:r>
              <a:rPr lang="en-US" sz="1400" b="1" dirty="0"/>
              <a:t>varapp = angular.module("AngularnumberApp", []);</a:t>
            </a:r>
            <a:endParaRPr lang="en-US" sz="1400" dirty="0"/>
          </a:p>
          <a:p>
            <a:r>
              <a:rPr lang="en-US" sz="1400" b="1" dirty="0"/>
              <a:t>app.controller("numberctrl", function ($scope) {</a:t>
            </a:r>
            <a:endParaRPr lang="en-US" sz="1400" dirty="0"/>
          </a:p>
          <a:p>
            <a:r>
              <a:rPr lang="en-US" sz="1400" b="1" dirty="0"/>
              <a:t>$scope.sampleval= 98765.13547584;</a:t>
            </a:r>
            <a:endParaRPr lang="en-US" sz="1400" dirty="0"/>
          </a:p>
          <a:p>
            <a:r>
              <a:rPr lang="en-US" sz="1400" b="1" dirty="0"/>
              <a:t>});</a:t>
            </a:r>
            <a:endParaRPr lang="en-US" sz="1400" dirty="0"/>
          </a:p>
          <a:p>
            <a:r>
              <a:rPr lang="en-US" sz="1400" b="1" dirty="0"/>
              <a:t>&lt;/script&gt;</a:t>
            </a:r>
            <a:endParaRPr lang="en-US" sz="1400" dirty="0"/>
          </a:p>
          <a:p>
            <a:r>
              <a:rPr lang="en-US" sz="1400" b="1" dirty="0"/>
              <a:t>&lt;/head&gt;</a:t>
            </a:r>
            <a:endParaRPr lang="en-US" sz="1400" dirty="0"/>
          </a:p>
          <a:p>
            <a:r>
              <a:rPr lang="en-US" sz="1400" b="1" dirty="0"/>
              <a:t>&lt;body ng-app="AngularnumberApp"&gt;</a:t>
            </a:r>
            <a:endParaRPr lang="en-US" sz="1400" dirty="0"/>
          </a:p>
          <a:p>
            <a:r>
              <a:rPr lang="en-US" sz="1400" b="1" dirty="0"/>
              <a:t>&lt;div ng-controller="numberctrl"&gt;</a:t>
            </a:r>
            <a:endParaRPr lang="en-US" sz="1400" dirty="0"/>
          </a:p>
          <a:p>
            <a:r>
              <a:rPr lang="en-US" sz="1400" b="1" dirty="0"/>
              <a:t>Enter Number: &lt;input type="text" ng-model="sampleval" /&gt;&lt;br/&gt;&lt;br/&gt;</a:t>
            </a:r>
            <a:endParaRPr lang="en-US" sz="1400" dirty="0"/>
          </a:p>
          <a:p>
            <a:r>
              <a:rPr lang="en-US" sz="1400" b="1" dirty="0"/>
              <a:t>Default Number expression:{{sampleval| number}}&lt;br/&gt;&lt;br/&gt;</a:t>
            </a:r>
            <a:endParaRPr lang="en-US" sz="1400" dirty="0"/>
          </a:p>
          <a:p>
            <a:r>
              <a:rPr lang="en-US" sz="1400" b="1" dirty="0"/>
              <a:t>Number with Decimal Value: {{sampleval| number:4}} &lt;br/&gt;&lt;br/&gt;</a:t>
            </a:r>
            <a:endParaRPr lang="en-US" sz="1400" dirty="0"/>
          </a:p>
          <a:p>
            <a:r>
              <a:rPr lang="en-US" sz="1400" b="1" dirty="0"/>
              <a:t>Number with Zero Decimals:{{sampleval| number:0}}</a:t>
            </a:r>
            <a:endParaRPr lang="en-US" sz="1400" dirty="0"/>
          </a:p>
          <a:p>
            <a:r>
              <a:rPr lang="en-US" sz="1400" b="1" dirty="0"/>
              <a:t>&lt;/div&gt;</a:t>
            </a:r>
            <a:endParaRPr lang="en-US" sz="1400" dirty="0"/>
          </a:p>
          <a:p>
            <a:r>
              <a:rPr lang="en-US" sz="1400" b="1" dirty="0"/>
              <a:t>&lt;/body&gt;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7218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647700"/>
          </a:xfrm>
        </p:spPr>
        <p:txBody>
          <a:bodyPr/>
          <a:lstStyle/>
          <a:p>
            <a:r>
              <a:rPr lang="en-US" dirty="0" smtClean="0"/>
              <a:t>Currency Filter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066904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</a:t>
            </a:r>
            <a:r>
              <a:rPr lang="en-US" dirty="0"/>
              <a:t>to format number as a currency(by default dollar ($) symbol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83058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209800"/>
            <a:ext cx="7543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&lt;script&gt;</a:t>
            </a:r>
            <a:endParaRPr lang="en-US" sz="1200" dirty="0"/>
          </a:p>
          <a:p>
            <a:r>
              <a:rPr lang="en-US" sz="1200" b="1" dirty="0"/>
              <a:t>varapp = angular.module("AngularcurrencyApp", []);</a:t>
            </a:r>
            <a:endParaRPr lang="en-US" sz="1200" dirty="0"/>
          </a:p>
          <a:p>
            <a:r>
              <a:rPr lang="en-US" sz="1200" b="1" dirty="0"/>
              <a:t>app.controller("currencyctrl", function ($scope) {</a:t>
            </a:r>
            <a:endParaRPr lang="en-US" sz="1200" dirty="0"/>
          </a:p>
          <a:p>
            <a:r>
              <a:rPr lang="en-US" sz="1200" b="1" dirty="0"/>
              <a:t>$scope.sampleval= 55783.1483784;</a:t>
            </a:r>
            <a:endParaRPr lang="en-US" sz="1200" dirty="0"/>
          </a:p>
          <a:p>
            <a:r>
              <a:rPr lang="en-US" sz="1200" b="1" dirty="0"/>
              <a:t>});&lt;/script&gt;</a:t>
            </a:r>
            <a:endParaRPr lang="en-US" sz="1200" dirty="0"/>
          </a:p>
          <a:p>
            <a:r>
              <a:rPr lang="en-US" sz="1200" b="1" dirty="0"/>
              <a:t>&lt;/head&gt;&lt;body ng-app="AngularcurrencyApp"&gt;</a:t>
            </a:r>
            <a:endParaRPr lang="en-US" sz="1200" dirty="0"/>
          </a:p>
          <a:p>
            <a:r>
              <a:rPr lang="en-US" sz="1200" b="1" dirty="0"/>
              <a:t>&lt;h2&gt;AngularJS Currency Filter Example&lt;/h2&gt;</a:t>
            </a:r>
            <a:endParaRPr lang="en-US" sz="1200" dirty="0"/>
          </a:p>
          <a:p>
            <a:r>
              <a:rPr lang="en-US" sz="1200" b="1" dirty="0"/>
              <a:t>&lt;div ng-controller="currencyctrl"&gt;</a:t>
            </a:r>
            <a:endParaRPr lang="en-US" sz="1200" dirty="0"/>
          </a:p>
          <a:p>
            <a:r>
              <a:rPr lang="en-US" sz="1200" b="1" dirty="0"/>
              <a:t>Enter Number: &lt;input type="text" ng-model="sampleval" /&gt;&lt;br/&gt;&lt;br/&gt;</a:t>
            </a:r>
            <a:endParaRPr lang="en-US" sz="1200" dirty="0"/>
          </a:p>
          <a:p>
            <a:r>
              <a:rPr lang="en-US" sz="1200" b="1" dirty="0"/>
              <a:t>Default Currency expression:{{sampleval| currency}}&lt;br/&gt;&lt;br/&gt;</a:t>
            </a:r>
            <a:endParaRPr lang="en-US" sz="1200" dirty="0"/>
          </a:p>
          <a:p>
            <a:r>
              <a:rPr lang="en-US" sz="1200" b="1" dirty="0"/>
              <a:t>Currency with Custom Value: {{sampleval| currency : "USD$"}} &lt;br/&gt;&lt;br/&gt;</a:t>
            </a:r>
            <a:endParaRPr lang="en-US" sz="1200" dirty="0"/>
          </a:p>
          <a:p>
            <a:r>
              <a:rPr lang="en-US" sz="1200" b="1" dirty="0"/>
              <a:t>Currency with Zero Decimals: {{sampleval| currency : "USD$" : 0}}</a:t>
            </a:r>
            <a:endParaRPr lang="en-US" sz="1200" dirty="0"/>
          </a:p>
          <a:p>
            <a:r>
              <a:rPr lang="en-US" sz="1200" b="1" dirty="0"/>
              <a:t>Currency with Custom Value: {{sampleval| currency : "INR"}} &lt;br/&gt;&lt;br/&gt;</a:t>
            </a:r>
            <a:endParaRPr lang="en-US" sz="1200" dirty="0"/>
          </a:p>
          <a:p>
            <a:r>
              <a:rPr lang="en-US" sz="1200" b="1" dirty="0"/>
              <a:t>Currency with Custom Value: {{sampleval| currency : "GBP"}} &lt;br/&gt;&lt;br/&gt;</a:t>
            </a:r>
            <a:endParaRPr lang="en-US" sz="1200" dirty="0"/>
          </a:p>
          <a:p>
            <a:r>
              <a:rPr lang="en-US" sz="1200" b="1" dirty="0"/>
              <a:t>&lt;/div&gt;</a:t>
            </a:r>
            <a:endParaRPr lang="en-US" sz="1200" dirty="0"/>
          </a:p>
          <a:p>
            <a:r>
              <a:rPr lang="en-US" sz="1200" b="1" dirty="0"/>
              <a:t>&lt;/body&gt;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2364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647700"/>
          </a:xfrm>
        </p:spPr>
        <p:txBody>
          <a:bodyPr/>
          <a:lstStyle/>
          <a:p>
            <a:r>
              <a:rPr lang="en-US" dirty="0" smtClean="0"/>
              <a:t>Date Filter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066904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</a:t>
            </a:r>
            <a:r>
              <a:rPr lang="en-US" dirty="0"/>
              <a:t>to convert date to string based on required </a:t>
            </a:r>
            <a:r>
              <a:rPr lang="en-US" dirty="0" smtClean="0"/>
              <a:t>format.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83058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209800"/>
            <a:ext cx="7543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&lt;script&gt;</a:t>
            </a:r>
            <a:endParaRPr lang="en-US" sz="1200" dirty="0"/>
          </a:p>
          <a:p>
            <a:r>
              <a:rPr lang="en-US" sz="1200" b="1" dirty="0"/>
              <a:t>varapp = angular.module("AngulardateApp", []);</a:t>
            </a:r>
            <a:endParaRPr lang="en-US" sz="1200" dirty="0"/>
          </a:p>
          <a:p>
            <a:r>
              <a:rPr lang="en-US" sz="1200" b="1" dirty="0"/>
              <a:t>app.controller("datectrl", function ($scope) {</a:t>
            </a:r>
            <a:endParaRPr lang="en-US" sz="1200" dirty="0"/>
          </a:p>
          <a:p>
            <a:r>
              <a:rPr lang="en-US" sz="1200" b="1" dirty="0"/>
              <a:t>$scope.sampledate= new Date();</a:t>
            </a:r>
            <a:endParaRPr lang="en-US" sz="1200" dirty="0"/>
          </a:p>
          <a:p>
            <a:r>
              <a:rPr lang="en-US" sz="1200" b="1" dirty="0"/>
              <a:t>});</a:t>
            </a:r>
            <a:endParaRPr lang="en-US" sz="1200" dirty="0"/>
          </a:p>
          <a:p>
            <a:r>
              <a:rPr lang="en-US" sz="1200" b="1" dirty="0"/>
              <a:t>&lt;/script&gt;</a:t>
            </a:r>
            <a:endParaRPr lang="en-US" sz="1200" dirty="0"/>
          </a:p>
          <a:p>
            <a:r>
              <a:rPr lang="en-US" sz="1200" b="1" dirty="0"/>
              <a:t>&lt;/head&gt;</a:t>
            </a:r>
            <a:endParaRPr lang="en-US" sz="1200" dirty="0"/>
          </a:p>
          <a:p>
            <a:r>
              <a:rPr lang="en-US" sz="1200" b="1" dirty="0"/>
              <a:t>&lt;body ng-app="AngulardateApp"&gt;</a:t>
            </a:r>
            <a:endParaRPr lang="en-US" sz="1200" dirty="0"/>
          </a:p>
          <a:p>
            <a:r>
              <a:rPr lang="en-US" sz="1200" b="1" dirty="0"/>
              <a:t>&lt;div ng-controller="datectrl"&gt;</a:t>
            </a:r>
            <a:endParaRPr lang="en-US" sz="1200" dirty="0"/>
          </a:p>
          <a:p>
            <a:r>
              <a:rPr lang="en-US" sz="1200" b="1" dirty="0"/>
              <a:t>Enter Number: &lt;input type="text" ng-model="sampledate" style="width:400px" /&gt;&lt;br/&gt;&lt;br/&gt;</a:t>
            </a:r>
            <a:endParaRPr lang="en-US" sz="1200" dirty="0"/>
          </a:p>
          <a:p>
            <a:r>
              <a:rPr lang="en-US" sz="1200" b="1" dirty="0"/>
              <a:t>Date with short expression:{{sampledate| date:"short" }}&lt;br/&gt;&lt;br/&gt;</a:t>
            </a:r>
            <a:endParaRPr lang="en-US" sz="1200" dirty="0"/>
          </a:p>
          <a:p>
            <a:r>
              <a:rPr lang="en-US" sz="1200" b="1" dirty="0"/>
              <a:t>Date with mediumDateexpression: {{sampledate| date : "mediumDate"}} &lt;br/&gt;&lt;br/&gt;</a:t>
            </a:r>
            <a:endParaRPr lang="en-US" sz="1200" dirty="0"/>
          </a:p>
          <a:p>
            <a:r>
              <a:rPr lang="en-US" sz="1200" b="1" dirty="0"/>
              <a:t>Date with yyyy-mm-ddhh:mm:ssexpression: {{sampledate| date : "yyyy-mm-ddhh:mm:ss" : 0}} &lt;br/&gt;&lt;br/&gt;</a:t>
            </a:r>
            <a:endParaRPr lang="en-US" sz="1200" dirty="0"/>
          </a:p>
          <a:p>
            <a:r>
              <a:rPr lang="en-US" sz="1200" b="1" dirty="0"/>
              <a:t>Date with yyyy-mm-ddhh:mm:ssexpression: {{sampledate| date : "dd/mm/yyyy'at' hh:mma" : 0}}</a:t>
            </a:r>
            <a:endParaRPr lang="en-US" sz="1200" dirty="0"/>
          </a:p>
          <a:p>
            <a:r>
              <a:rPr lang="en-US" sz="1200" b="1" dirty="0"/>
              <a:t>&lt;/div&gt;</a:t>
            </a:r>
            <a:endParaRPr lang="en-US" sz="1200" dirty="0"/>
          </a:p>
          <a:p>
            <a:r>
              <a:rPr lang="en-US" sz="1200" b="1" dirty="0"/>
              <a:t>&lt;/body&gt;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7324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647700"/>
          </a:xfrm>
        </p:spPr>
        <p:txBody>
          <a:bodyPr>
            <a:normAutofit/>
          </a:bodyPr>
          <a:lstStyle/>
          <a:p>
            <a:r>
              <a:rPr lang="en-US" b="0" dirty="0" smtClean="0"/>
              <a:t>Order by Filter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838252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</a:t>
            </a:r>
            <a:r>
              <a:rPr lang="en-US" dirty="0"/>
              <a:t>to sort array elements (like </a:t>
            </a:r>
            <a:r>
              <a:rPr lang="en-US" dirty="0" smtClean="0"/>
              <a:t>Java script objects</a:t>
            </a:r>
            <a:r>
              <a:rPr lang="en-US" dirty="0"/>
              <a:t>, strings, list objects) either in ascending or descending order based on our requirement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83058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209803"/>
            <a:ext cx="7543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&lt;script&gt;</a:t>
            </a:r>
            <a:endParaRPr lang="en-US" sz="1200" dirty="0"/>
          </a:p>
          <a:p>
            <a:r>
              <a:rPr lang="en-US" sz="1200" b="1" dirty="0"/>
              <a:t>varapp = angular.module("AngularOrderByApp", []);</a:t>
            </a:r>
            <a:endParaRPr lang="en-US" sz="1200" dirty="0"/>
          </a:p>
          <a:p>
            <a:r>
              <a:rPr lang="en-US" sz="1200" b="1" dirty="0"/>
              <a:t>app.controller("orderbyctrl", function ($scope) {</a:t>
            </a:r>
            <a:endParaRPr lang="en-US" sz="1200" dirty="0"/>
          </a:p>
          <a:p>
            <a:r>
              <a:rPr lang="en-US" sz="1200" b="1" dirty="0"/>
              <a:t>$scope.clients= [{name: "Amex", location: "Phoenix"}, {name: "DTNA", location: "Portland" },</a:t>
            </a:r>
            <a:endParaRPr lang="en-US" sz="1200" dirty="0"/>
          </a:p>
          <a:p>
            <a:r>
              <a:rPr lang="en-US" sz="1200" b="1" dirty="0"/>
              <a:t>{name: "Scripps", location:"California" }, {name: "Magellan", location: "Richmond" }];</a:t>
            </a:r>
            <a:endParaRPr lang="en-US" sz="1200" dirty="0"/>
          </a:p>
          <a:p>
            <a:r>
              <a:rPr lang="en-US" sz="1200" b="1" dirty="0"/>
              <a:t>});</a:t>
            </a:r>
            <a:endParaRPr lang="en-US" sz="1200" dirty="0"/>
          </a:p>
          <a:p>
            <a:r>
              <a:rPr lang="en-US" sz="1200" b="1" dirty="0"/>
              <a:t>&lt;/script&gt;</a:t>
            </a:r>
            <a:endParaRPr lang="en-US" sz="1200" dirty="0"/>
          </a:p>
          <a:p>
            <a:r>
              <a:rPr lang="en-US" sz="1200" b="1" dirty="0"/>
              <a:t>&lt;body ng-app="AngularOrderByApp"&gt;</a:t>
            </a:r>
            <a:endParaRPr lang="en-US" sz="1200" dirty="0"/>
          </a:p>
          <a:p>
            <a:r>
              <a:rPr lang="en-US" sz="1200" b="1" dirty="0"/>
              <a:t>&lt;div ng-controller="orderbyctrl"&gt;</a:t>
            </a:r>
            <a:endParaRPr lang="en-US" sz="1200" dirty="0"/>
          </a:p>
          <a:p>
            <a:r>
              <a:rPr lang="en-US" sz="1200" b="1" dirty="0"/>
              <a:t>&lt;p&gt;OrderByName in Ascending Order&lt;/p&gt;</a:t>
            </a:r>
            <a:endParaRPr lang="en-US" sz="1200" dirty="0"/>
          </a:p>
          <a:p>
            <a:r>
              <a:rPr lang="en-US" sz="1200" b="1" dirty="0"/>
              <a:t>&lt;ulng-repeat="client in clients | orderBy: 'name'"&gt; &lt;li&gt;{{client.name}}&lt;/li&gt; &lt;/ul&gt;</a:t>
            </a:r>
            <a:endParaRPr lang="en-US" sz="1200" dirty="0"/>
          </a:p>
          <a:p>
            <a:r>
              <a:rPr lang="en-US" sz="1200" b="1" dirty="0"/>
              <a:t>&lt;p&gt;OrderByName in Descending Order&lt;/p&gt;</a:t>
            </a:r>
            <a:endParaRPr lang="en-US" sz="1200" dirty="0"/>
          </a:p>
          <a:p>
            <a:r>
              <a:rPr lang="en-US" sz="1200" b="1" dirty="0"/>
              <a:t>&lt;ulng-repeat="client in clients | orderBy: 'name' : true"&gt; &lt;li&gt;{{client.name}}&lt;/li&gt; &lt;/ul&gt;</a:t>
            </a:r>
            <a:endParaRPr lang="en-US" sz="1200" dirty="0"/>
          </a:p>
          <a:p>
            <a:r>
              <a:rPr lang="en-US" sz="1200" b="1" dirty="0"/>
              <a:t>&lt;/div&gt;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7222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647700"/>
          </a:xfrm>
        </p:spPr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066852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</a:t>
            </a:r>
            <a:r>
              <a:rPr lang="en-US" dirty="0"/>
              <a:t>get filtered subset of items from array items list based on user input filter key text 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83058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209800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&lt;script&gt;</a:t>
            </a:r>
            <a:endParaRPr lang="en-US" sz="1200" dirty="0"/>
          </a:p>
          <a:p>
            <a:r>
              <a:rPr lang="en-US" sz="1200" b="1" dirty="0"/>
              <a:t>varapp = angular.module("AngularfilterApp", []);</a:t>
            </a:r>
            <a:endParaRPr lang="en-US" sz="1200" dirty="0"/>
          </a:p>
          <a:p>
            <a:r>
              <a:rPr lang="en-US" sz="1200" b="1" dirty="0"/>
              <a:t>app.controller("filterctrl", function ($scope) {</a:t>
            </a:r>
            <a:endParaRPr lang="en-US" sz="1200" dirty="0"/>
          </a:p>
          <a:p>
            <a:r>
              <a:rPr lang="en-US" sz="1200" b="1" dirty="0"/>
              <a:t>$scope.clients= [{name: "Amex", location: "Phoenix"},</a:t>
            </a:r>
            <a:endParaRPr lang="en-US" sz="1200" dirty="0"/>
          </a:p>
          <a:p>
            <a:r>
              <a:rPr lang="en-US" sz="1200" b="1" dirty="0"/>
              <a:t>{name: "DTNA", location: "Portland" },{name: "Scripps", location:"California" },</a:t>
            </a:r>
            <a:endParaRPr lang="en-US" sz="1200" dirty="0"/>
          </a:p>
          <a:p>
            <a:r>
              <a:rPr lang="en-US" sz="1200" b="1" dirty="0"/>
              <a:t>{name: "Magellan", location: "Richmond" }];</a:t>
            </a:r>
            <a:endParaRPr lang="en-US" sz="1200" dirty="0"/>
          </a:p>
          <a:p>
            <a:r>
              <a:rPr lang="en-US" sz="1200" b="1" dirty="0"/>
              <a:t>});</a:t>
            </a:r>
            <a:endParaRPr lang="en-US" sz="1200" dirty="0"/>
          </a:p>
          <a:p>
            <a:r>
              <a:rPr lang="en-US" sz="1200" b="1" dirty="0"/>
              <a:t>&lt;/script&gt;</a:t>
            </a:r>
            <a:endParaRPr lang="en-US" sz="1200" dirty="0"/>
          </a:p>
          <a:p>
            <a:r>
              <a:rPr lang="en-US" sz="1200" b="1" dirty="0"/>
              <a:t>&lt;/head&gt;</a:t>
            </a:r>
            <a:endParaRPr lang="en-US" sz="1200" dirty="0"/>
          </a:p>
          <a:p>
            <a:r>
              <a:rPr lang="en-US" sz="1200" b="1" dirty="0"/>
              <a:t>&lt;body ng-app="AngularfilterApp"&gt;</a:t>
            </a:r>
            <a:endParaRPr lang="en-US" sz="1200" dirty="0"/>
          </a:p>
          <a:p>
            <a:r>
              <a:rPr lang="en-US" sz="1200" b="1" dirty="0"/>
              <a:t>&lt;div ng-controller="filterctrl"&gt;Enter Name to Filter:&lt;input ng-model="searchtxt" type="text" placeholder="Flterkey"&gt;</a:t>
            </a:r>
            <a:endParaRPr lang="en-US" sz="1200" dirty="0"/>
          </a:p>
          <a:p>
            <a:r>
              <a:rPr lang="en-US" sz="1200" b="1" dirty="0"/>
              <a:t>&lt;table&gt;&lt;tr&gt;&lt;th&gt;Name&lt;/th&gt;&lt;th&gt;Location&lt;/th&gt;&lt;/tr&gt;</a:t>
            </a:r>
            <a:endParaRPr lang="en-US" sz="1200" dirty="0"/>
          </a:p>
          <a:p>
            <a:r>
              <a:rPr lang="en-US" sz="1200" b="1" dirty="0"/>
              <a:t>&lt;trng-repeat="client in clients | filter : searchtxt"&gt;</a:t>
            </a:r>
            <a:endParaRPr lang="en-US" sz="1200" dirty="0"/>
          </a:p>
          <a:p>
            <a:r>
              <a:rPr lang="en-US" sz="1200" b="1" dirty="0"/>
              <a:t>&lt;td&gt;{{client.name}}&lt;/td&gt;&lt;td&gt;{{client.location}}&lt;/td&gt;</a:t>
            </a:r>
            <a:endParaRPr lang="en-US" sz="1200" dirty="0"/>
          </a:p>
          <a:p>
            <a:r>
              <a:rPr lang="en-US" sz="1200" b="1" dirty="0"/>
              <a:t>&lt;/tr&gt;&lt;/table&gt;</a:t>
            </a:r>
            <a:endParaRPr lang="en-US" sz="1200" dirty="0"/>
          </a:p>
          <a:p>
            <a:r>
              <a:rPr lang="en-US" sz="1200" b="1" dirty="0"/>
              <a:t>&lt;/div&gt;</a:t>
            </a:r>
            <a:endParaRPr lang="en-US" sz="1200" dirty="0"/>
          </a:p>
          <a:p>
            <a:r>
              <a:rPr lang="en-US" sz="1200" b="1" dirty="0"/>
              <a:t>&lt;/body&gt;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7222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647700"/>
          </a:xfrm>
        </p:spPr>
        <p:txBody>
          <a:bodyPr/>
          <a:lstStyle/>
          <a:p>
            <a:r>
              <a:rPr lang="en-US" dirty="0" smtClean="0"/>
              <a:t>Limit To Filter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066904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</a:t>
            </a:r>
            <a:r>
              <a:rPr lang="en-US" dirty="0"/>
              <a:t>to get new array or string with a specified number of </a:t>
            </a:r>
            <a:r>
              <a:rPr lang="en-US" dirty="0" smtClean="0"/>
              <a:t>elements.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83058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209803"/>
            <a:ext cx="754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&lt;script&gt;</a:t>
            </a:r>
            <a:endParaRPr lang="en-US" sz="1200" dirty="0"/>
          </a:p>
          <a:p>
            <a:r>
              <a:rPr lang="en-US" sz="1200" b="1" dirty="0"/>
              <a:t>varapp = angular.module("AngularfilterApp", []);</a:t>
            </a:r>
            <a:endParaRPr lang="en-US" sz="1200" dirty="0"/>
          </a:p>
          <a:p>
            <a:r>
              <a:rPr lang="en-US" sz="1200" b="1" dirty="0"/>
              <a:t>app.controller("filterctrl", function ($scope) {</a:t>
            </a:r>
            <a:endParaRPr lang="en-US" sz="1200" dirty="0"/>
          </a:p>
          <a:p>
            <a:r>
              <a:rPr lang="it-IT" sz="1200" b="1" dirty="0"/>
              <a:t>$scope.arr= [220, 130, 413, 52, 111, 24, 6]</a:t>
            </a:r>
            <a:endParaRPr lang="it-IT" sz="1200" dirty="0"/>
          </a:p>
          <a:p>
            <a:r>
              <a:rPr lang="en-US" sz="1200" b="1" dirty="0"/>
              <a:t>$scope.str= "www.syntelinc.com";</a:t>
            </a:r>
            <a:endParaRPr lang="en-US" sz="1200" dirty="0"/>
          </a:p>
          <a:p>
            <a:r>
              <a:rPr lang="en-US" sz="1200" b="1" dirty="0"/>
              <a:t>});</a:t>
            </a:r>
            <a:endParaRPr lang="en-US" sz="1200" dirty="0"/>
          </a:p>
          <a:p>
            <a:r>
              <a:rPr lang="en-US" sz="1200" b="1" dirty="0"/>
              <a:t>&lt;/script&gt;</a:t>
            </a:r>
            <a:endParaRPr lang="en-US" sz="1200" dirty="0"/>
          </a:p>
          <a:p>
            <a:r>
              <a:rPr lang="en-US" sz="1200" b="1" dirty="0"/>
              <a:t>&lt;/head&gt;</a:t>
            </a:r>
            <a:endParaRPr lang="en-US" sz="1200" dirty="0"/>
          </a:p>
          <a:p>
            <a:r>
              <a:rPr lang="en-US" sz="1200" b="1" dirty="0"/>
              <a:t>&lt;body ng-app="AngularfilterApp"&gt;</a:t>
            </a:r>
            <a:endParaRPr lang="en-US" sz="1200" dirty="0"/>
          </a:p>
          <a:p>
            <a:r>
              <a:rPr lang="en-US" sz="1200" b="1" dirty="0"/>
              <a:t>&lt;h2&gt;AngularJS LimittoFilter Example&lt;/h2&gt;</a:t>
            </a:r>
            <a:endParaRPr lang="en-US" sz="1200" dirty="0"/>
          </a:p>
          <a:p>
            <a:r>
              <a:rPr lang="en-US" sz="1200" b="1" dirty="0"/>
              <a:t>&lt;div ng-controller="filterctrl"&gt;</a:t>
            </a:r>
            <a:endParaRPr lang="en-US" sz="1200" dirty="0"/>
          </a:p>
          <a:p>
            <a:r>
              <a:rPr lang="en-US" sz="1200" b="1" dirty="0"/>
              <a:t>Default Array : {{arr}}&lt;br/&gt;&lt;br/&gt;</a:t>
            </a:r>
            <a:endParaRPr lang="en-US" sz="1200" dirty="0"/>
          </a:p>
          <a:p>
            <a:r>
              <a:rPr lang="en-US" sz="1200" b="1" dirty="0"/>
              <a:t>LimitToGet Elements from Beginning:{{arr| limitTo: 3}}&lt;br/&gt;&lt;br/&gt;</a:t>
            </a:r>
            <a:endParaRPr lang="en-US" sz="1200" dirty="0"/>
          </a:p>
          <a:p>
            <a:r>
              <a:rPr lang="en-US" sz="1200" b="1" dirty="0"/>
              <a:t>LimitToGet Elements from Ending:{{arr| limitTo: -3}}&lt;br/&gt;&lt;br/&gt;</a:t>
            </a:r>
            <a:endParaRPr lang="en-US" sz="1200" dirty="0"/>
          </a:p>
          <a:p>
            <a:r>
              <a:rPr lang="en-US" sz="1200" b="1" dirty="0"/>
              <a:t>Get Elements from String : {{str| limitTo: 4}}</a:t>
            </a:r>
            <a:endParaRPr lang="en-US" sz="1200" dirty="0"/>
          </a:p>
          <a:p>
            <a:r>
              <a:rPr lang="en-US" sz="1200" b="1" dirty="0"/>
              <a:t>&lt;/div&gt;</a:t>
            </a:r>
            <a:endParaRPr lang="en-US" sz="1200" dirty="0"/>
          </a:p>
          <a:p>
            <a:r>
              <a:rPr lang="en-US" sz="1200" b="1" dirty="0"/>
              <a:t>&lt;/body&gt;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5391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1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13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647700"/>
          </a:xfrm>
        </p:spPr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066852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Controllers </a:t>
            </a:r>
            <a:r>
              <a:rPr lang="en-US" dirty="0"/>
              <a:t>are nothing but plain </a:t>
            </a:r>
            <a:r>
              <a:rPr lang="en-US" dirty="0" smtClean="0"/>
              <a:t>java script </a:t>
            </a:r>
            <a:r>
              <a:rPr lang="en-US" dirty="0"/>
              <a:t>functions which are bound to particular </a:t>
            </a:r>
            <a:r>
              <a:rPr lang="en-US" dirty="0" smtClean="0"/>
              <a:t>scope.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2" descr="C:\Users\JS5027377\Documents\AJS PIS\scop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743304"/>
            <a:ext cx="5638800" cy="292417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390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647700"/>
          </a:xfrm>
        </p:spPr>
        <p:txBody>
          <a:bodyPr/>
          <a:lstStyle/>
          <a:p>
            <a:r>
              <a:rPr lang="en-US" dirty="0" smtClean="0"/>
              <a:t>Controller 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51466"/>
            <a:ext cx="83058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371600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&lt;div ng-controller="SimpleController"&gt;</a:t>
            </a:r>
          </a:p>
          <a:p>
            <a:r>
              <a:rPr lang="en-US" sz="1200" dirty="0"/>
              <a:t>&lt;input type="text" ng-model="fname"&gt;&lt;/input&gt;</a:t>
            </a:r>
          </a:p>
          <a:p>
            <a:r>
              <a:rPr lang="en-US" sz="1200" dirty="0"/>
              <a:t>&lt;input type="text" ng-model="lname"&gt;&lt;/input&gt;</a:t>
            </a:r>
          </a:p>
          <a:p>
            <a:r>
              <a:rPr lang="en-US" sz="1200" dirty="0"/>
              <a:t>{{fname}}</a:t>
            </a:r>
          </a:p>
          <a:p>
            <a:r>
              <a:rPr lang="en-US" sz="1200" dirty="0"/>
              <a:t>{{lname}}</a:t>
            </a:r>
          </a:p>
          <a:p>
            <a:r>
              <a:rPr lang="en-US" sz="1200" dirty="0"/>
              <a:t>{{getFullName()}}</a:t>
            </a:r>
          </a:p>
          <a:p>
            <a:r>
              <a:rPr lang="en-US" sz="1200" dirty="0"/>
              <a:t>&lt;/div&gt;</a:t>
            </a:r>
          </a:p>
          <a:p>
            <a:r>
              <a:rPr lang="en-US" sz="1200" dirty="0"/>
              <a:t>&lt;script&gt;</a:t>
            </a:r>
          </a:p>
          <a:p>
            <a:r>
              <a:rPr lang="en-US" sz="1200" dirty="0"/>
              <a:t>function SimpleController($scope)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$scope.fname</a:t>
            </a:r>
            <a:r>
              <a:rPr lang="en-US" sz="1200" dirty="0" smtClean="0"/>
              <a:t>=‘John';</a:t>
            </a:r>
            <a:endParaRPr lang="en-US" sz="1200" dirty="0"/>
          </a:p>
          <a:p>
            <a:r>
              <a:rPr lang="en-US" sz="1200" dirty="0"/>
              <a:t>$scope.lname</a:t>
            </a:r>
            <a:r>
              <a:rPr lang="en-US" sz="1200" dirty="0" smtClean="0"/>
              <a:t>=‘Patrick';</a:t>
            </a:r>
            <a:endParaRPr lang="en-US" sz="1200" dirty="0"/>
          </a:p>
          <a:p>
            <a:r>
              <a:rPr lang="en-US" sz="1200" dirty="0"/>
              <a:t>$scope.getFullname=function()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return $scope.fname+"  ~ "+$scope.lname;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05370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13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647700"/>
          </a:xfrm>
        </p:spPr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066852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module is a collection of services, directives, controllers, filters, and configuration information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dirty="0" smtClean="0"/>
              <a:t>Angular JS </a:t>
            </a:r>
            <a:r>
              <a:rPr lang="en-US" dirty="0"/>
              <a:t>module defines an 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module is a container for the different parts of an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module is a container for the application controllers.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Controllers always belong to a module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create a controller using modules.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 descr="C:\Users\JS5027377\Desktop\angularjs-app-modules-controllers-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00400"/>
            <a:ext cx="41719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7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647700"/>
          </a:xfrm>
        </p:spPr>
        <p:txBody>
          <a:bodyPr/>
          <a:lstStyle/>
          <a:p>
            <a:r>
              <a:rPr lang="en-US" dirty="0" smtClean="0"/>
              <a:t>Creating a module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066852"/>
            <a:ext cx="7848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module is created by using the AngularJS function angular.module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div ng-app="myApp"&gt;...&lt;/div&gt;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var app = angular.module("myApp", []);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"myApp" parameter refers to an HTML element in which the application will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88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647700"/>
          </a:xfrm>
        </p:spPr>
        <p:txBody>
          <a:bodyPr/>
          <a:lstStyle/>
          <a:p>
            <a:r>
              <a:rPr lang="en-US" dirty="0" smtClean="0"/>
              <a:t>Module Demo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066800"/>
            <a:ext cx="78486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&lt;html ng-app="demoApp"&gt;</a:t>
            </a:r>
          </a:p>
          <a:p>
            <a:r>
              <a:rPr lang="en-US" sz="1600" dirty="0"/>
              <a:t>&lt;head&gt;</a:t>
            </a:r>
          </a:p>
          <a:p>
            <a:r>
              <a:rPr lang="en-US" sz="1600" dirty="0"/>
              <a:t>&lt;script src="angular.min.js"&gt;&lt;/script&gt;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&lt;div ng-controller="NameController"&gt;</a:t>
            </a:r>
          </a:p>
          <a:p>
            <a:r>
              <a:rPr lang="en-US" sz="1600" dirty="0"/>
              <a:t>First Name: &lt;input type="text" ng-model="firstName"&gt;&lt;br&gt;</a:t>
            </a:r>
          </a:p>
          <a:p>
            <a:r>
              <a:rPr lang="en-US" sz="1600" dirty="0"/>
              <a:t>Last Name: &lt;input type="text" ng-model="lastName"&gt;&lt;br&gt;</a:t>
            </a:r>
          </a:p>
          <a:p>
            <a:r>
              <a:rPr lang="en-US" sz="1600" dirty="0"/>
              <a:t>&lt;br&gt;</a:t>
            </a:r>
          </a:p>
          <a:p>
            <a:r>
              <a:rPr lang="en-US" sz="1600" dirty="0"/>
              <a:t>Full Name: {{firstName + " " + lastName}}</a:t>
            </a:r>
          </a:p>
          <a:p>
            <a:r>
              <a:rPr lang="en-US" sz="1600" dirty="0"/>
              <a:t>&lt;/div&gt;</a:t>
            </a:r>
          </a:p>
          <a:p>
            <a:r>
              <a:rPr lang="en-US" sz="1600" dirty="0"/>
              <a:t>&lt;script&gt;</a:t>
            </a:r>
          </a:p>
          <a:p>
            <a:r>
              <a:rPr lang="en-US" sz="1600" dirty="0"/>
              <a:t>var app = angular.module("demoApp", []);</a:t>
            </a:r>
          </a:p>
          <a:p>
            <a:r>
              <a:rPr lang="en-US" sz="1600" dirty="0"/>
              <a:t>app.controller("NameController", function($scope) {</a:t>
            </a:r>
          </a:p>
          <a:p>
            <a:r>
              <a:rPr lang="en-US" sz="1600" dirty="0"/>
              <a:t>$scope.firstName = </a:t>
            </a:r>
            <a:r>
              <a:rPr lang="en-US" sz="1600" dirty="0" smtClean="0"/>
              <a:t>“John";</a:t>
            </a:r>
            <a:endParaRPr lang="en-US" sz="1600" dirty="0"/>
          </a:p>
          <a:p>
            <a:r>
              <a:rPr lang="en-US" sz="1600" dirty="0"/>
              <a:t>$scope.lastName = </a:t>
            </a:r>
            <a:r>
              <a:rPr lang="en-US" sz="1600" dirty="0" smtClean="0"/>
              <a:t>“Rinkesh";</a:t>
            </a:r>
            <a:endParaRPr lang="en-US" sz="1600" dirty="0"/>
          </a:p>
          <a:p>
            <a:r>
              <a:rPr lang="en-US" sz="1600" dirty="0"/>
              <a:t>});</a:t>
            </a:r>
          </a:p>
          <a:p>
            <a:r>
              <a:rPr lang="en-US" sz="1600" dirty="0" smtClean="0"/>
              <a:t>&lt;/</a:t>
            </a:r>
            <a:r>
              <a:rPr lang="en-US" sz="1600" dirty="0"/>
              <a:t>script&gt;</a:t>
            </a:r>
          </a:p>
          <a:p>
            <a:r>
              <a:rPr lang="en-US" sz="1600" dirty="0"/>
              <a:t>&lt;/body&gt;</a:t>
            </a:r>
          </a:p>
          <a:p>
            <a:r>
              <a:rPr lang="en-US" sz="1600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40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13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6477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032614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 JS </a:t>
            </a:r>
            <a:r>
              <a:rPr lang="en-US" dirty="0"/>
              <a:t>provides a $http service for reading data and remote servers. It is used to retrieve the desired records from a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 JS </a:t>
            </a:r>
            <a:r>
              <a:rPr lang="en-US" dirty="0"/>
              <a:t>requires data in JSON format.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</a:t>
            </a:r>
            <a:r>
              <a:rPr lang="en-US" dirty="0"/>
              <a:t>the data is ready, $http gets the data form </a:t>
            </a:r>
            <a:r>
              <a:rPr lang="en-US" dirty="0" smtClean="0"/>
              <a:t>server.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2834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647700"/>
          </a:xfrm>
        </p:spPr>
        <p:txBody>
          <a:bodyPr/>
          <a:lstStyle/>
          <a:p>
            <a:r>
              <a:rPr lang="en-US" dirty="0" smtClean="0"/>
              <a:t>Services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7696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&lt;!DOCTYPE html&gt;  </a:t>
            </a:r>
          </a:p>
          <a:p>
            <a:r>
              <a:rPr lang="en-US" sz="1400" dirty="0"/>
              <a:t>&lt;html&gt;  </a:t>
            </a:r>
          </a:p>
          <a:p>
            <a:r>
              <a:rPr lang="en-US" sz="1400" dirty="0"/>
              <a:t>&lt;head&gt;  </a:t>
            </a:r>
          </a:p>
          <a:p>
            <a:r>
              <a:rPr lang="en-US" sz="1400" dirty="0"/>
              <a:t> &lt;title&gt;Angular JS Includes&lt;/title&gt;  </a:t>
            </a:r>
          </a:p>
          <a:p>
            <a:r>
              <a:rPr lang="en-US" sz="1400" dirty="0"/>
              <a:t>    &lt;style&gt;  </a:t>
            </a:r>
          </a:p>
          <a:p>
            <a:r>
              <a:rPr lang="en-US" sz="1400" dirty="0"/>
              <a:t>         table, th , td {  </a:t>
            </a:r>
          </a:p>
          <a:p>
            <a:r>
              <a:rPr lang="en-US" sz="1400" dirty="0"/>
              <a:t>            border: 1px solid grey;  </a:t>
            </a:r>
          </a:p>
          <a:p>
            <a:r>
              <a:rPr lang="en-US" sz="1400" dirty="0"/>
              <a:t>            border-collapse: collapse;  </a:t>
            </a:r>
          </a:p>
          <a:p>
            <a:r>
              <a:rPr lang="en-US" sz="1400" dirty="0"/>
              <a:t>            padding: 5px;  </a:t>
            </a:r>
          </a:p>
          <a:p>
            <a:r>
              <a:rPr lang="en-US" sz="1400" dirty="0"/>
              <a:t>         }  </a:t>
            </a:r>
          </a:p>
          <a:p>
            <a:r>
              <a:rPr lang="en-US" sz="1400" dirty="0"/>
              <a:t>           </a:t>
            </a:r>
          </a:p>
          <a:p>
            <a:r>
              <a:rPr lang="en-US" sz="1400" dirty="0"/>
              <a:t>         table tr:nth-child(odd) {  </a:t>
            </a:r>
          </a:p>
          <a:p>
            <a:r>
              <a:rPr lang="en-US" sz="1400" dirty="0"/>
              <a:t>            background-color: #f2f2f2;  </a:t>
            </a:r>
          </a:p>
          <a:p>
            <a:r>
              <a:rPr lang="en-US" sz="1400" dirty="0"/>
              <a:t>         }  </a:t>
            </a:r>
          </a:p>
          <a:p>
            <a:r>
              <a:rPr lang="en-US" sz="1400" dirty="0"/>
              <a:t>           </a:t>
            </a:r>
          </a:p>
          <a:p>
            <a:r>
              <a:rPr lang="en-US" sz="1400" dirty="0"/>
              <a:t>         table tr:nth-child(even) {  </a:t>
            </a:r>
          </a:p>
          <a:p>
            <a:r>
              <a:rPr lang="en-US" sz="1400" dirty="0"/>
              <a:t>            background-color: #ffffff;  </a:t>
            </a:r>
          </a:p>
          <a:p>
            <a:r>
              <a:rPr lang="en-US" sz="1400" dirty="0"/>
              <a:t>         }  </a:t>
            </a:r>
          </a:p>
          <a:p>
            <a:r>
              <a:rPr lang="en-US" sz="1400" dirty="0"/>
              <a:t>      &lt;/style&gt;  </a:t>
            </a:r>
          </a:p>
          <a:p>
            <a:r>
              <a:rPr lang="en-US" sz="1400" dirty="0"/>
              <a:t>   &lt;/head&gt;  </a:t>
            </a:r>
          </a:p>
          <a:p>
            <a:r>
              <a:rPr lang="en-US" dirty="0"/>
              <a:t>   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447800"/>
            <a:ext cx="7391400" cy="441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34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647700"/>
          </a:xfrm>
        </p:spPr>
        <p:txBody>
          <a:bodyPr/>
          <a:lstStyle/>
          <a:p>
            <a:r>
              <a:rPr lang="en-US" dirty="0" smtClean="0"/>
              <a:t>Services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&lt;body&gt;  </a:t>
            </a:r>
          </a:p>
          <a:p>
            <a:r>
              <a:rPr lang="en-US" sz="1600" dirty="0"/>
              <a:t>      &lt;h2&gt;AngularJS Sample Application&lt;/h2&gt;  </a:t>
            </a:r>
          </a:p>
          <a:p>
            <a:r>
              <a:rPr lang="en-US" sz="1600" dirty="0"/>
              <a:t>      &lt;div ng-app = "" ng-controller = "employeeController"&gt;  </a:t>
            </a:r>
          </a:p>
          <a:p>
            <a:r>
              <a:rPr lang="en-US" sz="1600" dirty="0"/>
              <a:t>                 &lt;table&gt;  </a:t>
            </a:r>
          </a:p>
          <a:p>
            <a:r>
              <a:rPr lang="en-US" sz="1600" dirty="0"/>
              <a:t>            &lt;tr&gt;  </a:t>
            </a:r>
          </a:p>
          <a:p>
            <a:r>
              <a:rPr lang="en-US" sz="1600" dirty="0"/>
              <a:t>               &lt;th&gt;Name&lt;/th&gt;  </a:t>
            </a:r>
          </a:p>
          <a:p>
            <a:r>
              <a:rPr lang="en-US" sz="1600" dirty="0"/>
              <a:t>               &lt;th&gt;Age&lt;/th&gt;  </a:t>
            </a:r>
          </a:p>
          <a:p>
            <a:r>
              <a:rPr lang="en-US" sz="1600" dirty="0"/>
              <a:t>               &lt;th&gt;Salary&lt;/th&gt;  </a:t>
            </a:r>
          </a:p>
          <a:p>
            <a:r>
              <a:rPr lang="en-US" sz="1600" dirty="0"/>
              <a:t>            &lt;/tr&gt;  </a:t>
            </a:r>
          </a:p>
          <a:p>
            <a:r>
              <a:rPr lang="en-US" sz="1600" dirty="0"/>
              <a:t>           </a:t>
            </a:r>
          </a:p>
          <a:p>
            <a:r>
              <a:rPr lang="en-US" sz="1600" dirty="0"/>
              <a:t>            &lt;tr ng-repeat = "employee in employees"&gt;  </a:t>
            </a:r>
          </a:p>
          <a:p>
            <a:r>
              <a:rPr lang="en-US" sz="1600" dirty="0"/>
              <a:t>               &lt;td&gt;{{ employee.Name }}&lt;/td&gt;  </a:t>
            </a:r>
          </a:p>
          <a:p>
            <a:r>
              <a:rPr lang="en-US" sz="1600" dirty="0"/>
              <a:t>               &lt;td&gt;{{ employee.Age }}&lt;/td&gt;  </a:t>
            </a:r>
          </a:p>
          <a:p>
            <a:r>
              <a:rPr lang="en-US" sz="1600" dirty="0"/>
              <a:t>               &lt;td&gt;{{ employee.Salary }}&lt;/td&gt;  </a:t>
            </a:r>
          </a:p>
          <a:p>
            <a:r>
              <a:rPr lang="en-US" sz="1600" dirty="0"/>
              <a:t>            &lt;/tr&gt;  </a:t>
            </a:r>
          </a:p>
          <a:p>
            <a:r>
              <a:rPr lang="en-US" sz="1600" dirty="0"/>
              <a:t>         &lt;/table&gt;  </a:t>
            </a:r>
          </a:p>
          <a:p>
            <a:r>
              <a:rPr lang="en-US" sz="1600" dirty="0"/>
              <a:t>      &lt;/div&gt;  </a:t>
            </a:r>
          </a:p>
          <a:p>
            <a:r>
              <a:rPr lang="en-US" dirty="0"/>
              <a:t>        </a:t>
            </a:r>
          </a:p>
          <a:p>
            <a:r>
              <a:rPr lang="en-US" dirty="0"/>
              <a:t>   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447800"/>
            <a:ext cx="7391400" cy="441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9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What is Angular JS?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219252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Full-featured JavaScript SPA (Single Page Application) framework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open </a:t>
            </a:r>
            <a:r>
              <a:rPr lang="en-US" dirty="0"/>
              <a:t>source client-side JavaScript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built </a:t>
            </a:r>
            <a:r>
              <a:rPr lang="en-US" dirty="0"/>
              <a:t>and maintained by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extends </a:t>
            </a:r>
            <a:r>
              <a:rPr lang="en-US" dirty="0"/>
              <a:t>HTML DOM with using Directives and binds data to HTML using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MVC/MVVM </a:t>
            </a:r>
            <a:r>
              <a:rPr lang="en-US" dirty="0"/>
              <a:t>Framework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Content Placeholder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02" y="3657600"/>
            <a:ext cx="7344800" cy="221010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1496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647700"/>
          </a:xfrm>
        </p:spPr>
        <p:txBody>
          <a:bodyPr/>
          <a:lstStyle/>
          <a:p>
            <a:r>
              <a:rPr lang="en-US" dirty="0" smtClean="0"/>
              <a:t>Services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47904"/>
            <a:ext cx="769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&lt;script&gt;  </a:t>
            </a:r>
          </a:p>
          <a:p>
            <a:r>
              <a:rPr lang="en-US" dirty="0"/>
              <a:t>         function employeeController($scope,$http) {  </a:t>
            </a:r>
          </a:p>
          <a:p>
            <a:r>
              <a:rPr lang="en-US" dirty="0"/>
              <a:t>            var url = "data.txt";  </a:t>
            </a:r>
          </a:p>
          <a:p>
            <a:r>
              <a:rPr lang="en-US" dirty="0"/>
              <a:t>           </a:t>
            </a:r>
          </a:p>
          <a:p>
            <a:r>
              <a:rPr lang="en-US" dirty="0"/>
              <a:t>            $http.get(url).success( function(response) {  </a:t>
            </a:r>
          </a:p>
          <a:p>
            <a:r>
              <a:rPr lang="en-US" dirty="0"/>
              <a:t>               $scope.employees = response;  </a:t>
            </a:r>
          </a:p>
          <a:p>
            <a:r>
              <a:rPr lang="en-US" dirty="0"/>
              <a:t>            });  </a:t>
            </a:r>
          </a:p>
          <a:p>
            <a:r>
              <a:rPr lang="en-US" dirty="0"/>
              <a:t>         }  </a:t>
            </a:r>
          </a:p>
          <a:p>
            <a:r>
              <a:rPr lang="en-US" dirty="0"/>
              <a:t>      &lt;/script&gt;  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r>
              <a:rPr lang="en-US" dirty="0"/>
              <a:t>   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447800"/>
            <a:ext cx="7391400" cy="441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95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647700"/>
          </a:xfrm>
        </p:spPr>
        <p:txBody>
          <a:bodyPr/>
          <a:lstStyle/>
          <a:p>
            <a:r>
              <a:rPr lang="en-US" dirty="0" smtClean="0"/>
              <a:t>Services Demo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6290" y="1676400"/>
            <a:ext cx="7391400" cy="441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143000"/>
            <a:ext cx="719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"data.txt" (employee's data in JSON format)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05008"/>
            <a:ext cx="6553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  </a:t>
            </a:r>
          </a:p>
          <a:p>
            <a:r>
              <a:rPr lang="en-US" sz="1400" dirty="0"/>
              <a:t>   "Name" : </a:t>
            </a:r>
            <a:r>
              <a:rPr lang="en-US" sz="1400" dirty="0" smtClean="0"/>
              <a:t>“Rajat",</a:t>
            </a:r>
            <a:r>
              <a:rPr lang="en-US" sz="1400" dirty="0"/>
              <a:t>  </a:t>
            </a:r>
          </a:p>
          <a:p>
            <a:r>
              <a:rPr lang="en-US" sz="1400" dirty="0"/>
              <a:t>   "Age" : 20,  </a:t>
            </a:r>
          </a:p>
          <a:p>
            <a:r>
              <a:rPr lang="en-US" sz="1400" dirty="0"/>
              <a:t>   "Salary" : "22000"  </a:t>
            </a:r>
          </a:p>
          <a:p>
            <a:r>
              <a:rPr lang="en-US" sz="1400" dirty="0"/>
              <a:t>},  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{  </a:t>
            </a:r>
          </a:p>
          <a:p>
            <a:r>
              <a:rPr lang="en-US" sz="1400" dirty="0"/>
              <a:t>   "Name" : </a:t>
            </a:r>
            <a:r>
              <a:rPr lang="en-US" sz="1400" dirty="0" smtClean="0"/>
              <a:t>“Rinkesh",</a:t>
            </a:r>
            <a:r>
              <a:rPr lang="en-US" sz="1400" dirty="0"/>
              <a:t>  </a:t>
            </a:r>
          </a:p>
          <a:p>
            <a:r>
              <a:rPr lang="en-US" sz="1400" dirty="0"/>
              <a:t>   "Age" : 45,  </a:t>
            </a:r>
          </a:p>
          <a:p>
            <a:r>
              <a:rPr lang="en-US" sz="1400" dirty="0"/>
              <a:t>   "Salary" : "67000"  </a:t>
            </a:r>
          </a:p>
          <a:p>
            <a:r>
              <a:rPr lang="en-US" sz="1400" dirty="0"/>
              <a:t>},  </a:t>
            </a:r>
          </a:p>
          <a:p>
            <a:r>
              <a:rPr lang="en-US" sz="1400" dirty="0"/>
              <a:t>  </a:t>
            </a:r>
          </a:p>
          <a:p>
            <a:r>
              <a:rPr lang="en-US" sz="1400" dirty="0"/>
              <a:t>{  </a:t>
            </a:r>
          </a:p>
          <a:p>
            <a:r>
              <a:rPr lang="en-US" sz="1400" dirty="0"/>
              <a:t>   "Name" : </a:t>
            </a:r>
            <a:r>
              <a:rPr lang="en-US" sz="1400" dirty="0" smtClean="0"/>
              <a:t>“Ramij",</a:t>
            </a:r>
            <a:r>
              <a:rPr lang="en-US" sz="1400" dirty="0"/>
              <a:t>  </a:t>
            </a:r>
          </a:p>
          <a:p>
            <a:r>
              <a:rPr lang="en-US" sz="1400" dirty="0"/>
              <a:t>   "Age" : 21,  </a:t>
            </a:r>
          </a:p>
          <a:p>
            <a:r>
              <a:rPr lang="en-US" sz="1400" dirty="0"/>
              <a:t>   "Salary" : "55000"  </a:t>
            </a:r>
          </a:p>
          <a:p>
            <a:r>
              <a:rPr lang="en-US" sz="1400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33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JS Big Picture</a:t>
            </a:r>
            <a:endParaRPr lang="en-US" dirty="0"/>
          </a:p>
        </p:txBody>
      </p:sp>
      <p:pic>
        <p:nvPicPr>
          <p:cNvPr id="3" name="Picture 2" descr="C:\Users\JS5027377\Documents\AJS PIS\features of a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48695"/>
            <a:ext cx="7391400" cy="52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19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Way Data Binding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6750" y="899331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View </a:t>
            </a:r>
            <a:r>
              <a:rPr lang="en-US" dirty="0"/>
              <a:t>(UI part) does not automatically </a:t>
            </a:r>
            <a:r>
              <a:rPr lang="en-US" dirty="0" smtClean="0"/>
              <a:t>updates when </a:t>
            </a:r>
            <a:r>
              <a:rPr lang="en-US" dirty="0"/>
              <a:t>there is a change in the data model and we need to write custom code to make it updated every time</a:t>
            </a:r>
          </a:p>
          <a:p>
            <a:r>
              <a:rPr lang="en-US" dirty="0" smtClean="0"/>
              <a:t>Its </a:t>
            </a:r>
            <a:r>
              <a:rPr lang="en-US" dirty="0"/>
              <a:t>not a synchronization </a:t>
            </a:r>
            <a:r>
              <a:rPr lang="en-US" dirty="0" smtClean="0"/>
              <a:t>processes.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A data </a:t>
            </a:r>
            <a:r>
              <a:rPr lang="en-US" dirty="0"/>
              <a:t>binding can be specified in two different ways:</a:t>
            </a:r>
          </a:p>
          <a:p>
            <a:r>
              <a:rPr lang="en-US" dirty="0" smtClean="0"/>
              <a:t>	•</a:t>
            </a:r>
            <a:r>
              <a:rPr lang="en-US" dirty="0"/>
              <a:t>with curly braces:</a:t>
            </a:r>
            <a:r>
              <a:rPr lang="en-US" b="1" i="1" dirty="0"/>
              <a:t>{{expression}}</a:t>
            </a:r>
            <a:endParaRPr lang="en-US" dirty="0"/>
          </a:p>
          <a:p>
            <a:r>
              <a:rPr lang="en-US" dirty="0" smtClean="0"/>
              <a:t>	•</a:t>
            </a:r>
            <a:r>
              <a:rPr lang="en-US" dirty="0"/>
              <a:t>with the ng-bind directive:</a:t>
            </a:r>
            <a:r>
              <a:rPr lang="en-US" b="1" i="1" dirty="0"/>
              <a:t>ng-bind= “varName”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C:\Users\JS5027377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104"/>
            <a:ext cx="3810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91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1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way data binding code snippet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295400"/>
            <a:ext cx="7924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&lt;!DOCTYPE html&gt;</a:t>
            </a:r>
            <a:endParaRPr lang="en-US" dirty="0"/>
          </a:p>
          <a:p>
            <a:r>
              <a:rPr lang="en-US" b="1" dirty="0"/>
              <a:t>&lt;html&gt;</a:t>
            </a:r>
            <a:endParaRPr lang="en-US" dirty="0"/>
          </a:p>
          <a:p>
            <a:r>
              <a:rPr lang="en-US" b="1" dirty="0"/>
              <a:t>&lt;head&gt;</a:t>
            </a:r>
            <a:endParaRPr lang="en-US" dirty="0"/>
          </a:p>
          <a:p>
            <a:r>
              <a:rPr lang="en-US" b="1" dirty="0"/>
              <a:t>&lt;title&gt;Example for get fullnameusing AngularJS&lt;/title&gt;</a:t>
            </a:r>
            <a:endParaRPr lang="en-US" dirty="0"/>
          </a:p>
          <a:p>
            <a:r>
              <a:rPr lang="en-US" b="1" dirty="0"/>
              <a:t>&lt;/head&gt;</a:t>
            </a:r>
            <a:endParaRPr lang="en-US" dirty="0"/>
          </a:p>
          <a:p>
            <a:r>
              <a:rPr lang="en-US" b="1" dirty="0"/>
              <a:t>&lt;body ng-app="“ ng-init=“firstname=‘Angular’;lastname=‘JS’;”&gt;</a:t>
            </a:r>
            <a:endParaRPr lang="en-US" dirty="0"/>
          </a:p>
          <a:p>
            <a:r>
              <a:rPr lang="en-US" b="1" dirty="0"/>
              <a:t>&lt;h1&gt;Example for get fullnameusing AngularJS&lt;/h1&gt;</a:t>
            </a:r>
            <a:endParaRPr lang="en-US" dirty="0"/>
          </a:p>
          <a:p>
            <a:r>
              <a:rPr lang="en-US" b="1" dirty="0"/>
              <a:t>&lt;p&gt;Fullname: {{ firstname+ ' ' + lastname}}&lt;/p&gt;</a:t>
            </a:r>
            <a:endParaRPr lang="en-US" dirty="0"/>
          </a:p>
          <a:p>
            <a:r>
              <a:rPr lang="en-US" b="1" dirty="0"/>
              <a:t>&lt;p&gt;Fullname: </a:t>
            </a:r>
            <a:endParaRPr lang="en-US" dirty="0"/>
          </a:p>
          <a:p>
            <a:r>
              <a:rPr lang="en-US" b="1" dirty="0"/>
              <a:t>&lt;span ng-bind=“firstname”&gt;&lt;/span&gt; + ' ' + &lt;span ng-bind=“lastname”&gt;&lt;/span&gt; &lt;/p&gt;</a:t>
            </a:r>
            <a:endParaRPr lang="en-US" dirty="0"/>
          </a:p>
          <a:p>
            <a:r>
              <a:rPr lang="en-US" b="1" dirty="0"/>
              <a:t>&lt;script src="http://ajax.googleapis.com/ajax/libs/angularjs/1.4.1/angular.min.js"&gt;</a:t>
            </a:r>
            <a:endParaRPr lang="en-US" dirty="0"/>
          </a:p>
          <a:p>
            <a:r>
              <a:rPr lang="en-US" b="1" dirty="0"/>
              <a:t>&lt;/script&gt;</a:t>
            </a:r>
            <a:endParaRPr lang="en-US" dirty="0"/>
          </a:p>
          <a:p>
            <a:r>
              <a:rPr lang="en-US" b="1" dirty="0"/>
              <a:t>&lt;/body&gt;</a:t>
            </a:r>
            <a:endParaRPr lang="en-US" dirty="0"/>
          </a:p>
          <a:p>
            <a:r>
              <a:rPr lang="en-US" b="1" dirty="0"/>
              <a:t>&lt;/html&gt;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57400" y="3733800"/>
            <a:ext cx="2362200" cy="23622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9600" y="5791200"/>
            <a:ext cx="17526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Binding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9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 data binding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06680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2-Way Data Binding</a:t>
            </a:r>
            <a:r>
              <a:rPr lang="en-US" dirty="0">
                <a:solidFill>
                  <a:srgbClr val="000000"/>
                </a:solidFill>
              </a:rPr>
              <a:t>, when a model variable is bound to a HTML element that can both change and display the value of the variable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•</a:t>
            </a:r>
            <a:r>
              <a:rPr lang="en-US" b="1" i="1" dirty="0" smtClean="0">
                <a:solidFill>
                  <a:srgbClr val="000000"/>
                </a:solidFill>
              </a:rPr>
              <a:t>ng-model </a:t>
            </a:r>
            <a:r>
              <a:rPr lang="en-US" dirty="0" smtClean="0">
                <a:solidFill>
                  <a:srgbClr val="000000"/>
                </a:solidFill>
              </a:rPr>
              <a:t>directive </a:t>
            </a:r>
            <a:r>
              <a:rPr lang="en-US" dirty="0">
                <a:solidFill>
                  <a:srgbClr val="000000"/>
                </a:solidFill>
              </a:rPr>
              <a:t>to bind a model variable to the HTML element that can not only display its value, but also change it </a:t>
            </a:r>
          </a:p>
        </p:txBody>
      </p:sp>
      <p:pic>
        <p:nvPicPr>
          <p:cNvPr id="3074" name="Picture 2" descr="C:\Users\JS5027377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2" y="2971800"/>
            <a:ext cx="4482783" cy="325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513697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lobal New_Widescreen" id="{B6195AAE-F7F4-41B5-B2B7-D8DED0FA970E}" vid="{62D03F61-F30C-439A-B018-61117239AD43}"/>
    </a:ext>
  </a:extLst>
</a:theme>
</file>

<file path=ppt/theme/theme10.xml><?xml version="1.0" encoding="utf-8"?>
<a:theme xmlns:a="http://schemas.openxmlformats.org/drawingml/2006/main" name="9_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lobal New_Widescreen" id="{B6195AAE-F7F4-41B5-B2B7-D8DED0FA970E}" vid="{62D03F61-F30C-439A-B018-61117239AD43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lobal New_Widescreen" id="{B6195AAE-F7F4-41B5-B2B7-D8DED0FA970E}" vid="{62D03F61-F30C-439A-B018-61117239AD43}"/>
    </a:ext>
  </a:extLst>
</a:theme>
</file>

<file path=ppt/theme/theme3.xml><?xml version="1.0" encoding="utf-8"?>
<a:theme xmlns:a="http://schemas.openxmlformats.org/drawingml/2006/main" name="2_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lobal New_Widescreen" id="{B6195AAE-F7F4-41B5-B2B7-D8DED0FA970E}" vid="{62D03F61-F30C-439A-B018-61117239AD43}"/>
    </a:ext>
  </a:extLst>
</a:theme>
</file>

<file path=ppt/theme/theme4.xml><?xml version="1.0" encoding="utf-8"?>
<a:theme xmlns:a="http://schemas.openxmlformats.org/drawingml/2006/main" name="3_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lobal New_Widescreen" id="{B6195AAE-F7F4-41B5-B2B7-D8DED0FA970E}" vid="{62D03F61-F30C-439A-B018-61117239AD43}"/>
    </a:ext>
  </a:extLst>
</a:theme>
</file>

<file path=ppt/theme/theme5.xml><?xml version="1.0" encoding="utf-8"?>
<a:theme xmlns:a="http://schemas.openxmlformats.org/drawingml/2006/main" name="4_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lobal New_Widescreen" id="{B6195AAE-F7F4-41B5-B2B7-D8DED0FA970E}" vid="{62D03F61-F30C-439A-B018-61117239AD43}"/>
    </a:ext>
  </a:extLst>
</a:theme>
</file>

<file path=ppt/theme/theme6.xml><?xml version="1.0" encoding="utf-8"?>
<a:theme xmlns:a="http://schemas.openxmlformats.org/drawingml/2006/main" name="5_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lobal New_Widescreen" id="{B6195AAE-F7F4-41B5-B2B7-D8DED0FA970E}" vid="{62D03F61-F30C-439A-B018-61117239AD43}"/>
    </a:ext>
  </a:extLst>
</a:theme>
</file>

<file path=ppt/theme/theme7.xml><?xml version="1.0" encoding="utf-8"?>
<a:theme xmlns:a="http://schemas.openxmlformats.org/drawingml/2006/main" name="6_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lobal New_Widescreen" id="{B6195AAE-F7F4-41B5-B2B7-D8DED0FA970E}" vid="{62D03F61-F30C-439A-B018-61117239AD43}"/>
    </a:ext>
  </a:extLst>
</a:theme>
</file>

<file path=ppt/theme/theme8.xml><?xml version="1.0" encoding="utf-8"?>
<a:theme xmlns:a="http://schemas.openxmlformats.org/drawingml/2006/main" name="7_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lobal New_Widescreen" id="{B6195AAE-F7F4-41B5-B2B7-D8DED0FA970E}" vid="{62D03F61-F30C-439A-B018-61117239AD43}"/>
    </a:ext>
  </a:extLst>
</a:theme>
</file>

<file path=ppt/theme/theme9.xml><?xml version="1.0" encoding="utf-8"?>
<a:theme xmlns:a="http://schemas.openxmlformats.org/drawingml/2006/main" name="8_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lobal New_Widescreen" id="{B6195AAE-F7F4-41B5-B2B7-D8DED0FA970E}" vid="{62D03F61-F30C-439A-B018-61117239AD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2683</Words>
  <Application>Microsoft Office PowerPoint</Application>
  <PresentationFormat>On-screen Show (4:3)</PresentationFormat>
  <Paragraphs>413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Global</vt:lpstr>
      <vt:lpstr>1_Global</vt:lpstr>
      <vt:lpstr>2_Global</vt:lpstr>
      <vt:lpstr>3_Global</vt:lpstr>
      <vt:lpstr>4_Global</vt:lpstr>
      <vt:lpstr>5_Global</vt:lpstr>
      <vt:lpstr>6_Global</vt:lpstr>
      <vt:lpstr>7_Global</vt:lpstr>
      <vt:lpstr>8_Global</vt:lpstr>
      <vt:lpstr>9_Global</vt:lpstr>
      <vt:lpstr>Angular JS</vt:lpstr>
      <vt:lpstr>Objectives</vt:lpstr>
      <vt:lpstr>Angular JS</vt:lpstr>
      <vt:lpstr> What is Angular JS?</vt:lpstr>
      <vt:lpstr>Angular JS Big Picture</vt:lpstr>
      <vt:lpstr>One Way Data Binding</vt:lpstr>
      <vt:lpstr>Angular JS</vt:lpstr>
      <vt:lpstr>One way data binding code snippet</vt:lpstr>
      <vt:lpstr>Two way data binding</vt:lpstr>
      <vt:lpstr>Two way data binding code snippet</vt:lpstr>
      <vt:lpstr>Angular JS</vt:lpstr>
      <vt:lpstr>Directives</vt:lpstr>
      <vt:lpstr>Directives</vt:lpstr>
      <vt:lpstr>Directives</vt:lpstr>
      <vt:lpstr>Directives</vt:lpstr>
      <vt:lpstr>Directives</vt:lpstr>
      <vt:lpstr>Directives</vt:lpstr>
      <vt:lpstr>Code Snippet: ng-app, ng-init and ng-model directives</vt:lpstr>
      <vt:lpstr>Angular JS</vt:lpstr>
      <vt:lpstr>Filters</vt:lpstr>
      <vt:lpstr>Filters Types</vt:lpstr>
      <vt:lpstr>Lowercase and Uppercase Filters Demo</vt:lpstr>
      <vt:lpstr>Number Filter</vt:lpstr>
      <vt:lpstr>Currency Filter</vt:lpstr>
      <vt:lpstr>Date Filter</vt:lpstr>
      <vt:lpstr>Order by Filter</vt:lpstr>
      <vt:lpstr>Filter</vt:lpstr>
      <vt:lpstr>Limit To Filter</vt:lpstr>
      <vt:lpstr>Angular JS</vt:lpstr>
      <vt:lpstr>Controllers</vt:lpstr>
      <vt:lpstr>Controller Demo</vt:lpstr>
      <vt:lpstr>Angular JS</vt:lpstr>
      <vt:lpstr>Modules</vt:lpstr>
      <vt:lpstr>Creating a module</vt:lpstr>
      <vt:lpstr>Module Demo</vt:lpstr>
      <vt:lpstr>Angular JS</vt:lpstr>
      <vt:lpstr>Services</vt:lpstr>
      <vt:lpstr>Services Demo</vt:lpstr>
      <vt:lpstr>Services Demo</vt:lpstr>
      <vt:lpstr>Services Demo</vt:lpstr>
      <vt:lpstr>Services Demo</vt:lpstr>
      <vt:lpstr>PowerPoint Presentation</vt:lpstr>
    </vt:vector>
  </TitlesOfParts>
  <Company>Syntel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Selvaraj, Janarthanan2</dc:creator>
  <cp:lastModifiedBy>Selvaraj, Janarthanan2</cp:lastModifiedBy>
  <cp:revision>65</cp:revision>
  <dcterms:created xsi:type="dcterms:W3CDTF">2017-03-08T09:35:50Z</dcterms:created>
  <dcterms:modified xsi:type="dcterms:W3CDTF">2017-10-23T04:12:24Z</dcterms:modified>
</cp:coreProperties>
</file>