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691" r:id="rId3"/>
    <p:sldMasterId id="2147483697" r:id="rId4"/>
    <p:sldMasterId id="2147483703" r:id="rId5"/>
    <p:sldMasterId id="2147483709" r:id="rId6"/>
    <p:sldMasterId id="2147483715" r:id="rId7"/>
    <p:sldMasterId id="2147483721" r:id="rId8"/>
  </p:sldMasterIdLst>
  <p:sldIdLst>
    <p:sldId id="330" r:id="rId9"/>
    <p:sldId id="263" r:id="rId10"/>
    <p:sldId id="331" r:id="rId11"/>
    <p:sldId id="267" r:id="rId12"/>
    <p:sldId id="310" r:id="rId13"/>
    <p:sldId id="333" r:id="rId14"/>
    <p:sldId id="269" r:id="rId15"/>
    <p:sldId id="311" r:id="rId16"/>
    <p:sldId id="332" r:id="rId17"/>
    <p:sldId id="313" r:id="rId18"/>
    <p:sldId id="314" r:id="rId19"/>
    <p:sldId id="334" r:id="rId20"/>
    <p:sldId id="316" r:id="rId21"/>
    <p:sldId id="318" r:id="rId22"/>
    <p:sldId id="319" r:id="rId23"/>
    <p:sldId id="320" r:id="rId24"/>
    <p:sldId id="321" r:id="rId25"/>
    <p:sldId id="322" r:id="rId26"/>
    <p:sldId id="323" r:id="rId27"/>
    <p:sldId id="335" r:id="rId28"/>
    <p:sldId id="325" r:id="rId29"/>
    <p:sldId id="326" r:id="rId30"/>
    <p:sldId id="327" r:id="rId31"/>
    <p:sldId id="328" r:id="rId32"/>
    <p:sldId id="33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 varScale="1">
        <p:scale>
          <a:sx n="83" d="100"/>
          <a:sy n="83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432"/>
            <a:ext cx="9142857" cy="6857143"/>
          </a:xfrm>
          <a:prstGeom prst="rect">
            <a:avLst/>
          </a:prstGeom>
        </p:spPr>
      </p:pic>
      <p:pic>
        <p:nvPicPr>
          <p:cNvPr id="10" name="Picture 9" descr="SYNT_MASTER_3COLOR [Converted]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36" y="288432"/>
            <a:ext cx="2131072" cy="6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54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82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61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44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60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602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901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414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75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47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82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55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38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9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96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901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414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06582" y="77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5206582" y="5512760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lvl="0" algn="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9050" y="1352620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-19050" y="536761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Template1_Out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4286" y="1491338"/>
            <a:ext cx="4198262" cy="387441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5206582" y="83"/>
            <a:ext cx="1029230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206582" y="5512766"/>
            <a:ext cx="1029230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9050" y="1352626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9050" y="5367624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170067" y="4125819"/>
            <a:ext cx="1029230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170067" y="1352551"/>
            <a:ext cx="1029230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75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47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82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47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30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90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8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9011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4140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75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47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82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37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20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80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7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901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414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75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47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82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25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08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6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66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90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41404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755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47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8" y="196383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29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5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03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3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1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684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4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42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7319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813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6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25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4286" y="1491338"/>
            <a:ext cx="4198262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06582" y="83"/>
            <a:ext cx="1029230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66"/>
            <a:ext cx="1029230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626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624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170067" y="4125819"/>
            <a:ext cx="1029230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70067" y="1352551"/>
            <a:ext cx="1029230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2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575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67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50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610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60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5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373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32" y="6429766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926" y="395365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4321" y="6659626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63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27" y="6429756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21" y="395355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616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6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24" y="6429750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18" y="395349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610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3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21" y="6429744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15" y="395343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604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0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17" y="6429736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11" y="395335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596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6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12" y="6429726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06" y="395325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44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586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06" y="6429714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900" y="395313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39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574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5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394" y="6429690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888" y="395289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7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550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2" y="4379979"/>
            <a:ext cx="2951163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5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jQuery </a:t>
            </a:r>
            <a:r>
              <a:rPr lang="en-US" altLang="en-US" dirty="0" smtClean="0"/>
              <a:t>Events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932708"/>
            <a:ext cx="80772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r>
              <a:rPr lang="en-US" altLang="en-US" sz="1600" b="1" dirty="0"/>
              <a:t>Events methods are used to register behaviors to take effect when the user interacts with the browser. </a:t>
            </a:r>
          </a:p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r>
              <a:rPr lang="en-US" altLang="en-US" sz="1600" b="1" dirty="0"/>
              <a:t>Types of Event methods:</a:t>
            </a:r>
          </a:p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600" kern="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48676"/>
              </p:ext>
            </p:extLst>
          </p:nvPr>
        </p:nvGraphicFramePr>
        <p:xfrm>
          <a:off x="762000" y="1905009"/>
          <a:ext cx="7696200" cy="4190995"/>
        </p:xfrm>
        <a:graphic>
          <a:graphicData uri="http://schemas.openxmlformats.org/drawingml/2006/table">
            <a:tbl>
              <a:tblPr firstRow="1" firstCol="1" bandRow="1"/>
              <a:tblGrid>
                <a:gridCol w="2179958"/>
                <a:gridCol w="5516242"/>
              </a:tblGrid>
              <a:tr h="3071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  <a:tr h="3558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.blur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Triggers the blur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.change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Triggers the change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.click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Triggers the click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dblclick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Triggers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dblclick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.focus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Triggers the focus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keydown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Triggers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keydown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mousedown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Binds a function to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mousedown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mouseenter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Bind a function to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mouseenter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.submit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Trigger the submit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7848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&lt;html&gt; &lt;head&gt; &lt;script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="jquerylib.js"&gt; &lt;/script&gt; //adding jQuery library to HTML Page</a:t>
            </a:r>
          </a:p>
          <a:p>
            <a:r>
              <a:rPr lang="en-US" altLang="en-US" sz="1600" dirty="0"/>
              <a:t>&lt;script&gt;</a:t>
            </a:r>
          </a:p>
          <a:p>
            <a:r>
              <a:rPr lang="en-US" altLang="en-US" sz="1600" b="1" dirty="0"/>
              <a:t>$(document).ready( </a:t>
            </a:r>
          </a:p>
          <a:p>
            <a:r>
              <a:rPr lang="en-US" altLang="en-US" sz="1600" b="1" dirty="0"/>
              <a:t>//Loading DOM elements and getting ready to handle all events  which are written inside</a:t>
            </a:r>
          </a:p>
          <a:p>
            <a:r>
              <a:rPr lang="en-US" altLang="en-US" sz="1600" b="1" dirty="0"/>
              <a:t>function(){</a:t>
            </a:r>
          </a:p>
          <a:p>
            <a:r>
              <a:rPr lang="en-US" altLang="en-US" sz="1600" b="1" dirty="0"/>
              <a:t>   $("#img1").click(function(){</a:t>
            </a:r>
          </a:p>
          <a:p>
            <a:r>
              <a:rPr lang="en-US" altLang="en-US" sz="1600" b="1" dirty="0"/>
              <a:t>   alert("Click event is raised");  });</a:t>
            </a:r>
          </a:p>
          <a:p>
            <a:r>
              <a:rPr lang="en-US" altLang="en-US" sz="1600" b="1" dirty="0"/>
              <a:t>   $(“input").focus(function(){</a:t>
            </a:r>
          </a:p>
          <a:p>
            <a:r>
              <a:rPr lang="en-US" altLang="en-US" sz="1600" b="1" dirty="0"/>
              <a:t>   $(this).</a:t>
            </a:r>
            <a:r>
              <a:rPr lang="en-US" altLang="en-US" sz="1600" b="1" dirty="0" err="1"/>
              <a:t>css</a:t>
            </a:r>
            <a:r>
              <a:rPr lang="en-US" altLang="en-US" sz="1600" b="1" dirty="0"/>
              <a:t>("background-color","#</a:t>
            </a:r>
            <a:r>
              <a:rPr lang="en-US" altLang="en-US" sz="1600" b="1" dirty="0" err="1"/>
              <a:t>cccccc</a:t>
            </a:r>
            <a:r>
              <a:rPr lang="en-US" altLang="en-US" sz="1600" b="1" dirty="0"/>
              <a:t>"); });</a:t>
            </a:r>
          </a:p>
          <a:p>
            <a:r>
              <a:rPr lang="en-US" altLang="en-US" sz="1600" b="1" dirty="0"/>
              <a:t>   $("input").blur(function(){</a:t>
            </a:r>
          </a:p>
          <a:p>
            <a:r>
              <a:rPr lang="en-US" altLang="en-US" sz="1600" b="1" dirty="0"/>
              <a:t>   $(this).</a:t>
            </a:r>
            <a:r>
              <a:rPr lang="en-US" altLang="en-US" sz="1600" b="1" dirty="0" err="1"/>
              <a:t>css</a:t>
            </a:r>
            <a:r>
              <a:rPr lang="en-US" altLang="en-US" sz="1600" b="1" dirty="0"/>
              <a:t>("background-color","#</a:t>
            </a:r>
            <a:r>
              <a:rPr lang="en-US" altLang="en-US" sz="1600" b="1" dirty="0" err="1"/>
              <a:t>ffffff</a:t>
            </a:r>
            <a:r>
              <a:rPr lang="en-US" altLang="en-US" sz="1600" b="1" dirty="0"/>
              <a:t>"); }); </a:t>
            </a:r>
          </a:p>
          <a:p>
            <a:r>
              <a:rPr lang="en-US" altLang="en-US" sz="1600" b="1" dirty="0"/>
              <a:t>} );</a:t>
            </a:r>
          </a:p>
          <a:p>
            <a:r>
              <a:rPr lang="en-US" altLang="en-US" sz="1600" dirty="0"/>
              <a:t>&lt;/script&gt; &lt;/head&gt; &lt;body&gt;</a:t>
            </a:r>
          </a:p>
          <a:p>
            <a:r>
              <a:rPr lang="en-US" altLang="en-US" sz="1600" dirty="0"/>
              <a:t>&lt;</a:t>
            </a:r>
            <a:r>
              <a:rPr lang="en-US" altLang="en-US" sz="1600" dirty="0" err="1"/>
              <a:t>img</a:t>
            </a:r>
            <a:r>
              <a:rPr lang="en-US" altLang="en-US" sz="1600" dirty="0"/>
              <a:t> id=“img1"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="image1.bmp" width="200" height="200"&gt;</a:t>
            </a:r>
          </a:p>
          <a:p>
            <a:r>
              <a:rPr lang="en-US" altLang="en-US" sz="1600" dirty="0"/>
              <a:t>&lt;form&gt;</a:t>
            </a:r>
          </a:p>
          <a:p>
            <a:r>
              <a:rPr lang="en-US" altLang="en-US" sz="1600" dirty="0"/>
              <a:t>First Name&lt;input type="text" id=“</a:t>
            </a:r>
            <a:r>
              <a:rPr lang="en-US" altLang="en-US" sz="1600" dirty="0" err="1"/>
              <a:t>fname</a:t>
            </a:r>
            <a:r>
              <a:rPr lang="en-US" altLang="en-US" sz="1600" dirty="0"/>
              <a:t>"&gt; Second Name&lt;input type="text" id=“</a:t>
            </a:r>
            <a:r>
              <a:rPr lang="en-US" altLang="en-US" sz="1600" dirty="0" err="1"/>
              <a:t>lname</a:t>
            </a:r>
            <a:r>
              <a:rPr lang="en-US" altLang="en-US" sz="1600" dirty="0"/>
              <a:t>"&gt;&lt;</a:t>
            </a:r>
            <a:r>
              <a:rPr lang="en-US" altLang="en-US" sz="1600" dirty="0" err="1"/>
              <a:t>br</a:t>
            </a:r>
            <a:r>
              <a:rPr lang="en-US" altLang="en-US" sz="1600" dirty="0"/>
              <a:t>&gt;</a:t>
            </a:r>
          </a:p>
          <a:p>
            <a:r>
              <a:rPr lang="en-US" altLang="en-US" sz="1600" dirty="0"/>
              <a:t>&lt;/form&gt;</a:t>
            </a:r>
          </a:p>
          <a:p>
            <a:r>
              <a:rPr lang="en-US" altLang="en-US" sz="1600" dirty="0"/>
              <a:t>&lt;/body&gt; &lt;/html&gt;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6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jQuery </a:t>
            </a:r>
            <a:r>
              <a:rPr lang="en-US" altLang="en-US" dirty="0" smtClean="0"/>
              <a:t>Effects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932670"/>
            <a:ext cx="807720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b="1" dirty="0"/>
              <a:t>There are several effects methods available in jQuery.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/>
              <a:t>All the functions are overloaded.</a:t>
            </a:r>
          </a:p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600" kern="0" dirty="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56078"/>
              </p:ext>
            </p:extLst>
          </p:nvPr>
        </p:nvGraphicFramePr>
        <p:xfrm>
          <a:off x="647700" y="1828804"/>
          <a:ext cx="8305800" cy="4198943"/>
        </p:xfrm>
        <a:graphic>
          <a:graphicData uri="http://schemas.openxmlformats.org/drawingml/2006/table">
            <a:tbl>
              <a:tblPr firstRow="1" firstCol="1" bandRow="1"/>
              <a:tblGrid>
                <a:gridCol w="1828800"/>
                <a:gridCol w="6477000"/>
              </a:tblGrid>
              <a:tr h="1946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CD"/>
                    </a:solidFill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.hide()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Hiding selected element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.hide(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Hiding selected element and</a:t>
                      </a:r>
                      <a:r>
                        <a:rPr lang="en-US" sz="1400" baseline="0" dirty="0" smtClean="0"/>
                        <a:t> passing seconds  in arguments to complete the  effect</a:t>
                      </a:r>
                      <a:endParaRPr lang="en-US" sz="1400" dirty="0" smtClean="0"/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.hide(string)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Hiding selected element and passing string</a:t>
                      </a:r>
                      <a:r>
                        <a:rPr lang="en-US" sz="1400" baseline="0" dirty="0" smtClean="0"/>
                        <a:t> value like slow </a:t>
                      </a:r>
                      <a:endParaRPr lang="en-US" sz="1400" dirty="0" smtClean="0"/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.show()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Showing selected element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.toggle()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hide and show selected element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fadeIn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()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Hiding selected element with fading</a:t>
                      </a:r>
                      <a:r>
                        <a:rPr lang="en-US" sz="1400" baseline="0" dirty="0" smtClean="0"/>
                        <a:t> effect</a:t>
                      </a:r>
                      <a:endParaRPr lang="en-US" sz="1400" dirty="0" smtClean="0"/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fadeOut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()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Showing selected element with fading</a:t>
                      </a:r>
                      <a:r>
                        <a:rPr lang="en-US" sz="1400" baseline="0" dirty="0" smtClean="0"/>
                        <a:t> effect</a:t>
                      </a:r>
                      <a:endParaRPr lang="en-US" sz="1400" dirty="0" smtClean="0"/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fadeToggle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()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hide and show selected element with fading</a:t>
                      </a:r>
                      <a:r>
                        <a:rPr lang="en-US" sz="1400" baseline="0" dirty="0" smtClean="0"/>
                        <a:t> effect</a:t>
                      </a:r>
                      <a:endParaRPr lang="en-US" sz="1400" dirty="0" smtClean="0"/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slideUp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Hiding selected element with sliding</a:t>
                      </a:r>
                      <a:r>
                        <a:rPr lang="en-US" sz="1400" baseline="0" dirty="0" smtClean="0"/>
                        <a:t> effect</a:t>
                      </a:r>
                      <a:endParaRPr lang="en-US" sz="1400" dirty="0" smtClean="0"/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slideDown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Showing selected element with sliding</a:t>
                      </a:r>
                      <a:r>
                        <a:rPr lang="en-US" sz="1400" baseline="0" dirty="0" smtClean="0"/>
                        <a:t> effect</a:t>
                      </a:r>
                      <a:endParaRPr lang="en-US" sz="1400" dirty="0" smtClean="0"/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.slideToggle()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dirty="0" smtClean="0"/>
                        <a:t>hide and show selected element with sliding</a:t>
                      </a:r>
                      <a:r>
                        <a:rPr lang="en-US" sz="1400" baseline="0" dirty="0" smtClean="0"/>
                        <a:t> effect</a:t>
                      </a:r>
                      <a:endParaRPr lang="en-US" sz="1400" dirty="0" smtClean="0"/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7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	Hide</a:t>
            </a:r>
            <a:r>
              <a:rPr lang="en-US" altLang="en-US" dirty="0"/>
              <a:t>, Show, Toggle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&lt;html&gt; </a:t>
            </a:r>
          </a:p>
          <a:p>
            <a:r>
              <a:rPr lang="en-US" altLang="en-US" dirty="0"/>
              <a:t>&lt;head&gt; &lt;script </a:t>
            </a:r>
            <a:r>
              <a:rPr lang="en-US" altLang="en-US" dirty="0" err="1"/>
              <a:t>src</a:t>
            </a:r>
            <a:r>
              <a:rPr lang="en-US" altLang="en-US" dirty="0"/>
              <a:t>="jquerylib.js"&gt; &lt;/script&gt;</a:t>
            </a:r>
          </a:p>
          <a:p>
            <a:r>
              <a:rPr lang="en-US" altLang="en-US" dirty="0"/>
              <a:t>&lt;script&gt;</a:t>
            </a:r>
          </a:p>
          <a:p>
            <a:r>
              <a:rPr lang="en-US" altLang="en-US" b="1" dirty="0"/>
              <a:t>$(document).ready(function(){</a:t>
            </a:r>
          </a:p>
          <a:p>
            <a:r>
              <a:rPr lang="en-US" altLang="en-US" b="1" dirty="0"/>
              <a:t>	  $("#h").click(function(){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").hide();  });</a:t>
            </a:r>
          </a:p>
          <a:p>
            <a:r>
              <a:rPr lang="en-US" altLang="en-US" b="1" dirty="0"/>
              <a:t>	  $("#s").click(function(){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").show(); });</a:t>
            </a:r>
          </a:p>
          <a:p>
            <a:r>
              <a:rPr lang="en-US" altLang="en-US" b="1" dirty="0"/>
              <a:t>                      $("#t").click(function(){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").toggle(); });</a:t>
            </a:r>
          </a:p>
          <a:p>
            <a:r>
              <a:rPr lang="en-US" altLang="en-US" b="1" dirty="0"/>
              <a:t>});</a:t>
            </a:r>
          </a:p>
          <a:p>
            <a:r>
              <a:rPr lang="en-US" altLang="en-US" dirty="0"/>
              <a:t>&lt;/script&gt; </a:t>
            </a:r>
          </a:p>
          <a:p>
            <a:r>
              <a:rPr lang="en-US" altLang="en-US" dirty="0"/>
              <a:t>&lt;/head&gt; &lt;body&gt;</a:t>
            </a:r>
          </a:p>
          <a:p>
            <a:r>
              <a:rPr lang="en-US" altLang="en-US" dirty="0"/>
              <a:t>&lt;center&gt;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img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="image4.jpg" width="200" height="200"&gt;&lt;</a:t>
            </a:r>
            <a:r>
              <a:rPr lang="en-US" altLang="en-US" dirty="0" err="1"/>
              <a:t>br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&lt;button id="s"&gt;Show&lt;/button&gt;&lt;button id="h"&gt;Hide&lt;/button&gt;&lt;button id="t"&gt;Toggle&lt;/button&gt;</a:t>
            </a:r>
          </a:p>
          <a:p>
            <a:r>
              <a:rPr lang="en-US" altLang="en-US" dirty="0"/>
              <a:t>&lt;/center&gt; </a:t>
            </a:r>
          </a:p>
          <a:p>
            <a:r>
              <a:rPr lang="en-US" altLang="en-US" dirty="0"/>
              <a:t>&lt;/body&gt; &lt;/html&gt;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	</a:t>
            </a:r>
            <a:r>
              <a:rPr lang="en-US" altLang="en-US" dirty="0"/>
              <a:t>Hide, Show, Toggle with integer </a:t>
            </a:r>
            <a:r>
              <a:rPr lang="en-US" altLang="en-US" dirty="0" smtClean="0"/>
              <a:t>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38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&lt;html&gt; </a:t>
            </a:r>
          </a:p>
          <a:p>
            <a:r>
              <a:rPr lang="en-US" altLang="en-US" dirty="0"/>
              <a:t>&lt;head&gt; &lt;script </a:t>
            </a:r>
            <a:r>
              <a:rPr lang="en-US" altLang="en-US" dirty="0" err="1"/>
              <a:t>src</a:t>
            </a:r>
            <a:r>
              <a:rPr lang="en-US" altLang="en-US" dirty="0"/>
              <a:t>="jquerylib.js"&gt; &lt;/script&gt;</a:t>
            </a:r>
          </a:p>
          <a:p>
            <a:r>
              <a:rPr lang="en-US" altLang="en-US" dirty="0"/>
              <a:t>&lt;script&gt;</a:t>
            </a:r>
          </a:p>
          <a:p>
            <a:r>
              <a:rPr lang="en-US" altLang="en-US" b="1" dirty="0"/>
              <a:t>$(document).ready(function(){</a:t>
            </a:r>
          </a:p>
          <a:p>
            <a:r>
              <a:rPr lang="en-US" altLang="en-US" b="1" dirty="0"/>
              <a:t>	  $("#h").click(function(){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").hide(1000);  });</a:t>
            </a:r>
          </a:p>
          <a:p>
            <a:r>
              <a:rPr lang="en-US" altLang="en-US" b="1" dirty="0"/>
              <a:t>	  $("#s").click(function(){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").show(1000); });</a:t>
            </a:r>
          </a:p>
          <a:p>
            <a:r>
              <a:rPr lang="en-US" altLang="en-US" b="1" dirty="0"/>
              <a:t>                      $("#t").click(function(){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").toggle(1000); });</a:t>
            </a:r>
          </a:p>
          <a:p>
            <a:r>
              <a:rPr lang="en-US" altLang="en-US" b="1" dirty="0"/>
              <a:t>});</a:t>
            </a:r>
          </a:p>
          <a:p>
            <a:r>
              <a:rPr lang="en-US" altLang="en-US" dirty="0"/>
              <a:t>&lt;/script&gt;  &lt;/head&gt; &lt;body&gt;</a:t>
            </a:r>
          </a:p>
          <a:p>
            <a:r>
              <a:rPr lang="en-US" altLang="en-US" dirty="0"/>
              <a:t>&lt;center&gt;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img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="image4.jpg" width="200" height="200"&gt;&lt;</a:t>
            </a:r>
            <a:r>
              <a:rPr lang="en-US" altLang="en-US" dirty="0" err="1"/>
              <a:t>br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&lt;button id="s"&gt;Show&lt;/button&gt;&lt;button id="h"&gt;Hide&lt;/button&gt;&lt;button id="t"&gt;Toggle&lt;/button&gt;</a:t>
            </a:r>
          </a:p>
          <a:p>
            <a:r>
              <a:rPr lang="en-US" altLang="en-US" dirty="0"/>
              <a:t>&lt;/center&gt; </a:t>
            </a:r>
          </a:p>
          <a:p>
            <a:r>
              <a:rPr lang="en-US" altLang="en-US" dirty="0"/>
              <a:t>&lt;/body&gt; &lt;/html&gt;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	</a:t>
            </a:r>
            <a:r>
              <a:rPr lang="en-US" altLang="en-US" dirty="0"/>
              <a:t>Hide, Show, Toggle with string </a:t>
            </a:r>
            <a:r>
              <a:rPr lang="en-US" altLang="en-US" dirty="0" smtClean="0"/>
              <a:t>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&lt;html&gt; </a:t>
            </a:r>
          </a:p>
          <a:p>
            <a:r>
              <a:rPr lang="en-US" altLang="en-US" dirty="0"/>
              <a:t>&lt;head&gt; &lt;script </a:t>
            </a:r>
            <a:r>
              <a:rPr lang="en-US" altLang="en-US" dirty="0" err="1"/>
              <a:t>src</a:t>
            </a:r>
            <a:r>
              <a:rPr lang="en-US" altLang="en-US" dirty="0"/>
              <a:t>="jquerylib.js"&gt; &lt;/script&gt;</a:t>
            </a:r>
          </a:p>
          <a:p>
            <a:r>
              <a:rPr lang="en-US" altLang="en-US" dirty="0"/>
              <a:t>&lt;script&gt;</a:t>
            </a:r>
          </a:p>
          <a:p>
            <a:r>
              <a:rPr lang="en-US" altLang="en-US" b="1" dirty="0"/>
              <a:t>$(document).ready(function(){</a:t>
            </a:r>
          </a:p>
          <a:p>
            <a:r>
              <a:rPr lang="en-US" altLang="en-US" b="1" dirty="0"/>
              <a:t>	  $("#h").click(function(){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").hide(“slow”);  });</a:t>
            </a:r>
          </a:p>
          <a:p>
            <a:r>
              <a:rPr lang="en-US" altLang="en-US" b="1" dirty="0"/>
              <a:t>	  $("#s").click(function(){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").show(“slow”); });</a:t>
            </a:r>
          </a:p>
          <a:p>
            <a:r>
              <a:rPr lang="en-US" altLang="en-US" b="1" dirty="0"/>
              <a:t>                      $("#t").click(function(){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").toggle(“slow”); });</a:t>
            </a:r>
          </a:p>
          <a:p>
            <a:r>
              <a:rPr lang="en-US" altLang="en-US" b="1" dirty="0"/>
              <a:t>});</a:t>
            </a:r>
          </a:p>
          <a:p>
            <a:r>
              <a:rPr lang="en-US" altLang="en-US" dirty="0"/>
              <a:t>&lt;/script&gt;</a:t>
            </a:r>
          </a:p>
          <a:p>
            <a:r>
              <a:rPr lang="en-US" altLang="en-US" dirty="0"/>
              <a:t> &lt;/head&gt; &lt;body&gt;</a:t>
            </a:r>
          </a:p>
          <a:p>
            <a:r>
              <a:rPr lang="en-US" altLang="en-US" dirty="0"/>
              <a:t>&lt;center&gt;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img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="image4.jpg" width="200" height="200"&gt;&lt;</a:t>
            </a:r>
            <a:r>
              <a:rPr lang="en-US" altLang="en-US" dirty="0" err="1"/>
              <a:t>br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&lt;button id="s"&gt;Show&lt;/button&gt;&lt;button id="h"&gt;Hide&lt;/button&gt;&lt;button id="t"&gt;Toggle&lt;/button&gt;</a:t>
            </a:r>
          </a:p>
          <a:p>
            <a:r>
              <a:rPr lang="en-US" altLang="en-US" dirty="0"/>
              <a:t>&lt;/center&gt; </a:t>
            </a:r>
          </a:p>
          <a:p>
            <a:r>
              <a:rPr lang="en-US" altLang="en-US" dirty="0"/>
              <a:t>&lt;/body&gt; &lt;/html&gt;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	</a:t>
            </a:r>
            <a:r>
              <a:rPr lang="en-US" altLang="en-US" dirty="0" err="1"/>
              <a:t>FadeIn</a:t>
            </a:r>
            <a:r>
              <a:rPr lang="en-US" altLang="en-US" dirty="0"/>
              <a:t>, </a:t>
            </a:r>
            <a:r>
              <a:rPr lang="en-US" altLang="en-US" dirty="0" err="1"/>
              <a:t>fadeOut</a:t>
            </a:r>
            <a:r>
              <a:rPr lang="en-US" altLang="en-US" dirty="0"/>
              <a:t>, </a:t>
            </a:r>
            <a:r>
              <a:rPr lang="en-US" altLang="en-US" dirty="0" err="1"/>
              <a:t>fadeToggle</a:t>
            </a:r>
            <a:r>
              <a:rPr lang="en-US" altLang="en-US" dirty="0"/>
              <a:t>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&lt;html</a:t>
            </a:r>
            <a:r>
              <a:rPr lang="en-US" altLang="en-US" dirty="0"/>
              <a:t>&gt;  	</a:t>
            </a:r>
          </a:p>
          <a:p>
            <a:r>
              <a:rPr lang="en-US" altLang="en-US" dirty="0"/>
              <a:t>&lt;head&gt; &lt;script </a:t>
            </a:r>
            <a:r>
              <a:rPr lang="en-US" altLang="en-US" dirty="0" err="1"/>
              <a:t>src</a:t>
            </a:r>
            <a:r>
              <a:rPr lang="en-US" altLang="en-US" dirty="0"/>
              <a:t>="jquerylib.js"&gt; &lt;/script&gt;</a:t>
            </a:r>
          </a:p>
          <a:p>
            <a:r>
              <a:rPr lang="en-US" altLang="en-US" dirty="0"/>
              <a:t>&lt;script&gt;</a:t>
            </a:r>
          </a:p>
          <a:p>
            <a:r>
              <a:rPr lang="en-US" altLang="en-US" b="1" dirty="0"/>
              <a:t>$(document).ready(function(){</a:t>
            </a:r>
          </a:p>
          <a:p>
            <a:r>
              <a:rPr lang="en-US" altLang="en-US" b="1" dirty="0"/>
              <a:t>	  $("#h").click(function(){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</a:t>
            </a:r>
            <a:r>
              <a:rPr lang="en-US" altLang="en-US" b="1" dirty="0" err="1"/>
              <a:t>fadeIn</a:t>
            </a:r>
            <a:r>
              <a:rPr lang="en-US" altLang="en-US" b="1" dirty="0"/>
              <a:t>();  });</a:t>
            </a:r>
          </a:p>
          <a:p>
            <a:r>
              <a:rPr lang="en-US" altLang="en-US" b="1" dirty="0"/>
              <a:t>	  $("#s").click(function(){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</a:t>
            </a:r>
            <a:r>
              <a:rPr lang="en-US" altLang="en-US" b="1" dirty="0" err="1"/>
              <a:t>fadeOut</a:t>
            </a:r>
            <a:r>
              <a:rPr lang="en-US" altLang="en-US" b="1" dirty="0"/>
              <a:t>(); });</a:t>
            </a:r>
          </a:p>
          <a:p>
            <a:r>
              <a:rPr lang="en-US" altLang="en-US" b="1" dirty="0"/>
              <a:t>                      $("#t").click(function(){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</a:t>
            </a:r>
            <a:r>
              <a:rPr lang="en-US" altLang="en-US" b="1" dirty="0" err="1"/>
              <a:t>fadeToggle</a:t>
            </a:r>
            <a:r>
              <a:rPr lang="en-US" altLang="en-US" b="1" dirty="0"/>
              <a:t>(); });</a:t>
            </a:r>
          </a:p>
          <a:p>
            <a:r>
              <a:rPr lang="en-US" altLang="en-US" b="1" dirty="0"/>
              <a:t>});</a:t>
            </a:r>
          </a:p>
          <a:p>
            <a:r>
              <a:rPr lang="en-US" altLang="en-US" dirty="0"/>
              <a:t>&lt;/script&gt; </a:t>
            </a:r>
          </a:p>
          <a:p>
            <a:r>
              <a:rPr lang="en-US" altLang="en-US" dirty="0"/>
              <a:t>&lt;/head&gt; &lt;body&gt;</a:t>
            </a:r>
          </a:p>
          <a:p>
            <a:r>
              <a:rPr lang="en-US" altLang="en-US" dirty="0"/>
              <a:t>&lt;center&gt;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img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="image4.jpg" width="200" height="200"&gt;&lt;</a:t>
            </a:r>
            <a:r>
              <a:rPr lang="en-US" altLang="en-US" dirty="0" err="1"/>
              <a:t>br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&lt;button id="s"&gt;Show&lt;/button&gt;&lt;button id="h"&gt;Hide&lt;/button&gt;&lt;button id="t"&gt;Toggle&lt;/button&gt;</a:t>
            </a:r>
          </a:p>
          <a:p>
            <a:r>
              <a:rPr lang="en-US" altLang="en-US" dirty="0"/>
              <a:t>&lt;/center&gt;</a:t>
            </a:r>
          </a:p>
          <a:p>
            <a:r>
              <a:rPr lang="en-US" altLang="en-US" dirty="0"/>
              <a:t> &lt;/body&gt; &lt;/html&gt;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	</a:t>
            </a:r>
            <a:r>
              <a:rPr lang="en-US" altLang="en-US" dirty="0" err="1"/>
              <a:t>SlideUp</a:t>
            </a:r>
            <a:r>
              <a:rPr lang="en-US" altLang="en-US" dirty="0"/>
              <a:t>, </a:t>
            </a:r>
            <a:r>
              <a:rPr lang="en-US" altLang="en-US" dirty="0" err="1"/>
              <a:t>SlideDown</a:t>
            </a:r>
            <a:r>
              <a:rPr lang="en-US" altLang="en-US" dirty="0"/>
              <a:t>, SlideToggle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78486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&lt;html&gt;  	</a:t>
            </a:r>
          </a:p>
          <a:p>
            <a:r>
              <a:rPr lang="en-US" altLang="en-US" dirty="0"/>
              <a:t>&lt;head&gt; &lt;script </a:t>
            </a:r>
            <a:r>
              <a:rPr lang="en-US" altLang="en-US" dirty="0" err="1"/>
              <a:t>src</a:t>
            </a:r>
            <a:r>
              <a:rPr lang="en-US" altLang="en-US" dirty="0"/>
              <a:t>="jquerylib.js"&gt; &lt;/script&gt;</a:t>
            </a:r>
          </a:p>
          <a:p>
            <a:r>
              <a:rPr lang="en-US" altLang="en-US" dirty="0"/>
              <a:t>&lt;script&gt;</a:t>
            </a:r>
          </a:p>
          <a:p>
            <a:r>
              <a:rPr lang="en-US" altLang="en-US" b="1" dirty="0"/>
              <a:t>$(document).ready(function(){</a:t>
            </a:r>
          </a:p>
          <a:p>
            <a:r>
              <a:rPr lang="en-US" altLang="en-US" b="1" dirty="0"/>
              <a:t>	  $("#h").click(function(){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</a:t>
            </a:r>
            <a:r>
              <a:rPr lang="en-US" altLang="en-US" b="1" dirty="0" err="1"/>
              <a:t>slideUp</a:t>
            </a:r>
            <a:r>
              <a:rPr lang="en-US" altLang="en-US" b="1" dirty="0"/>
              <a:t>();  });</a:t>
            </a:r>
          </a:p>
          <a:p>
            <a:r>
              <a:rPr lang="en-US" altLang="en-US" b="1" dirty="0"/>
              <a:t>	  $("#s").click(function(){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</a:t>
            </a:r>
            <a:r>
              <a:rPr lang="en-US" altLang="en-US" b="1" dirty="0" err="1"/>
              <a:t>slideDown</a:t>
            </a:r>
            <a:r>
              <a:rPr lang="en-US" altLang="en-US" b="1" dirty="0"/>
              <a:t>(); });</a:t>
            </a:r>
          </a:p>
          <a:p>
            <a:r>
              <a:rPr lang="en-US" altLang="en-US" b="1" dirty="0"/>
              <a:t>                      $("#t").click(function(){</a:t>
            </a:r>
          </a:p>
          <a:p>
            <a:r>
              <a:rPr lang="en-US" altLang="en-US" b="1" dirty="0"/>
              <a:t>	            $("</a:t>
            </a:r>
            <a:r>
              <a:rPr lang="en-US" altLang="en-US" b="1" dirty="0" err="1"/>
              <a:t>img</a:t>
            </a:r>
            <a:r>
              <a:rPr lang="en-US" altLang="en-US" b="1" dirty="0"/>
              <a:t>").slideToggle(); });</a:t>
            </a:r>
          </a:p>
          <a:p>
            <a:r>
              <a:rPr lang="en-US" altLang="en-US" b="1" dirty="0"/>
              <a:t>});</a:t>
            </a:r>
          </a:p>
          <a:p>
            <a:r>
              <a:rPr lang="en-US" altLang="en-US" b="1" dirty="0"/>
              <a:t>&lt;/script&gt;</a:t>
            </a:r>
            <a:r>
              <a:rPr lang="en-US" altLang="en-US" dirty="0"/>
              <a:t> </a:t>
            </a:r>
            <a:r>
              <a:rPr lang="en-US" altLang="en-US" dirty="0" smtClean="0"/>
              <a:t>&lt;/</a:t>
            </a:r>
            <a:r>
              <a:rPr lang="en-US" altLang="en-US" dirty="0"/>
              <a:t>head&gt; </a:t>
            </a:r>
          </a:p>
          <a:p>
            <a:r>
              <a:rPr lang="en-US" altLang="en-US" dirty="0"/>
              <a:t>&lt;body&gt;</a:t>
            </a:r>
          </a:p>
          <a:p>
            <a:r>
              <a:rPr lang="en-US" altLang="en-US" dirty="0"/>
              <a:t>&lt;center&gt;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img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="image4.jpg" width="200" height="200"&gt;&lt;</a:t>
            </a:r>
            <a:r>
              <a:rPr lang="en-US" altLang="en-US" dirty="0" err="1"/>
              <a:t>br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&lt;button id="s"&gt;Show&lt;/button&gt;&lt;button id="h"&gt;Hide&lt;/button&gt;&lt;button id="t"&gt;Toggle&lt;/button&gt;</a:t>
            </a:r>
          </a:p>
          <a:p>
            <a:r>
              <a:rPr lang="en-US" altLang="en-US" dirty="0"/>
              <a:t>&lt;/center&gt; </a:t>
            </a:r>
          </a:p>
          <a:p>
            <a:r>
              <a:rPr lang="en-US" altLang="en-US" dirty="0"/>
              <a:t>&lt;/body&gt; &lt;/html&gt;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	</a:t>
            </a:r>
            <a:r>
              <a:rPr lang="en-US" altLang="en-US" dirty="0"/>
              <a:t>Animation Effects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90603"/>
            <a:ext cx="78486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b="1" dirty="0"/>
              <a:t>Basic syntax: 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/>
              <a:t>$(selector).animate({</a:t>
            </a:r>
            <a:r>
              <a:rPr lang="en-US" altLang="en-US" sz="1600" b="1" dirty="0" err="1"/>
              <a:t>params</a:t>
            </a:r>
            <a:r>
              <a:rPr lang="en-US" altLang="en-US" sz="1600" b="1" dirty="0"/>
              <a:t>},</a:t>
            </a:r>
            <a:r>
              <a:rPr lang="en-US" altLang="en-US" sz="1600" b="1" dirty="0" err="1"/>
              <a:t>speed,callback</a:t>
            </a:r>
            <a:r>
              <a:rPr lang="en-US" altLang="en-US" sz="1600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/>
              <a:t>$(selector).stop(</a:t>
            </a:r>
            <a:r>
              <a:rPr lang="en-US" altLang="en-US" sz="1600" b="1" dirty="0" err="1"/>
              <a:t>boolean,boolean</a:t>
            </a:r>
            <a:r>
              <a:rPr lang="en-US" altLang="en-US" sz="1600" b="1" dirty="0"/>
              <a:t>);</a:t>
            </a:r>
          </a:p>
          <a:p>
            <a:r>
              <a:rPr lang="en-US" altLang="en-US" sz="1600" dirty="0"/>
              <a:t>&lt;html&gt; &lt;head&gt; &lt;script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="jquerylib.js"&gt; &lt;/script&gt; &lt;script&gt;</a:t>
            </a:r>
          </a:p>
          <a:p>
            <a:r>
              <a:rPr lang="en-US" altLang="en-US" sz="1600" b="1" dirty="0"/>
              <a:t>$(document).ready(function(){</a:t>
            </a:r>
          </a:p>
          <a:p>
            <a:r>
              <a:rPr lang="en-US" altLang="en-US" sz="1600" b="1" dirty="0"/>
              <a:t>	 $("#b1").click(function(){</a:t>
            </a:r>
          </a:p>
          <a:p>
            <a:r>
              <a:rPr lang="en-US" altLang="en-US" sz="1600" b="1" dirty="0"/>
              <a:t>	     </a:t>
            </a:r>
            <a:r>
              <a:rPr lang="en-US" altLang="en-US" sz="1600" b="1" dirty="0" smtClean="0"/>
              <a:t>$("#</a:t>
            </a:r>
            <a:r>
              <a:rPr lang="en-US" altLang="en-US" sz="1600" b="1" dirty="0"/>
              <a:t>d1").animate({left:'310px'},1000,function(){alert(‘completed’);});</a:t>
            </a:r>
          </a:p>
          <a:p>
            <a:r>
              <a:rPr lang="en-US" altLang="en-US" sz="1600" b="1" dirty="0"/>
              <a:t>                            $("#d1").animate({left:'9px'},1000,function(){alert(‘completed’);}); </a:t>
            </a:r>
          </a:p>
          <a:p>
            <a:r>
              <a:rPr lang="en-US" altLang="en-US" sz="1600" b="1" dirty="0"/>
              <a:t>                         });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 	 $("#b9").click(function(){</a:t>
            </a:r>
          </a:p>
          <a:p>
            <a:r>
              <a:rPr lang="en-US" altLang="en-US" sz="1600" b="1" dirty="0"/>
              <a:t>	      $("#d1").stop(); });</a:t>
            </a:r>
          </a:p>
          <a:p>
            <a:r>
              <a:rPr lang="en-US" altLang="en-US" sz="1600" b="1" dirty="0"/>
              <a:t>           	 $("#b10").click(function(){</a:t>
            </a:r>
          </a:p>
          <a:p>
            <a:r>
              <a:rPr lang="en-US" altLang="en-US" sz="1600" b="1" dirty="0"/>
              <a:t>	      $("#d1").stop(true); });</a:t>
            </a:r>
          </a:p>
          <a:p>
            <a:r>
              <a:rPr lang="en-US" altLang="en-US" sz="1600" b="1" dirty="0"/>
              <a:t> 	 $("#b11").click(function(){</a:t>
            </a:r>
          </a:p>
          <a:p>
            <a:r>
              <a:rPr lang="en-US" altLang="en-US" sz="1600" b="1" dirty="0"/>
              <a:t>	       $("#d1").stop(</a:t>
            </a:r>
            <a:r>
              <a:rPr lang="en-US" altLang="en-US" sz="1600" b="1" dirty="0" err="1"/>
              <a:t>true,true</a:t>
            </a:r>
            <a:r>
              <a:rPr lang="en-US" altLang="en-US" sz="1600" b="1" dirty="0"/>
              <a:t>); });</a:t>
            </a:r>
          </a:p>
          <a:p>
            <a:r>
              <a:rPr lang="en-US" altLang="en-US" sz="1600" b="1" dirty="0"/>
              <a:t>});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219276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completing the session participants will able to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</a:t>
            </a:r>
            <a:r>
              <a:rPr lang="en-US" dirty="0"/>
              <a:t>and design Responsive Web Design using jQuery.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different types of effects to the jQuery selectors using jQuery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animation effects using jQuery.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web application using different types of manipulations like HTML,CSS and DOM manipulations.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6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DOM Manipulation Functions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932670"/>
            <a:ext cx="807720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b="1" dirty="0"/>
              <a:t>There are several DOM function available in jQuery.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/>
              <a:t>Some </a:t>
            </a:r>
            <a:r>
              <a:rPr lang="en-US" altLang="en-US" sz="1600" b="1" dirty="0" smtClean="0"/>
              <a:t>functions </a:t>
            </a:r>
            <a:r>
              <a:rPr lang="en-US" altLang="en-US" sz="1600" b="1" dirty="0"/>
              <a:t>are given below.</a:t>
            </a:r>
          </a:p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60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99935"/>
              </p:ext>
            </p:extLst>
          </p:nvPr>
        </p:nvGraphicFramePr>
        <p:xfrm>
          <a:off x="952500" y="2032462"/>
          <a:ext cx="7696200" cy="3505203"/>
        </p:xfrm>
        <a:graphic>
          <a:graphicData uri="http://schemas.openxmlformats.org/drawingml/2006/table">
            <a:tbl>
              <a:tblPr/>
              <a:tblGrid>
                <a:gridCol w="1858109"/>
                <a:gridCol w="5838091"/>
              </a:tblGrid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.text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/>
                        <a:t> Sets or returns the text content of selected elements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.html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/>
                        <a:t> Sets or returns the content of selected elements (including HTML markup)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</a:t>
                      </a:r>
                      <a:r>
                        <a:rPr lang="en-US" sz="1400" kern="1200" dirty="0" err="1" smtClean="0"/>
                        <a:t>val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/>
                        <a:t> Sets or returns the value of form fields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.append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/>
                        <a:t> Inserts content at the end of the selected elements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.prepend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/>
                        <a:t> Inserts content at the beginning of the selected elements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.after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/>
                        <a:t> Inserts content after the selected elements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.before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/>
                        <a:t> Inserts content before the selected elements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.remove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/>
                        <a:t> Removes the selected element (and its child elements)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.empty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/>
                        <a:t> Removes the child elements from the selected element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7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	DOM Manipulation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78486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&lt;html&gt; &lt;head&gt; &lt;script </a:t>
            </a:r>
            <a:r>
              <a:rPr lang="en-US" altLang="en-US" dirty="0" err="1"/>
              <a:t>src</a:t>
            </a:r>
            <a:r>
              <a:rPr lang="en-US" altLang="en-US" dirty="0"/>
              <a:t>=</a:t>
            </a:r>
            <a:r>
              <a:rPr lang="en-US" altLang="en-US" i="1" dirty="0"/>
              <a:t>"jquerylib.js"</a:t>
            </a:r>
            <a:r>
              <a:rPr lang="en-US" altLang="en-US" dirty="0"/>
              <a:t>&gt; &lt;/script&gt; &lt;script&gt;</a:t>
            </a:r>
          </a:p>
          <a:p>
            <a:r>
              <a:rPr lang="en-US" altLang="en-US" b="1" dirty="0" smtClean="0"/>
              <a:t>$(</a:t>
            </a:r>
            <a:r>
              <a:rPr lang="en-US" altLang="en-US" b="1" dirty="0"/>
              <a:t>document).ready(function(){</a:t>
            </a:r>
          </a:p>
          <a:p>
            <a:r>
              <a:rPr lang="en-US" altLang="en-US" b="1" dirty="0"/>
              <a:t>  $("#btn1").click(function(){</a:t>
            </a:r>
          </a:p>
          <a:p>
            <a:r>
              <a:rPr lang="en-US" altLang="en-US" b="1" dirty="0"/>
              <a:t>    alert("Text: " + $("#test").text());   });</a:t>
            </a:r>
          </a:p>
          <a:p>
            <a:r>
              <a:rPr lang="en-US" altLang="en-US" b="1" dirty="0"/>
              <a:t>  $("#btn2").click(function(){</a:t>
            </a:r>
          </a:p>
          <a:p>
            <a:r>
              <a:rPr lang="en-US" altLang="en-US" b="1" dirty="0"/>
              <a:t>    alert("HTML: " + $("#test").html());  });</a:t>
            </a:r>
          </a:p>
          <a:p>
            <a:r>
              <a:rPr lang="en-US" altLang="en-US" b="1" dirty="0"/>
              <a:t>  $("#btn3").click(function(){</a:t>
            </a:r>
          </a:p>
          <a:p>
            <a:r>
              <a:rPr lang="en-US" altLang="en-US" b="1" dirty="0"/>
              <a:t>    alert("User Name: " + $("#t1").</a:t>
            </a:r>
            <a:r>
              <a:rPr lang="en-US" altLang="en-US" b="1" dirty="0" err="1"/>
              <a:t>val</a:t>
            </a:r>
            <a:r>
              <a:rPr lang="en-US" altLang="en-US" b="1" dirty="0"/>
              <a:t>());  });</a:t>
            </a:r>
          </a:p>
          <a:p>
            <a:r>
              <a:rPr lang="en-US" altLang="en-US" b="1" dirty="0" smtClean="0"/>
              <a:t>});</a:t>
            </a:r>
            <a:endParaRPr lang="en-US" altLang="en-US" b="1" dirty="0"/>
          </a:p>
          <a:p>
            <a:r>
              <a:rPr lang="en-US" altLang="en-US" dirty="0"/>
              <a:t>&lt;/script</a:t>
            </a:r>
            <a:r>
              <a:rPr lang="en-US" altLang="en-US" dirty="0" smtClean="0"/>
              <a:t>&gt;&lt;/</a:t>
            </a:r>
            <a:r>
              <a:rPr lang="en-US" altLang="en-US" dirty="0"/>
              <a:t>head&gt; </a:t>
            </a:r>
            <a:endParaRPr lang="en-US" altLang="en-US" dirty="0" smtClean="0"/>
          </a:p>
          <a:p>
            <a:r>
              <a:rPr lang="en-US" altLang="en-US" dirty="0" smtClean="0"/>
              <a:t>&lt;</a:t>
            </a:r>
            <a:r>
              <a:rPr lang="en-US" altLang="en-US" dirty="0"/>
              <a:t>body&gt;</a:t>
            </a:r>
          </a:p>
          <a:p>
            <a:r>
              <a:rPr lang="en-US" altLang="en-US" dirty="0" smtClean="0"/>
              <a:t>&lt;</a:t>
            </a:r>
            <a:r>
              <a:rPr lang="en-US" altLang="en-US" dirty="0"/>
              <a:t>p id="test"&gt;This is some &lt;b&gt;bold&lt;/b&gt; text in a paragraph.&lt;/p&gt;</a:t>
            </a:r>
          </a:p>
          <a:p>
            <a:r>
              <a:rPr lang="en-US" altLang="en-US" dirty="0"/>
              <a:t>&lt;form&gt;</a:t>
            </a:r>
          </a:p>
          <a:p>
            <a:r>
              <a:rPr lang="en-US" altLang="en-US" dirty="0"/>
              <a:t>Enter User Name&lt;input type="text" id="t1"/&gt;&lt;</a:t>
            </a:r>
            <a:r>
              <a:rPr lang="en-US" altLang="en-US" dirty="0" err="1"/>
              <a:t>br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&lt;button id="btn1"&gt;Show Text&lt;/button</a:t>
            </a:r>
            <a:r>
              <a:rPr lang="en-US" altLang="en-US" dirty="0" smtClean="0"/>
              <a:t>&gt;</a:t>
            </a:r>
          </a:p>
          <a:p>
            <a:r>
              <a:rPr lang="en-US" altLang="en-US" dirty="0" smtClean="0"/>
              <a:t>&lt;</a:t>
            </a:r>
            <a:r>
              <a:rPr lang="en-US" altLang="en-US" dirty="0"/>
              <a:t>button id="btn2"&gt;Show HTML&lt;/button&gt;</a:t>
            </a:r>
          </a:p>
          <a:p>
            <a:r>
              <a:rPr lang="en-US" altLang="en-US" dirty="0"/>
              <a:t>&lt;button id="btn3"&gt;Show Text Box Value&lt;/</a:t>
            </a:r>
            <a:r>
              <a:rPr lang="en-US" altLang="en-US" dirty="0" smtClean="0"/>
              <a:t>button&gt;</a:t>
            </a:r>
            <a:endParaRPr lang="en-US" altLang="en-US" dirty="0"/>
          </a:p>
          <a:p>
            <a:r>
              <a:rPr lang="en-US" altLang="en-US" dirty="0"/>
              <a:t>&lt;/form</a:t>
            </a:r>
            <a:r>
              <a:rPr lang="en-US" altLang="en-US" dirty="0" smtClean="0"/>
              <a:t>&gt;&lt;/</a:t>
            </a:r>
            <a:r>
              <a:rPr lang="en-US" altLang="en-US" dirty="0"/>
              <a:t>body</a:t>
            </a:r>
            <a:r>
              <a:rPr lang="en-US" altLang="en-US" dirty="0" smtClean="0"/>
              <a:t>&gt;</a:t>
            </a:r>
          </a:p>
          <a:p>
            <a:r>
              <a:rPr lang="en-US" altLang="en-US" dirty="0" smtClean="0"/>
              <a:t>&lt;/</a:t>
            </a:r>
            <a:r>
              <a:rPr lang="en-US" altLang="en-US" dirty="0"/>
              <a:t>html&gt;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CSS Manipulation Functions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932670"/>
            <a:ext cx="807720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b="1" dirty="0"/>
              <a:t>There are several CSS </a:t>
            </a:r>
            <a:r>
              <a:rPr lang="en-US" altLang="en-US" sz="1600" b="1" dirty="0" smtClean="0"/>
              <a:t>functions </a:t>
            </a:r>
            <a:r>
              <a:rPr lang="en-US" altLang="en-US" sz="1600" b="1" dirty="0"/>
              <a:t>available in jQuery.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/>
              <a:t>Some </a:t>
            </a:r>
            <a:r>
              <a:rPr lang="en-US" altLang="en-US" sz="1600" b="1" dirty="0" smtClean="0"/>
              <a:t>functions </a:t>
            </a:r>
            <a:r>
              <a:rPr lang="en-US" altLang="en-US" sz="1600" b="1" dirty="0"/>
              <a:t>are given below.</a:t>
            </a:r>
          </a:p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600" kern="0" dirty="0">
              <a:solidFill>
                <a:srgbClr val="0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31690"/>
              </p:ext>
            </p:extLst>
          </p:nvPr>
        </p:nvGraphicFramePr>
        <p:xfrm>
          <a:off x="381000" y="2133600"/>
          <a:ext cx="8001000" cy="2438400"/>
        </p:xfrm>
        <a:graphic>
          <a:graphicData uri="http://schemas.openxmlformats.org/drawingml/2006/table">
            <a:tbl>
              <a:tblPr/>
              <a:tblGrid>
                <a:gridCol w="2657104"/>
                <a:gridCol w="5343896"/>
              </a:tblGrid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</a:t>
                      </a:r>
                      <a:r>
                        <a:rPr lang="en-US" sz="1400" kern="1200" dirty="0" err="1" smtClean="0"/>
                        <a:t>addClass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/>
                        <a:t> Adds one or more classes to the selected elements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</a:t>
                      </a:r>
                      <a:r>
                        <a:rPr lang="en-US" sz="1400" kern="1200" dirty="0" err="1" smtClean="0"/>
                        <a:t>removeClass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/>
                        <a:t> Removes one or more classes from the selected elements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</a:t>
                      </a:r>
                      <a:r>
                        <a:rPr lang="en-US" sz="1400" kern="1200" dirty="0" err="1" smtClean="0"/>
                        <a:t>toggleClass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/>
                        <a:t> Toggles between adding/removing classes from the selected elements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/>
                        <a:t>.</a:t>
                      </a:r>
                      <a:r>
                        <a:rPr lang="en-US" sz="1400" kern="1200" dirty="0" err="1" smtClean="0"/>
                        <a:t>css</a:t>
                      </a:r>
                      <a:r>
                        <a:rPr lang="en-US" sz="1400" kern="1200" dirty="0"/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/>
                        <a:t> Sets or returns the style attribute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6" y="140970"/>
            <a:ext cx="8357339" cy="704850"/>
          </a:xfrm>
        </p:spPr>
        <p:txBody>
          <a:bodyPr/>
          <a:lstStyle/>
          <a:p>
            <a:r>
              <a:rPr lang="en-US" altLang="en-US" dirty="0" smtClean="0"/>
              <a:t>	CSS Manipulation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78486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&lt;html&gt; &lt;head&gt; &lt;script </a:t>
            </a:r>
            <a:r>
              <a:rPr lang="en-US" altLang="en-US" dirty="0" err="1"/>
              <a:t>src</a:t>
            </a:r>
            <a:r>
              <a:rPr lang="en-US" altLang="en-US" dirty="0"/>
              <a:t>=</a:t>
            </a:r>
            <a:r>
              <a:rPr lang="en-US" altLang="en-US" i="1" dirty="0"/>
              <a:t>"jquerylib.js"</a:t>
            </a:r>
            <a:r>
              <a:rPr lang="en-US" altLang="en-US" dirty="0"/>
              <a:t>&gt; &lt;/script&gt; &lt;script&gt;</a:t>
            </a:r>
          </a:p>
          <a:p>
            <a:r>
              <a:rPr lang="en-US" altLang="en-US" b="1" dirty="0"/>
              <a:t>$(document).ready(function(){</a:t>
            </a:r>
          </a:p>
          <a:p>
            <a:r>
              <a:rPr lang="en-US" altLang="en-US" b="1" dirty="0"/>
              <a:t>   $("#a1").click(function(){</a:t>
            </a:r>
          </a:p>
          <a:p>
            <a:r>
              <a:rPr lang="en-US" altLang="en-US" b="1" dirty="0"/>
              <a:t>       $(“h1").</a:t>
            </a:r>
            <a:r>
              <a:rPr lang="en-US" altLang="en-US" b="1" dirty="0" err="1"/>
              <a:t>addClass</a:t>
            </a:r>
            <a:r>
              <a:rPr lang="en-US" altLang="en-US" b="1" dirty="0"/>
              <a:t>("style1");  });</a:t>
            </a:r>
          </a:p>
          <a:p>
            <a:r>
              <a:rPr lang="en-US" altLang="en-US" b="1" dirty="0"/>
              <a:t>   $("#r1").click(function(){</a:t>
            </a:r>
          </a:p>
          <a:p>
            <a:r>
              <a:rPr lang="en-US" altLang="en-US" b="1" dirty="0"/>
              <a:t>       $(“h1").</a:t>
            </a:r>
            <a:r>
              <a:rPr lang="en-US" altLang="en-US" b="1" dirty="0" err="1"/>
              <a:t>removeClass</a:t>
            </a:r>
            <a:r>
              <a:rPr lang="en-US" altLang="en-US" b="1" dirty="0"/>
              <a:t>("style1"); });</a:t>
            </a:r>
          </a:p>
          <a:p>
            <a:r>
              <a:rPr lang="en-US" altLang="en-US" b="1" dirty="0"/>
              <a:t>});</a:t>
            </a:r>
          </a:p>
          <a:p>
            <a:r>
              <a:rPr lang="en-US" altLang="en-US" dirty="0"/>
              <a:t>&lt;/script&gt;</a:t>
            </a:r>
          </a:p>
          <a:p>
            <a:r>
              <a:rPr lang="en-US" altLang="en-US" dirty="0"/>
              <a:t>&lt;style type=</a:t>
            </a:r>
            <a:r>
              <a:rPr lang="en-US" altLang="en-US" i="1" dirty="0"/>
              <a:t>"text/</a:t>
            </a:r>
            <a:r>
              <a:rPr lang="en-US" altLang="en-US" i="1" dirty="0" err="1"/>
              <a:t>css</a:t>
            </a:r>
            <a:r>
              <a:rPr lang="en-US" altLang="en-US" i="1" dirty="0"/>
              <a:t>"</a:t>
            </a:r>
            <a:r>
              <a:rPr lang="en-US" altLang="en-US" dirty="0"/>
              <a:t>&gt;</a:t>
            </a:r>
          </a:p>
          <a:p>
            <a:r>
              <a:rPr lang="en-US" altLang="en-US" i="1" dirty="0"/>
              <a:t>.style1</a:t>
            </a:r>
            <a:r>
              <a:rPr lang="en-US" altLang="en-US" dirty="0"/>
              <a:t>{</a:t>
            </a:r>
          </a:p>
          <a:p>
            <a:r>
              <a:rPr lang="en-US" altLang="en-US" dirty="0"/>
              <a:t>background-color: </a:t>
            </a:r>
            <a:r>
              <a:rPr lang="en-US" altLang="en-US" i="1" dirty="0"/>
              <a:t>gray</a:t>
            </a:r>
            <a:r>
              <a:rPr lang="en-US" altLang="en-US" dirty="0"/>
              <a:t>; font-size: </a:t>
            </a:r>
            <a:r>
              <a:rPr lang="en-US" altLang="en-US" i="1" dirty="0"/>
              <a:t>xx-large</a:t>
            </a:r>
            <a:r>
              <a:rPr lang="en-US" altLang="en-US" dirty="0"/>
              <a:t>; font-style: </a:t>
            </a:r>
            <a:r>
              <a:rPr lang="en-US" altLang="en-US" i="1" dirty="0"/>
              <a:t>italic</a:t>
            </a:r>
            <a:r>
              <a:rPr lang="en-US" altLang="en-US" dirty="0"/>
              <a:t>; text-align: </a:t>
            </a:r>
            <a:r>
              <a:rPr lang="en-US" altLang="en-US" i="1" dirty="0"/>
              <a:t>center</a:t>
            </a:r>
            <a:r>
              <a:rPr lang="en-US" altLang="en-US" dirty="0"/>
              <a:t>; color: </a:t>
            </a:r>
            <a:r>
              <a:rPr lang="en-US" altLang="en-US" i="1" dirty="0"/>
              <a:t>blue</a:t>
            </a:r>
            <a:r>
              <a:rPr lang="en-US" altLang="en-US" dirty="0"/>
              <a:t>; }</a:t>
            </a:r>
          </a:p>
          <a:p>
            <a:r>
              <a:rPr lang="en-US" altLang="en-US" dirty="0"/>
              <a:t>&lt;/style&gt;</a:t>
            </a:r>
          </a:p>
          <a:p>
            <a:r>
              <a:rPr lang="en-US" altLang="en-US" dirty="0"/>
              <a:t>&lt;/head&gt; &lt;body&gt;</a:t>
            </a:r>
          </a:p>
          <a:p>
            <a:r>
              <a:rPr lang="en-US" altLang="en-US" dirty="0"/>
              <a:t>&lt;h1&gt;jQuery Event Basics&lt;/h1&gt;</a:t>
            </a:r>
          </a:p>
          <a:p>
            <a:r>
              <a:rPr lang="en-US" altLang="en-US" dirty="0"/>
              <a:t>&lt;button id=</a:t>
            </a:r>
            <a:r>
              <a:rPr lang="en-US" altLang="en-US" i="1" dirty="0"/>
              <a:t>"a1"</a:t>
            </a:r>
            <a:r>
              <a:rPr lang="en-US" altLang="en-US" dirty="0"/>
              <a:t>&gt;Add First Style&lt;/button&gt; &lt;button id=</a:t>
            </a:r>
            <a:r>
              <a:rPr lang="en-US" altLang="en-US" i="1" dirty="0"/>
              <a:t>"r1"</a:t>
            </a:r>
            <a:r>
              <a:rPr lang="en-US" altLang="en-US" dirty="0"/>
              <a:t>&gt;Remove First Style&lt;/button&gt;</a:t>
            </a:r>
          </a:p>
          <a:p>
            <a:r>
              <a:rPr lang="en-US" altLang="en-US" dirty="0"/>
              <a:t>&lt;/body&gt; &lt;/html&gt;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83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6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2192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It is an alternate way to write java script code.</a:t>
            </a:r>
          </a:p>
          <a:p>
            <a:r>
              <a:rPr lang="en-US" altLang="en-US" dirty="0"/>
              <a:t>It is a JavaScript Library.</a:t>
            </a:r>
          </a:p>
          <a:p>
            <a:r>
              <a:rPr lang="en-US" altLang="en-US" dirty="0"/>
              <a:t>It greatly simplifies JavaScript programming.</a:t>
            </a:r>
          </a:p>
          <a:p>
            <a:r>
              <a:rPr lang="en-US" altLang="en-US" dirty="0"/>
              <a:t>It is easy to learn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b="1" dirty="0"/>
              <a:t>Some Features of jQuery</a:t>
            </a:r>
          </a:p>
          <a:p>
            <a:r>
              <a:rPr lang="en-US" altLang="en-US" dirty="0"/>
              <a:t>DOM manipulation &amp; Event handling</a:t>
            </a:r>
          </a:p>
          <a:p>
            <a:r>
              <a:rPr lang="en-US" altLang="en-US" dirty="0"/>
              <a:t>AJAX Support</a:t>
            </a:r>
          </a:p>
          <a:p>
            <a:r>
              <a:rPr lang="en-US" altLang="en-US" dirty="0"/>
              <a:t>Animations</a:t>
            </a:r>
          </a:p>
          <a:p>
            <a:r>
              <a:rPr lang="en-US" altLang="en-US" dirty="0"/>
              <a:t>Lightweight &amp; Cross Browser Support</a:t>
            </a:r>
          </a:p>
          <a:p>
            <a:endParaRPr lang="en-US" altLang="en-US" dirty="0"/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jQuery Library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234516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There are 2 ways of downloading jQuery library.</a:t>
            </a:r>
          </a:p>
          <a:p>
            <a:r>
              <a:rPr lang="en-US" altLang="en-US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 smtClean="0"/>
              <a:t>	URL </a:t>
            </a:r>
            <a:r>
              <a:rPr lang="en-US" altLang="en-US" dirty="0"/>
              <a:t>: https://</a:t>
            </a:r>
            <a:r>
              <a:rPr lang="en-US" altLang="en-US" dirty="0" smtClean="0"/>
              <a:t>jquery.com/download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	</a:t>
            </a:r>
            <a:r>
              <a:rPr lang="en-US" altLang="en-US" dirty="0" smtClean="0"/>
              <a:t>CDN : https</a:t>
            </a:r>
            <a:r>
              <a:rPr lang="en-US" altLang="en-US" dirty="0"/>
              <a:t>://</a:t>
            </a:r>
            <a:r>
              <a:rPr lang="en-US" altLang="en-US" dirty="0" smtClean="0"/>
              <a:t>code.jquery.com/jquery-1.12.4.min.js</a:t>
            </a:r>
          </a:p>
          <a:p>
            <a:endParaRPr lang="en-US" altLang="en-US" dirty="0"/>
          </a:p>
          <a:p>
            <a:r>
              <a:rPr lang="en-US" altLang="en-US" dirty="0" smtClean="0"/>
              <a:t>	</a:t>
            </a:r>
            <a:endParaRPr lang="en-US" altLang="en-US" dirty="0"/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6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jQuery Selectors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219207"/>
            <a:ext cx="8077200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b="1" dirty="0"/>
              <a:t>This is used to find the elements or attributes from HTML Page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/>
              <a:t> Basic syntax is: $(selector). </a:t>
            </a:r>
            <a:r>
              <a:rPr lang="en-US" altLang="en-US" sz="1600" b="1" dirty="0" err="1"/>
              <a:t>jqueryfunction</a:t>
            </a:r>
            <a:r>
              <a:rPr lang="en-US" altLang="en-US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	A $ sign to define/access jQuery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                        A (selector) to "query (or find)" HTML elements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	A jQuery function() perform some action  on the selected element(s)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/>
              <a:t>Examples: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	$(this).hide() - hides the current element.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	$("p").hide() - hides all &lt;p&gt; elements.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	$(".test").hide() - hides all elements with class="test".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	$("#test").hide() - hides the element with id="test".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	$("[</a:t>
            </a:r>
            <a:r>
              <a:rPr lang="en-US" altLang="en-US" sz="1600" dirty="0" err="1"/>
              <a:t>href</a:t>
            </a:r>
            <a:r>
              <a:rPr lang="en-US" altLang="en-US" sz="1600" dirty="0"/>
              <a:t>]").hide() -  hides all elements with a </a:t>
            </a:r>
            <a:r>
              <a:rPr lang="en-US" altLang="en-US" sz="1600" dirty="0" err="1"/>
              <a:t>href</a:t>
            </a:r>
            <a:r>
              <a:rPr lang="en-US" altLang="en-US" sz="1600" dirty="0"/>
              <a:t> attribute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	$("[</a:t>
            </a:r>
            <a:r>
              <a:rPr lang="en-US" altLang="en-US" sz="1600" dirty="0" err="1"/>
              <a:t>href</a:t>
            </a:r>
            <a:r>
              <a:rPr lang="en-US" altLang="en-US" sz="1600" dirty="0"/>
              <a:t>='default.htm']").hide() – hides all elements with a </a:t>
            </a:r>
            <a:r>
              <a:rPr lang="en-US" altLang="en-US" sz="1600" dirty="0" err="1"/>
              <a:t>href</a:t>
            </a:r>
            <a:r>
              <a:rPr lang="en-US" altLang="en-US" sz="1600" dirty="0"/>
              <a:t> attribute value equal to "default.htm"</a:t>
            </a:r>
          </a:p>
          <a:p>
            <a:pPr lvl="0"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jQuery Selectors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932670"/>
            <a:ext cx="80772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r>
              <a:rPr lang="en-US" altLang="en-US" sz="1600" b="1" dirty="0"/>
              <a:t>This is used to find the elements or attributes from HTML Page </a:t>
            </a:r>
          </a:p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600" kern="0" dirty="0">
              <a:solidFill>
                <a:srgbClr val="000000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7780"/>
            <a:ext cx="8763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5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61530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lobal New_Widescreen" id="{B6195AAE-F7F4-41B5-B2B7-D8DED0FA970E}" vid="{62D03F61-F30C-439A-B018-61117239AD43}"/>
    </a:ext>
  </a:extLst>
</a:theme>
</file>

<file path=ppt/theme/theme2.xml><?xml version="1.0" encoding="utf-8"?>
<a:theme xmlns:a="http://schemas.openxmlformats.org/drawingml/2006/main" name="2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lobal New_Widescreen" id="{B6195AAE-F7F4-41B5-B2B7-D8DED0FA970E}" vid="{62D03F61-F30C-439A-B018-61117239AD43}"/>
    </a:ext>
  </a:extLst>
</a:theme>
</file>

<file path=ppt/theme/theme3.xml><?xml version="1.0" encoding="utf-8"?>
<a:theme xmlns:a="http://schemas.openxmlformats.org/drawingml/2006/main" name="3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lobal New_Widescreen" id="{B6195AAE-F7F4-41B5-B2B7-D8DED0FA970E}" vid="{62D03F61-F30C-439A-B018-61117239AD43}"/>
    </a:ext>
  </a:extLst>
</a:theme>
</file>

<file path=ppt/theme/theme4.xml><?xml version="1.0" encoding="utf-8"?>
<a:theme xmlns:a="http://schemas.openxmlformats.org/drawingml/2006/main" name="4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lobal New_Widescreen" id="{B6195AAE-F7F4-41B5-B2B7-D8DED0FA970E}" vid="{62D03F61-F30C-439A-B018-61117239AD43}"/>
    </a:ext>
  </a:extLst>
</a:theme>
</file>

<file path=ppt/theme/theme5.xml><?xml version="1.0" encoding="utf-8"?>
<a:theme xmlns:a="http://schemas.openxmlformats.org/drawingml/2006/main" name="5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lobal New_Widescreen" id="{B6195AAE-F7F4-41B5-B2B7-D8DED0FA970E}" vid="{62D03F61-F30C-439A-B018-61117239AD43}"/>
    </a:ext>
  </a:extLst>
</a:theme>
</file>

<file path=ppt/theme/theme6.xml><?xml version="1.0" encoding="utf-8"?>
<a:theme xmlns:a="http://schemas.openxmlformats.org/drawingml/2006/main" name="6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lobal New_Widescreen" id="{B6195AAE-F7F4-41B5-B2B7-D8DED0FA970E}" vid="{62D03F61-F30C-439A-B018-61117239AD43}"/>
    </a:ext>
  </a:extLst>
</a:theme>
</file>

<file path=ppt/theme/theme7.xml><?xml version="1.0" encoding="utf-8"?>
<a:theme xmlns:a="http://schemas.openxmlformats.org/drawingml/2006/main" name="7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lobal New_Widescreen" id="{B6195AAE-F7F4-41B5-B2B7-D8DED0FA970E}" vid="{62D03F61-F30C-439A-B018-61117239AD43}"/>
    </a:ext>
  </a:extLst>
</a:theme>
</file>

<file path=ppt/theme/theme8.xml><?xml version="1.0" encoding="utf-8"?>
<a:theme xmlns:a="http://schemas.openxmlformats.org/drawingml/2006/main" name="1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1222</Words>
  <Application>Microsoft Office PowerPoint</Application>
  <PresentationFormat>On-screen Show (4:3)</PresentationFormat>
  <Paragraphs>302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Global</vt:lpstr>
      <vt:lpstr>2_Global</vt:lpstr>
      <vt:lpstr>3_Global</vt:lpstr>
      <vt:lpstr>4_Global</vt:lpstr>
      <vt:lpstr>5_Global</vt:lpstr>
      <vt:lpstr>6_Global</vt:lpstr>
      <vt:lpstr>7_Global</vt:lpstr>
      <vt:lpstr>1_Global</vt:lpstr>
      <vt:lpstr>jQuery</vt:lpstr>
      <vt:lpstr>Objectives</vt:lpstr>
      <vt:lpstr>jQuery</vt:lpstr>
      <vt:lpstr>What is jQuery?</vt:lpstr>
      <vt:lpstr>Downloading jQuery Library</vt:lpstr>
      <vt:lpstr>jQuery</vt:lpstr>
      <vt:lpstr>jQuery Selectors</vt:lpstr>
      <vt:lpstr>jQuery Selectors</vt:lpstr>
      <vt:lpstr>jQuery</vt:lpstr>
      <vt:lpstr>jQuery Events</vt:lpstr>
      <vt:lpstr>First Demo</vt:lpstr>
      <vt:lpstr>jQuery</vt:lpstr>
      <vt:lpstr>jQuery Effects</vt:lpstr>
      <vt:lpstr> Hide, Show, Toggle functions</vt:lpstr>
      <vt:lpstr> Hide, Show, Toggle with integer arguments</vt:lpstr>
      <vt:lpstr> Hide, Show, Toggle with string arguments</vt:lpstr>
      <vt:lpstr> FadeIn, fadeOut, fadeToggle functions</vt:lpstr>
      <vt:lpstr> SlideUp, SlideDown, SlideToggle functions</vt:lpstr>
      <vt:lpstr> Animation Effects</vt:lpstr>
      <vt:lpstr>jQuery</vt:lpstr>
      <vt:lpstr>DOM Manipulation Functions</vt:lpstr>
      <vt:lpstr> DOM Manipulation Demo</vt:lpstr>
      <vt:lpstr>CSS Manipulation Functions</vt:lpstr>
      <vt:lpstr> CSS Manipulation Demo</vt:lpstr>
      <vt:lpstr>PowerPoint Presentation</vt:lpstr>
    </vt:vector>
  </TitlesOfParts>
  <Company>Syntel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Selvaraj, Janarthanan2</dc:creator>
  <cp:lastModifiedBy>Selvaraj, Janarthanan2</cp:lastModifiedBy>
  <cp:revision>96</cp:revision>
  <dcterms:created xsi:type="dcterms:W3CDTF">2017-03-08T09:35:50Z</dcterms:created>
  <dcterms:modified xsi:type="dcterms:W3CDTF">2017-10-23T04:01:30Z</dcterms:modified>
</cp:coreProperties>
</file>