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Internship Report: Power BI Dashboard for Google Play Store Analytics</a:t>
            </a:r>
          </a:p>
        </p:txBody>
      </p:sp>
      <p:sp>
        <p:nvSpPr>
          <p:cNvPr id="3" name="Subtitle 2"/>
          <p:cNvSpPr>
            <a:spLocks noGrp="1"/>
          </p:cNvSpPr>
          <p:nvPr>
            <p:ph type="subTitle" idx="1"/>
          </p:nvPr>
        </p:nvSpPr>
        <p:spPr/>
        <p:txBody>
          <a:bodyPr/>
          <a:lstStyle/>
          <a:p>
            <a:r>
              <a:t>Vishnuteja B</a:t>
            </a:r>
          </a:p>
          <a:p>
            <a:r>
              <a:t>bvishnuteja.2004@gmail.com | 8139991104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Submission Details</a:t>
            </a:r>
          </a:p>
        </p:txBody>
      </p:sp>
      <p:sp>
        <p:nvSpPr>
          <p:cNvPr id="3" name="Content Placeholder 2"/>
          <p:cNvSpPr>
            <a:spLocks noGrp="1"/>
          </p:cNvSpPr>
          <p:nvPr>
            <p:ph idx="1"/>
          </p:nvPr>
        </p:nvSpPr>
        <p:spPr/>
        <p:txBody>
          <a:bodyPr/>
          <a:lstStyle/>
          <a:p>
            <a:r>
              <a:t>- **GitHub Repository:** [Provide Link]</a:t>
            </a:r>
          </a:p>
          <a:p>
            <a:r>
              <a:t>- **Power BI File (.pbix):** Uploaded to GitHub</a:t>
            </a:r>
          </a:p>
          <a:p>
            <a:r>
              <a:t>- **Daily Reports:** Submitted as per guidelines</a:t>
            </a:r>
          </a:p>
          <a:p>
            <a:r>
              <a:t>- **Live Dashboard Link:** [Provide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internship at NullClass focused on real-time data analytics using Power BI, Python, and Tableau. This report details the implementation of Power BI visualizations for Google Play Store data, covering various analytical insights and interactive dashboards.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Background</a:t>
            </a:r>
          </a:p>
        </p:txBody>
      </p:sp>
      <p:sp>
        <p:nvSpPr>
          <p:cNvPr id="3" name="Content Placeholder 2"/>
          <p:cNvSpPr>
            <a:spLocks noGrp="1"/>
          </p:cNvSpPr>
          <p:nvPr>
            <p:ph idx="1"/>
          </p:nvPr>
        </p:nvSpPr>
        <p:spPr/>
        <p:txBody>
          <a:bodyPr/>
          <a:lstStyle/>
          <a:p>
            <a:r>
              <a:t>Google Play Store is one of the largest platforms for mobile applications. Analyzing app ratings, reviews, installs, and categories helps understand user behavior, market trends, and app performance. The goal was to leverage Power BI to create interactive visualizations.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Objectives</a:t>
            </a:r>
          </a:p>
        </p:txBody>
      </p:sp>
      <p:sp>
        <p:nvSpPr>
          <p:cNvPr id="3" name="Content Placeholder 2"/>
          <p:cNvSpPr>
            <a:spLocks noGrp="1"/>
          </p:cNvSpPr>
          <p:nvPr>
            <p:ph idx="1"/>
          </p:nvPr>
        </p:nvSpPr>
        <p:spPr/>
        <p:txBody>
          <a:bodyPr/>
          <a:lstStyle/>
          <a:p>
            <a:r>
              <a:t>- Understand and apply Power BI for data visualization.</a:t>
            </a:r>
          </a:p>
          <a:p>
            <a:r>
              <a:t>- Perform data cleaning and transformation.</a:t>
            </a:r>
          </a:p>
          <a:p>
            <a:r>
              <a:t>- Develop interactive dashboards.</a:t>
            </a:r>
          </a:p>
          <a:p>
            <a:r>
              <a:t>- Implement time-based filtering using DAX.</a:t>
            </a:r>
          </a:p>
          <a:p>
            <a:r>
              <a:t>- Gain insights into Google Play Store app trends.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Tasks and Activities</a:t>
            </a:r>
          </a:p>
        </p:txBody>
      </p:sp>
      <p:sp>
        <p:nvSpPr>
          <p:cNvPr id="3" name="Content Placeholder 2"/>
          <p:cNvSpPr>
            <a:spLocks noGrp="1"/>
          </p:cNvSpPr>
          <p:nvPr>
            <p:ph idx="1"/>
          </p:nvPr>
        </p:nvSpPr>
        <p:spPr/>
        <p:txBody>
          <a:bodyPr/>
          <a:lstStyle/>
          <a:p>
            <a:r>
              <a:t>- Word Cloud for 5-star Reviews</a:t>
            </a:r>
          </a:p>
          <a:p>
            <a:r>
              <a:t>- Grouped Bar Chart for App Categories</a:t>
            </a:r>
          </a:p>
          <a:p>
            <a:r>
              <a:t>- Choropleth Map for Global Installs</a:t>
            </a:r>
          </a:p>
          <a:p>
            <a:r>
              <a:t>- Bubble Chart for App Size vs. Rating</a:t>
            </a:r>
          </a:p>
          <a:p>
            <a:r>
              <a:t>- Violin Plot for Rating Distribution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Skills Developed</a:t>
            </a:r>
          </a:p>
        </p:txBody>
      </p:sp>
      <p:sp>
        <p:nvSpPr>
          <p:cNvPr id="3" name="Content Placeholder 2"/>
          <p:cNvSpPr>
            <a:spLocks noGrp="1"/>
          </p:cNvSpPr>
          <p:nvPr>
            <p:ph idx="1"/>
          </p:nvPr>
        </p:nvSpPr>
        <p:spPr/>
        <p:txBody>
          <a:bodyPr/>
          <a:lstStyle/>
          <a:p>
            <a:r>
              <a:t>- Data Cleaning &amp; Transformation in Power BI.</a:t>
            </a:r>
          </a:p>
          <a:p>
            <a:r>
              <a:t>- Visualization Techniques using Power BI visuals.</a:t>
            </a:r>
          </a:p>
          <a:p>
            <a:r>
              <a:t>- DAX Formulas for calculations and time-based filtering.</a:t>
            </a:r>
          </a:p>
          <a:p>
            <a:r>
              <a:t>- Dashboard Interactivity using slicers and filters.</a:t>
            </a:r>
          </a:p>
          <a:p>
            <a:r>
              <a:t>- GitHub Submission &amp; Documentation.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&amp; Solutions</a:t>
            </a:r>
          </a:p>
        </p:txBody>
      </p:sp>
      <p:sp>
        <p:nvSpPr>
          <p:cNvPr id="3" name="Content Placeholder 2"/>
          <p:cNvSpPr>
            <a:spLocks noGrp="1"/>
          </p:cNvSpPr>
          <p:nvPr>
            <p:ph idx="1"/>
          </p:nvPr>
        </p:nvSpPr>
        <p:spPr/>
        <p:txBody>
          <a:bodyPr/>
          <a:lstStyle/>
          <a:p>
            <a:r>
              <a:t>1. **Time-based visibility** - Used DAX formulas.</a:t>
            </a:r>
          </a:p>
          <a:p>
            <a:r>
              <a:t>2. **Messy text data** - Applied Power Query transformations.</a:t>
            </a:r>
          </a:p>
          <a:p>
            <a:r>
              <a:t>3. **Large datasets** - Used aggregations &amp; filtering for performance.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Outcomes &amp; Impact</a:t>
            </a:r>
          </a:p>
        </p:txBody>
      </p:sp>
      <p:sp>
        <p:nvSpPr>
          <p:cNvPr id="3" name="Content Placeholder 2"/>
          <p:cNvSpPr>
            <a:spLocks noGrp="1"/>
          </p:cNvSpPr>
          <p:nvPr>
            <p:ph idx="1"/>
          </p:nvPr>
        </p:nvSpPr>
        <p:spPr/>
        <p:txBody>
          <a:bodyPr/>
          <a:lstStyle/>
          <a:p>
            <a:r>
              <a:t>- Successfully created interactive Power BI dashboards.</a:t>
            </a:r>
          </a:p>
          <a:p>
            <a:r>
              <a:t>- Gained hands-on experience in data visualization.</a:t>
            </a:r>
          </a:p>
          <a:p>
            <a:r>
              <a:t>- Learned to use DAX and Power Query effectively.</a:t>
            </a:r>
          </a:p>
          <a:p>
            <a:r>
              <a:t>- Developed an understanding of business insights from app data.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internship provided practical exposure to Power BI and real-time analytics. Working on real datasets enhanced my skills in data visualization, reporting, and dashboard development, preparing me for future analytics roles.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