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6877-9572-45B7-BEDF-510BF90FE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8D325-6FEE-4E8E-BED9-6BEDB93C1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2A43-552C-4B64-A5E1-4DE8D385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3BF8-80A4-4501-B80B-7A67B84E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C0550-1CBA-4E22-918E-CE77097B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4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CC51-24E2-4675-843F-DB3D32D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35991-C132-4F98-A9E0-2EE8930B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B737-FE2C-4F6C-9D86-59C0063D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B610-3982-4BF6-BFDC-F31F6CC4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9D14-5C41-497C-8D29-791D66E8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3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AC500-AB0E-4C58-9666-C2923DF2A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A92BD-ACAB-4E65-A270-4905FC01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57AD-E0FE-4B75-9F25-200F3640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052B-D410-4ABF-97C2-8D0418B6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5269-8F50-49C2-8AB9-EA72A145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7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B316-4E13-49AC-87E4-92C119C9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435E-1C84-4090-A90C-7DA668C3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B10C-5ACA-4263-BEDC-0571F596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4269-659F-47D7-9444-6B8FDAE6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7910-A309-40BA-BF83-1F6D091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3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AB07-46C0-4F50-9968-17259813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DECB-3EFA-47F7-BB98-BF972DFB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D0B7-1457-4AB4-8DA5-6E386E9C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0A1D-5044-4FE9-A45C-321C415F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6C24-39A1-42BC-9868-EBF7F6CF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0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8129-F5EC-4686-A110-18CD351D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3BF7-36C0-4879-9C87-502EF30A7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87739-0BE7-401B-A54C-8FAD79271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A730F-2209-4F05-B3F2-FAE0BC78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FB6A1-C6E4-4965-A1B9-5DB115D3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F8930-91AE-48D5-9701-0217411A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5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845-5BB4-4CBD-9CE4-44095A4F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3FFCF-4821-4991-AAE2-998F5370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802C4-793D-484C-AE8E-630FFBB3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5741A-5D52-4D93-999C-0C163CB54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114C5-F158-4D4E-AD92-6A11F789C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A6C55-EFD0-4072-8730-2AE17F64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977D9-B9C0-43F5-B054-86B149F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FA431-4689-44A8-9801-D2A2B82C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5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9531-F399-4C2A-A663-CE4AA46F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12547-68E8-472E-939A-CF5B40B7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84636-2936-4FA6-9C93-DEE95742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05A74-9030-430D-AD7A-EAF57273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1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2BF55-2A8E-4431-994A-1F3023A3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42F79-A429-464D-9C6D-787D91C6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1481D-ED90-4A5C-95F2-B0F4EA00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05C1-9EF2-4151-91F8-B47F5EDB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7687-78EF-4AC2-981E-596E78F7A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482FF-6F31-47E9-A43A-9C397508C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53A67-11EF-4D37-8F15-0FC63E78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BFFE-4F9C-4299-A817-97C03CC9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82FF-885D-45F8-9C29-C888462D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9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5970-5E1A-43FF-AC4E-06A0F944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FFF90-A3ED-4AE3-9688-834EBA0C0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8DC8-8B29-4BA5-AC6B-DEC9C9642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2035-4D71-457E-B19B-C3146EC2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36C07-714C-44B9-BF11-78A5FFE8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4178-DF60-4533-937E-AC82C1D3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BBB77-AD1D-4D3E-8EBE-614B2732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AD047-6709-45AB-AD5C-74623B632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5F50-DFB5-4658-842F-E824569A6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CB43-53C5-4A70-BAD4-6B54B9D0D159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4FB4-25D7-4E55-AEA3-E8C3DCD94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7E8AA-6500-4E97-93F6-00114DA98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557C-CEF7-4EC2-B943-C444D8F54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9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470F-1631-45E0-9D74-B9E561FA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en-US" sz="2400" b="1" dirty="0"/>
              <a:t>Algorithm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44739-8DE9-4AC8-9BD8-01A2ECE7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0" y="971550"/>
            <a:ext cx="10371719" cy="56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7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470F-1631-45E0-9D74-B9E561FA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en-US" sz="2400" b="1" dirty="0"/>
              <a:t>Algorithm - Layers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44739-8DE9-4AC8-9BD8-01A2ECE7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6013" y="971550"/>
            <a:ext cx="8519973" cy="56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5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470F-1631-45E0-9D74-B9E561FA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en-US" sz="2400" b="1" dirty="0"/>
              <a:t>Dataset 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44739-8DE9-4AC8-9BD8-01A2ECE7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100139"/>
            <a:ext cx="10877549" cy="51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470F-1631-45E0-9D74-B9E561FA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en-US" sz="2400" b="1" dirty="0"/>
              <a:t>Main Parameters  </a:t>
            </a:r>
            <a:endParaRPr lang="en-IN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665829-9541-41FF-A2A6-068A59A00794}"/>
              </a:ext>
            </a:extLst>
          </p:cNvPr>
          <p:cNvSpPr txBox="1">
            <a:spLocks/>
          </p:cNvSpPr>
          <p:nvPr/>
        </p:nvSpPr>
        <p:spPr>
          <a:xfrm>
            <a:off x="838200" y="1360487"/>
            <a:ext cx="10515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HR : Heart Rate</a:t>
            </a:r>
            <a:endParaRPr lang="en-IN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B536D-7EDE-434E-BFE9-42D0BFAFF20B}"/>
              </a:ext>
            </a:extLst>
          </p:cNvPr>
          <p:cNvSpPr txBox="1">
            <a:spLocks/>
          </p:cNvSpPr>
          <p:nvPr/>
        </p:nvSpPr>
        <p:spPr>
          <a:xfrm>
            <a:off x="838200" y="1966912"/>
            <a:ext cx="10515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O2SAT : Oxygen Saturation</a:t>
            </a:r>
            <a:endParaRPr lang="en-IN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053680-9030-4E17-A76A-8D265048525B}"/>
              </a:ext>
            </a:extLst>
          </p:cNvPr>
          <p:cNvSpPr txBox="1">
            <a:spLocks/>
          </p:cNvSpPr>
          <p:nvPr/>
        </p:nvSpPr>
        <p:spPr>
          <a:xfrm>
            <a:off x="838200" y="2573337"/>
            <a:ext cx="10515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TEMP : Body Temperature</a:t>
            </a:r>
            <a:endParaRPr lang="en-IN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E5D7DC-47D2-4EDB-96BB-B5A159EEF31B}"/>
              </a:ext>
            </a:extLst>
          </p:cNvPr>
          <p:cNvSpPr txBox="1">
            <a:spLocks/>
          </p:cNvSpPr>
          <p:nvPr/>
        </p:nvSpPr>
        <p:spPr>
          <a:xfrm>
            <a:off x="838200" y="3179762"/>
            <a:ext cx="10515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SBP : Spontaneous bacterial peritonitis</a:t>
            </a:r>
            <a:endParaRPr lang="en-IN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048FAF-13C2-4DFD-B23B-89381AED21F5}"/>
              </a:ext>
            </a:extLst>
          </p:cNvPr>
          <p:cNvSpPr txBox="1">
            <a:spLocks/>
          </p:cNvSpPr>
          <p:nvPr/>
        </p:nvSpPr>
        <p:spPr>
          <a:xfrm>
            <a:off x="838200" y="3786187"/>
            <a:ext cx="10515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MAP : mean arterial pressure</a:t>
            </a:r>
            <a:endParaRPr lang="en-IN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588EF7A-254E-4BED-BE85-53A4084AE64F}"/>
              </a:ext>
            </a:extLst>
          </p:cNvPr>
          <p:cNvSpPr txBox="1">
            <a:spLocks/>
          </p:cNvSpPr>
          <p:nvPr/>
        </p:nvSpPr>
        <p:spPr>
          <a:xfrm>
            <a:off x="838200" y="4392612"/>
            <a:ext cx="10515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RSP : Respiration Rate</a:t>
            </a:r>
            <a:endParaRPr lang="en-IN" sz="24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09DDD0-C9E0-4939-BD81-A313650276D6}"/>
              </a:ext>
            </a:extLst>
          </p:cNvPr>
          <p:cNvSpPr txBox="1">
            <a:spLocks/>
          </p:cNvSpPr>
          <p:nvPr/>
        </p:nvSpPr>
        <p:spPr>
          <a:xfrm>
            <a:off x="838200" y="4999037"/>
            <a:ext cx="10515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Age, Gender &amp; ICU spent time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087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470F-1631-45E0-9D74-B9E561FA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en-US" sz="2400" b="1" dirty="0"/>
              <a:t>Importing the needed libraries and dataset 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44739-8DE9-4AC8-9BD8-01A2ECE7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971550"/>
            <a:ext cx="10877549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4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470F-1631-45E0-9D74-B9E561FA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en-US" sz="2400" b="1" dirty="0"/>
              <a:t>Preparing the dataset 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44739-8DE9-4AC8-9BD8-01A2ECE7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6079" y="971550"/>
            <a:ext cx="9481791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470F-1631-45E0-9D74-B9E561FA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en-US" sz="2400" b="1" dirty="0"/>
              <a:t>Preparing the classifier 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44739-8DE9-4AC8-9BD8-01A2ECE7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6079" y="1350939"/>
            <a:ext cx="9481791" cy="46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7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470F-1631-45E0-9D74-B9E561FA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en-US" sz="2400" b="1" dirty="0"/>
              <a:t>Running the classifier on the Dataset 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44739-8DE9-4AC8-9BD8-01A2ECE7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6079" y="1563270"/>
            <a:ext cx="9481791" cy="41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0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Algorithm</vt:lpstr>
      <vt:lpstr>Algorithm - Layers</vt:lpstr>
      <vt:lpstr>Dataset </vt:lpstr>
      <vt:lpstr>Main Parameters  </vt:lpstr>
      <vt:lpstr>Importing the needed libraries and dataset </vt:lpstr>
      <vt:lpstr>Preparing the dataset </vt:lpstr>
      <vt:lpstr>Preparing the classifier </vt:lpstr>
      <vt:lpstr>Running the classifier on the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Vishnu Tej K</dc:creator>
  <cp:lastModifiedBy>Vishnu Tej K</cp:lastModifiedBy>
  <cp:revision>2</cp:revision>
  <dcterms:created xsi:type="dcterms:W3CDTF">2021-05-16T05:18:32Z</dcterms:created>
  <dcterms:modified xsi:type="dcterms:W3CDTF">2021-05-16T05:31:39Z</dcterms:modified>
</cp:coreProperties>
</file>