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1" r:id="rId3"/>
    <p:sldId id="262" r:id="rId4"/>
    <p:sldId id="264" r:id="rId5"/>
    <p:sldId id="259" r:id="rId6"/>
    <p:sldId id="263" r:id="rId7"/>
  </p:sldIdLst>
  <p:sldSz cx="9902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19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EB0"/>
    <a:srgbClr val="FFB546"/>
    <a:srgbClr val="FF4337"/>
    <a:srgbClr val="00B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4" autoAdjust="0"/>
    <p:restoredTop sz="72205" autoAdjust="0"/>
  </p:normalViewPr>
  <p:slideViewPr>
    <p:cSldViewPr snapToGrid="0">
      <p:cViewPr varScale="1">
        <p:scale>
          <a:sx n="85" d="100"/>
          <a:sy n="85" d="100"/>
        </p:scale>
        <p:origin x="1138" y="62"/>
      </p:cViewPr>
      <p:guideLst>
        <p:guide pos="3119"/>
        <p:guide orient="horz" pos="2183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irana Y" userId="d1c4fee42cfa3656" providerId="LiveId" clId="{D4685BA1-3345-46BE-9DD4-8B4E721F69C7}"/>
    <pc:docChg chg="undo custSel addSld delSld modSld sldOrd">
      <pc:chgData name="Hongirana Y" userId="d1c4fee42cfa3656" providerId="LiveId" clId="{D4685BA1-3345-46BE-9DD4-8B4E721F69C7}" dt="2023-05-03T15:59:06.905" v="1062" actId="14100"/>
      <pc:docMkLst>
        <pc:docMk/>
      </pc:docMkLst>
      <pc:sldChg chg="del">
        <pc:chgData name="Hongirana Y" userId="d1c4fee42cfa3656" providerId="LiveId" clId="{D4685BA1-3345-46BE-9DD4-8B4E721F69C7}" dt="2023-05-03T14:13:00.755" v="1" actId="2696"/>
        <pc:sldMkLst>
          <pc:docMk/>
          <pc:sldMk cId="3996991866" sldId="257"/>
        </pc:sldMkLst>
      </pc:sldChg>
      <pc:sldChg chg="del">
        <pc:chgData name="Hongirana Y" userId="d1c4fee42cfa3656" providerId="LiveId" clId="{D4685BA1-3345-46BE-9DD4-8B4E721F69C7}" dt="2023-05-03T14:41:24.278" v="525" actId="2696"/>
        <pc:sldMkLst>
          <pc:docMk/>
          <pc:sldMk cId="3042290518" sldId="258"/>
        </pc:sldMkLst>
      </pc:sldChg>
      <pc:sldChg chg="del">
        <pc:chgData name="Hongirana Y" userId="d1c4fee42cfa3656" providerId="LiveId" clId="{D4685BA1-3345-46BE-9DD4-8B4E721F69C7}" dt="2023-05-03T14:38:54.759" v="498" actId="2696"/>
        <pc:sldMkLst>
          <pc:docMk/>
          <pc:sldMk cId="414615018" sldId="260"/>
        </pc:sldMkLst>
      </pc:sldChg>
      <pc:sldChg chg="addSp delSp modSp new mod ord">
        <pc:chgData name="Hongirana Y" userId="d1c4fee42cfa3656" providerId="LiveId" clId="{D4685BA1-3345-46BE-9DD4-8B4E721F69C7}" dt="2023-05-03T14:31:52.576" v="457" actId="20577"/>
        <pc:sldMkLst>
          <pc:docMk/>
          <pc:sldMk cId="3325933218" sldId="261"/>
        </pc:sldMkLst>
        <pc:spChg chg="add del mod">
          <ac:chgData name="Hongirana Y" userId="d1c4fee42cfa3656" providerId="LiveId" clId="{D4685BA1-3345-46BE-9DD4-8B4E721F69C7}" dt="2023-05-03T14:16:50.694" v="91"/>
          <ac:spMkLst>
            <pc:docMk/>
            <pc:sldMk cId="3325933218" sldId="261"/>
            <ac:spMk id="2" creationId="{6BCBD935-6919-5DD2-BAD8-268A47C6041A}"/>
          </ac:spMkLst>
        </pc:spChg>
        <pc:spChg chg="add mod">
          <ac:chgData name="Hongirana Y" userId="d1c4fee42cfa3656" providerId="LiveId" clId="{D4685BA1-3345-46BE-9DD4-8B4E721F69C7}" dt="2023-05-03T14:24:43.548" v="239" actId="113"/>
          <ac:spMkLst>
            <pc:docMk/>
            <pc:sldMk cId="3325933218" sldId="261"/>
            <ac:spMk id="3" creationId="{B84F22DB-724B-F44F-A392-21B32D9B72A4}"/>
          </ac:spMkLst>
        </pc:spChg>
        <pc:spChg chg="add mod">
          <ac:chgData name="Hongirana Y" userId="d1c4fee42cfa3656" providerId="LiveId" clId="{D4685BA1-3345-46BE-9DD4-8B4E721F69C7}" dt="2023-05-03T14:31:37.092" v="440" actId="20577"/>
          <ac:spMkLst>
            <pc:docMk/>
            <pc:sldMk cId="3325933218" sldId="261"/>
            <ac:spMk id="4" creationId="{A78F91DC-27CD-8E6C-7D2C-21588615B0D7}"/>
          </ac:spMkLst>
        </pc:spChg>
        <pc:spChg chg="add mod">
          <ac:chgData name="Hongirana Y" userId="d1c4fee42cfa3656" providerId="LiveId" clId="{D4685BA1-3345-46BE-9DD4-8B4E721F69C7}" dt="2023-05-03T14:24:10.179" v="238" actId="14100"/>
          <ac:spMkLst>
            <pc:docMk/>
            <pc:sldMk cId="3325933218" sldId="261"/>
            <ac:spMk id="5" creationId="{83B0E803-68EF-E1C2-11EF-62CB92251206}"/>
          </ac:spMkLst>
        </pc:spChg>
        <pc:spChg chg="add mod">
          <ac:chgData name="Hongirana Y" userId="d1c4fee42cfa3656" providerId="LiveId" clId="{D4685BA1-3345-46BE-9DD4-8B4E721F69C7}" dt="2023-05-03T14:26:08.428" v="282" actId="255"/>
          <ac:spMkLst>
            <pc:docMk/>
            <pc:sldMk cId="3325933218" sldId="261"/>
            <ac:spMk id="6" creationId="{5FB7DF97-4BE8-F4A9-2850-EBB568488769}"/>
          </ac:spMkLst>
        </pc:spChg>
        <pc:graphicFrameChg chg="add mod modGraphic">
          <ac:chgData name="Hongirana Y" userId="d1c4fee42cfa3656" providerId="LiveId" clId="{D4685BA1-3345-46BE-9DD4-8B4E721F69C7}" dt="2023-05-03T14:31:52.576" v="457" actId="20577"/>
          <ac:graphicFrameMkLst>
            <pc:docMk/>
            <pc:sldMk cId="3325933218" sldId="261"/>
            <ac:graphicFrameMk id="7" creationId="{89BFD734-E474-1609-701A-40A17D11AB67}"/>
          </ac:graphicFrameMkLst>
        </pc:graphicFrameChg>
      </pc:sldChg>
      <pc:sldChg chg="modSp new del mod">
        <pc:chgData name="Hongirana Y" userId="d1c4fee42cfa3656" providerId="LiveId" clId="{D4685BA1-3345-46BE-9DD4-8B4E721F69C7}" dt="2023-05-03T14:16:21.830" v="85" actId="2696"/>
        <pc:sldMkLst>
          <pc:docMk/>
          <pc:sldMk cId="4256818739" sldId="261"/>
        </pc:sldMkLst>
        <pc:spChg chg="mod">
          <ac:chgData name="Hongirana Y" userId="d1c4fee42cfa3656" providerId="LiveId" clId="{D4685BA1-3345-46BE-9DD4-8B4E721F69C7}" dt="2023-05-03T14:15:53.966" v="84" actId="20577"/>
          <ac:spMkLst>
            <pc:docMk/>
            <pc:sldMk cId="4256818739" sldId="261"/>
            <ac:spMk id="3" creationId="{39DB1465-A295-7748-519B-565D64D3A1AC}"/>
          </ac:spMkLst>
        </pc:spChg>
      </pc:sldChg>
      <pc:sldChg chg="addSp modSp new mod">
        <pc:chgData name="Hongirana Y" userId="d1c4fee42cfa3656" providerId="LiveId" clId="{D4685BA1-3345-46BE-9DD4-8B4E721F69C7}" dt="2023-05-03T14:37:33.752" v="492" actId="14100"/>
        <pc:sldMkLst>
          <pc:docMk/>
          <pc:sldMk cId="30831355" sldId="262"/>
        </pc:sldMkLst>
        <pc:spChg chg="add mod">
          <ac:chgData name="Hongirana Y" userId="d1c4fee42cfa3656" providerId="LiveId" clId="{D4685BA1-3345-46BE-9DD4-8B4E721F69C7}" dt="2023-05-03T14:34:03.598" v="487" actId="115"/>
          <ac:spMkLst>
            <pc:docMk/>
            <pc:sldMk cId="30831355" sldId="262"/>
            <ac:spMk id="2" creationId="{2DB032E5-63DC-BEE6-E0BB-600932FD1566}"/>
          </ac:spMkLst>
        </pc:spChg>
        <pc:picChg chg="add mod">
          <ac:chgData name="Hongirana Y" userId="d1c4fee42cfa3656" providerId="LiveId" clId="{D4685BA1-3345-46BE-9DD4-8B4E721F69C7}" dt="2023-05-03T14:37:33.752" v="492" actId="14100"/>
          <ac:picMkLst>
            <pc:docMk/>
            <pc:sldMk cId="30831355" sldId="262"/>
            <ac:picMk id="4" creationId="{8382D745-A83F-693C-B19B-B124B2D2DA72}"/>
          </ac:picMkLst>
        </pc:picChg>
      </pc:sldChg>
      <pc:sldChg chg="new del">
        <pc:chgData name="Hongirana Y" userId="d1c4fee42cfa3656" providerId="LiveId" clId="{D4685BA1-3345-46BE-9DD4-8B4E721F69C7}" dt="2023-05-03T14:38:36.133" v="494" actId="2696"/>
        <pc:sldMkLst>
          <pc:docMk/>
          <pc:sldMk cId="817272524" sldId="263"/>
        </pc:sldMkLst>
      </pc:sldChg>
      <pc:sldChg chg="new del">
        <pc:chgData name="Hongirana Y" userId="d1c4fee42cfa3656" providerId="LiveId" clId="{D4685BA1-3345-46BE-9DD4-8B4E721F69C7}" dt="2023-05-03T14:38:46.856" v="496" actId="2696"/>
        <pc:sldMkLst>
          <pc:docMk/>
          <pc:sldMk cId="3143671578" sldId="263"/>
        </pc:sldMkLst>
      </pc:sldChg>
      <pc:sldChg chg="new">
        <pc:chgData name="Hongirana Y" userId="d1c4fee42cfa3656" providerId="LiveId" clId="{D4685BA1-3345-46BE-9DD4-8B4E721F69C7}" dt="2023-05-03T14:38:50.024" v="497" actId="680"/>
        <pc:sldMkLst>
          <pc:docMk/>
          <pc:sldMk cId="3317313042" sldId="263"/>
        </pc:sldMkLst>
      </pc:sldChg>
      <pc:sldChg chg="delSp modSp new mod ord">
        <pc:chgData name="Hongirana Y" userId="d1c4fee42cfa3656" providerId="LiveId" clId="{D4685BA1-3345-46BE-9DD4-8B4E721F69C7}" dt="2023-05-03T15:59:06.905" v="1062" actId="14100"/>
        <pc:sldMkLst>
          <pc:docMk/>
          <pc:sldMk cId="2968515344" sldId="264"/>
        </pc:sldMkLst>
        <pc:spChg chg="mod">
          <ac:chgData name="Hongirana Y" userId="d1c4fee42cfa3656" providerId="LiveId" clId="{D4685BA1-3345-46BE-9DD4-8B4E721F69C7}" dt="2023-05-03T15:59:06.905" v="1062" actId="14100"/>
          <ac:spMkLst>
            <pc:docMk/>
            <pc:sldMk cId="2968515344" sldId="264"/>
            <ac:spMk id="2" creationId="{C5B89430-C94E-6CD5-63B2-7EDE76C7C62C}"/>
          </ac:spMkLst>
        </pc:spChg>
        <pc:spChg chg="del">
          <ac:chgData name="Hongirana Y" userId="d1c4fee42cfa3656" providerId="LiveId" clId="{D4685BA1-3345-46BE-9DD4-8B4E721F69C7}" dt="2023-05-03T14:39:19.691" v="502" actId="478"/>
          <ac:spMkLst>
            <pc:docMk/>
            <pc:sldMk cId="2968515344" sldId="264"/>
            <ac:spMk id="3" creationId="{CE82F598-5426-89D5-C8F8-B16EB3FE6209}"/>
          </ac:spMkLst>
        </pc:spChg>
        <pc:spChg chg="del mod">
          <ac:chgData name="Hongirana Y" userId="d1c4fee42cfa3656" providerId="LiveId" clId="{D4685BA1-3345-46BE-9DD4-8B4E721F69C7}" dt="2023-05-03T14:39:13.381" v="501" actId="21"/>
          <ac:spMkLst>
            <pc:docMk/>
            <pc:sldMk cId="2968515344" sldId="264"/>
            <ac:spMk id="4" creationId="{5FC10FC9-843C-FAE6-779F-D701824414E6}"/>
          </ac:spMkLst>
        </pc:spChg>
        <pc:spChg chg="del">
          <ac:chgData name="Hongirana Y" userId="d1c4fee42cfa3656" providerId="LiveId" clId="{D4685BA1-3345-46BE-9DD4-8B4E721F69C7}" dt="2023-05-03T14:39:25.138" v="503" actId="478"/>
          <ac:spMkLst>
            <pc:docMk/>
            <pc:sldMk cId="2968515344" sldId="264"/>
            <ac:spMk id="5" creationId="{4F82E2E5-1C17-1D67-CC05-F95DE5D4396E}"/>
          </ac:spMkLst>
        </pc:spChg>
        <pc:spChg chg="del">
          <ac:chgData name="Hongirana Y" userId="d1c4fee42cfa3656" providerId="LiveId" clId="{D4685BA1-3345-46BE-9DD4-8B4E721F69C7}" dt="2023-05-03T14:39:33.879" v="504" actId="478"/>
          <ac:spMkLst>
            <pc:docMk/>
            <pc:sldMk cId="2968515344" sldId="264"/>
            <ac:spMk id="6" creationId="{7775642A-F757-166B-0CE3-8DEC60340520}"/>
          </ac:spMkLst>
        </pc:spChg>
        <pc:spChg chg="mod">
          <ac:chgData name="Hongirana Y" userId="d1c4fee42cfa3656" providerId="LiveId" clId="{D4685BA1-3345-46BE-9DD4-8B4E721F69C7}" dt="2023-05-03T15:58:59.336" v="1060" actId="14100"/>
          <ac:spMkLst>
            <pc:docMk/>
            <pc:sldMk cId="2968515344" sldId="264"/>
            <ac:spMk id="7" creationId="{D11644B6-5F5D-8242-767D-34A564916C1E}"/>
          </ac:spMkLst>
        </pc:spChg>
      </pc:sldChg>
      <pc:sldMasterChg chg="delSldLayout">
        <pc:chgData name="Hongirana Y" userId="d1c4fee42cfa3656" providerId="LiveId" clId="{D4685BA1-3345-46BE-9DD4-8B4E721F69C7}" dt="2023-05-03T14:16:21.830" v="85" actId="2696"/>
        <pc:sldMasterMkLst>
          <pc:docMk/>
          <pc:sldMasterMk cId="357479213" sldId="2147483672"/>
        </pc:sldMasterMkLst>
        <pc:sldLayoutChg chg="del">
          <pc:chgData name="Hongirana Y" userId="d1c4fee42cfa3656" providerId="LiveId" clId="{D4685BA1-3345-46BE-9DD4-8B4E721F69C7}" dt="2023-05-03T14:16:21.830" v="85" actId="2696"/>
          <pc:sldLayoutMkLst>
            <pc:docMk/>
            <pc:sldMasterMk cId="357479213" sldId="2147483672"/>
            <pc:sldLayoutMk cId="1661294841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7C17-E6FD-4AF5-A787-31E9CCE99A85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C55F-00F1-4985-9065-F2D92AE05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25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>
            <a:extLst>
              <a:ext uri="{FF2B5EF4-FFF2-40B4-BE49-F238E27FC236}">
                <a16:creationId xmlns:a16="http://schemas.microsoft.com/office/drawing/2014/main" id="{DE8CAD59-3F29-4FBB-AE0A-697DDFD5E69E}"/>
              </a:ext>
            </a:extLst>
          </p:cNvPr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C&amp;P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149771-D78D-40D7-8B97-564358008D8D}"/>
              </a:ext>
            </a:extLst>
          </p:cNvPr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02AC410D-7805-4DA9-915F-991D72686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44AF0917-EEBC-44C5-8BA6-F1CA2AFA4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08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913125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25E1FE-2B04-4D8E-A51A-6B9CEC7B3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FEC8C6A-D95C-4B3C-9803-6F9071BF0C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6DA22BCA-E7E2-4377-AD8E-AC1336C3DB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7647BD6A-5F13-45AE-859C-AF2BA0A73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>
            <a:extLst>
              <a:ext uri="{FF2B5EF4-FFF2-40B4-BE49-F238E27FC236}">
                <a16:creationId xmlns:a16="http://schemas.microsoft.com/office/drawing/2014/main" id="{3A9667F7-80AD-4A7A-8543-285975B06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B6D584F0-F100-4FB4-B935-0E81DB1D3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</a:p>
          <a:p>
            <a:pPr lvl="1"/>
            <a:endParaRPr lang="en-US" altLang="ko-KR" dirty="0"/>
          </a:p>
          <a:p>
            <a:pPr marL="628461" lvl="1" indent="-207901" algn="l" defTabSz="843830" rtl="0" eaLnBrk="1" latinLnBrk="1" hangingPunct="1">
              <a:lnSpc>
                <a:spcPct val="90000"/>
              </a:lnSpc>
              <a:spcBef>
                <a:spcPts val="462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76633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:a16="http://schemas.microsoft.com/office/drawing/2014/main" id="{C441AFAB-5BBF-465C-B7A8-FED86E626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9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2B242C-8600-47F0-98D5-6EA512C41BF2}"/>
              </a:ext>
            </a:extLst>
          </p:cNvPr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2021 SAMSUNG. All rights reserved.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innovation Campus or to use the entire or part of this book, you must receive written consent from copyright holder.</a:t>
            </a:r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A977D3D7-ABF1-4BDD-B1E5-CCA79CC818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</p:spTree>
    <p:extLst>
      <p:ext uri="{BB962C8B-B14F-4D97-AF65-F5344CB8AC3E}">
        <p14:creationId xmlns:p14="http://schemas.microsoft.com/office/powerpoint/2010/main" val="353361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7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786819-9BFB-478D-BAE7-57DB1DEA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</p:spPr>
        <p:txBody>
          <a:bodyPr/>
          <a:lstStyle/>
          <a:p>
            <a:r>
              <a:rPr lang="en-US" altLang="ko-KR" dirty="0"/>
              <a:t>Samsung Innovation Campus</a:t>
            </a:r>
          </a:p>
        </p:txBody>
      </p:sp>
    </p:spTree>
    <p:extLst>
      <p:ext uri="{BB962C8B-B14F-4D97-AF65-F5344CB8AC3E}">
        <p14:creationId xmlns:p14="http://schemas.microsoft.com/office/powerpoint/2010/main" val="311313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4F22DB-724B-F44F-A392-21B32D9B72A4}"/>
              </a:ext>
            </a:extLst>
          </p:cNvPr>
          <p:cNvSpPr txBox="1"/>
          <p:nvPr/>
        </p:nvSpPr>
        <p:spPr>
          <a:xfrm>
            <a:off x="3657600" y="986117"/>
            <a:ext cx="2779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000" b="1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F91DC-27CD-8E6C-7D2C-21588615B0D7}"/>
              </a:ext>
            </a:extLst>
          </p:cNvPr>
          <p:cNvSpPr txBox="1"/>
          <p:nvPr/>
        </p:nvSpPr>
        <p:spPr>
          <a:xfrm>
            <a:off x="313765" y="2277035"/>
            <a:ext cx="3908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ICU VIRTUAL VISIT</a:t>
            </a:r>
          </a:p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HEALTH CARE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0E803-68EF-E1C2-11EF-62CB92251206}"/>
              </a:ext>
            </a:extLst>
          </p:cNvPr>
          <p:cNvSpPr txBox="1"/>
          <p:nvPr/>
        </p:nvSpPr>
        <p:spPr>
          <a:xfrm>
            <a:off x="7100048" y="1506071"/>
            <a:ext cx="202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TEAM NO : 12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7DF97-4BE8-F4A9-2850-EBB568488769}"/>
              </a:ext>
            </a:extLst>
          </p:cNvPr>
          <p:cNvSpPr txBox="1"/>
          <p:nvPr/>
        </p:nvSpPr>
        <p:spPr>
          <a:xfrm>
            <a:off x="878541" y="3059668"/>
            <a:ext cx="6436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Name And Role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BFD734-E474-1609-701A-40A17D11A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34036"/>
              </p:ext>
            </p:extLst>
          </p:nvPr>
        </p:nvGraphicFramePr>
        <p:xfrm>
          <a:off x="1640541" y="3935505"/>
          <a:ext cx="4954128" cy="193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577">
                  <a:extLst>
                    <a:ext uri="{9D8B030D-6E8A-4147-A177-3AD203B41FA5}">
                      <a16:colId xmlns:a16="http://schemas.microsoft.com/office/drawing/2014/main" val="2563603730"/>
                    </a:ext>
                  </a:extLst>
                </a:gridCol>
                <a:gridCol w="2560551">
                  <a:extLst>
                    <a:ext uri="{9D8B030D-6E8A-4147-A177-3AD203B41FA5}">
                      <a16:colId xmlns:a16="http://schemas.microsoft.com/office/drawing/2014/main" val="1742908041"/>
                    </a:ext>
                  </a:extLst>
                </a:gridCol>
              </a:tblGrid>
              <a:tr h="369346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695048"/>
                  </a:ext>
                </a:extLst>
              </a:tr>
              <a:tr h="36934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KAVANA J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LEADER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50038"/>
                  </a:ext>
                </a:extLst>
              </a:tr>
              <a:tr h="369346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BHOOMIKA MS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0822"/>
                  </a:ext>
                </a:extLst>
              </a:tr>
              <a:tr h="36934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VARSHITHA 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52121"/>
                  </a:ext>
                </a:extLst>
              </a:tr>
              <a:tr h="36934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MUSKAN KHANUM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13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93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032E5-63DC-BEE6-E0BB-600932FD1566}"/>
              </a:ext>
            </a:extLst>
          </p:cNvPr>
          <p:cNvSpPr txBox="1"/>
          <p:nvPr/>
        </p:nvSpPr>
        <p:spPr>
          <a:xfrm>
            <a:off x="439271" y="1362636"/>
            <a:ext cx="4580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PROTOYPE OF THE PROJECT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2D745-A83F-693C-B19B-B124B2D2D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88" y="2608729"/>
            <a:ext cx="6311153" cy="3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9430-C94E-6CD5-63B2-7EDE76C7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80" y="1416424"/>
            <a:ext cx="8541187" cy="681317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1644B6-5F5D-8242-767D-34A564916C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318" y="2554941"/>
            <a:ext cx="7896409" cy="34514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the communication between the family members with the loved ones.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the stress while travelling to the hospital.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family involvement patient care.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patients and their families to ask questions of healthcare providers in real-time during virtual visit.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solution of key challenges and pain points faced by the patient and family when using the ICU virtual visit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plaforms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51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369332"/>
          </a:xfrm>
        </p:spPr>
        <p:txBody>
          <a:bodyPr/>
          <a:lstStyle/>
          <a:p>
            <a:r>
              <a:rPr lang="en-US" altLang="ko-KR" sz="2400" dirty="0"/>
              <a:t>Title</a:t>
            </a:r>
            <a:endParaRPr lang="ko-KR" altLang="en-US" sz="2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  <a:endParaRPr lang="ko-KR" altLang="en-US" dirty="0"/>
          </a:p>
        </p:txBody>
      </p:sp>
      <p:sp>
        <p:nvSpPr>
          <p:cNvPr id="8" name="Speech Bubble: Rectangle 3">
            <a:extLst>
              <a:ext uri="{FF2B5EF4-FFF2-40B4-BE49-F238E27FC236}">
                <a16:creationId xmlns:a16="http://schemas.microsoft.com/office/drawing/2014/main" id="{E80EB278-3D10-47EF-9C4C-A281925E1178}"/>
              </a:ext>
            </a:extLst>
          </p:cNvPr>
          <p:cNvSpPr/>
          <p:nvPr/>
        </p:nvSpPr>
        <p:spPr>
          <a:xfrm>
            <a:off x="5793967" y="5268499"/>
            <a:ext cx="2881575" cy="954970"/>
          </a:xfrm>
          <a:prstGeom prst="wedgeRectCallout">
            <a:avLst>
              <a:gd name="adj1" fmla="val 49389"/>
              <a:gd name="adj2" fmla="val 711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Please edit project name and page number in slide master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 txBox="1">
            <a:spLocks/>
          </p:cNvSpPr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Slide Title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8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313042"/>
      </p:ext>
    </p:extLst>
  </p:cSld>
  <p:clrMapOvr>
    <a:masterClrMapping/>
  </p:clrMapOvr>
</p:sld>
</file>

<file path=ppt/theme/theme1.xml><?xml version="1.0" encoding="utf-8"?>
<a:theme xmlns:a="http://schemas.openxmlformats.org/drawingml/2006/main" name="SIC_Template_AI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4023</TotalTime>
  <Words>134</Words>
  <Application>Microsoft Office PowerPoint</Application>
  <PresentationFormat>Custom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맑은 고딕</vt:lpstr>
      <vt:lpstr>Arial</vt:lpstr>
      <vt:lpstr>Calibri</vt:lpstr>
      <vt:lpstr>Samsung Sharp Sans</vt:lpstr>
      <vt:lpstr>Samsung Sharp Sans Bold</vt:lpstr>
      <vt:lpstr>Samsung Sharp Sans Medium</vt:lpstr>
      <vt:lpstr>SamsungOne 400</vt:lpstr>
      <vt:lpstr>SamsungOne 400C</vt:lpstr>
      <vt:lpstr>Times New Roman</vt:lpstr>
      <vt:lpstr>Wingdings</vt:lpstr>
      <vt:lpstr>SIC_Template_AI</vt:lpstr>
      <vt:lpstr>Samsung Innovation Campus</vt:lpstr>
      <vt:lpstr>PowerPoint Presentation</vt:lpstr>
      <vt:lpstr>PowerPoint Presentation</vt:lpstr>
      <vt:lpstr>DESIGN THINKING</vt:lpstr>
      <vt:lpstr>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Hongirana Y</cp:lastModifiedBy>
  <cp:revision>2064</cp:revision>
  <dcterms:created xsi:type="dcterms:W3CDTF">2019-07-06T14:12:49Z</dcterms:created>
  <dcterms:modified xsi:type="dcterms:W3CDTF">2023-05-03T15:59:12Z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