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3" r:id="rId2"/>
    <p:sldId id="256" r:id="rId3"/>
    <p:sldId id="257" r:id="rId4"/>
    <p:sldId id="260" r:id="rId5"/>
    <p:sldId id="261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7E0307-B85C-446A-8EF0-0407D435D78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2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5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82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033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331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7372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992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9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0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4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0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EF52CC-F3D9-41D4-BCE4-C208E61A3F31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7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405AF-68BE-A3F1-C036-84643D6B5F4F}"/>
              </a:ext>
            </a:extLst>
          </p:cNvPr>
          <p:cNvSpPr txBox="1"/>
          <p:nvPr/>
        </p:nvSpPr>
        <p:spPr>
          <a:xfrm>
            <a:off x="2113936" y="946044"/>
            <a:ext cx="7787148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Statement_showing_area_of_high_yielding_variety_plantations</a:t>
            </a:r>
          </a:p>
          <a:p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Vardhan Reddy</a:t>
            </a:r>
          </a:p>
          <a:p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nvishnuvardhanrv@gmail.com</a:t>
            </a:r>
          </a:p>
          <a:p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://github.com/Vishnuvardhan110602/</a:t>
            </a:r>
          </a:p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DataAnalyticsProjects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en-IN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www.linkedin.com/in/vishnu-vardhan-reddy-a73b35283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6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D3C0B9-44F9-4EDD-850E-8D8D26FA0F7F}"/>
              </a:ext>
            </a:extLst>
          </p:cNvPr>
          <p:cNvSpPr txBox="1"/>
          <p:nvPr/>
        </p:nvSpPr>
        <p:spPr>
          <a:xfrm>
            <a:off x="707922" y="806245"/>
            <a:ext cx="1094330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499 records across 7 columns, tracking land extent for Kumta,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Puttur,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Moodabidri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divisions from 1992 to 2490. It includes a serial number, year, and total land extent, with some missing values. On average, each division records 125 hectares, ranging from 5 to 653 hectares, while total land extent varies between 14 and 1615.5 hectares. This dataset helps analyze historical land distribution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9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6D10-39F4-8CE2-7E9D-2F7E0C0D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080251-3B24-E896-D541-2E3BFBC4351F}"/>
              </a:ext>
            </a:extLst>
          </p:cNvPr>
          <p:cNvSpPr txBox="1"/>
          <p:nvPr/>
        </p:nvSpPr>
        <p:spPr>
          <a:xfrm>
            <a:off x="1278194" y="658761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loaded using Pandas, and an initial analysis was performed: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dataset info and first 5 rows. Checking for missing values.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numeric columns were filled using median values. This ensured that the dataset was complete and ready for further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78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A68E-8713-FC0C-B94E-72A35ED0B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EBA85-75E6-B1C1-3132-37D1C4EAEE17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of Kumta Division-Extent in Hectare with orange color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12900-5FD7-9BA5-F65E-633D281F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67" y="672525"/>
            <a:ext cx="727811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5514-D9FC-99D5-4DC4-629EE5A7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4B1FE-9B40-F870-EB66-DB2B13BD2CC8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all columns in seaborn with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444C8-5A65-D621-EAE2-41BB10DD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39" y="841857"/>
            <a:ext cx="6525536" cy="53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4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5E6E-F784-30DF-7C58-4512BEB5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2DF05D-1B5F-F7F8-B0F7-8547D5EDF2B4}"/>
              </a:ext>
            </a:extLst>
          </p:cNvPr>
          <p:cNvSpPr txBox="1"/>
          <p:nvPr/>
        </p:nvSpPr>
        <p:spPr>
          <a:xfrm>
            <a:off x="840658" y="904567"/>
            <a:ext cx="1051068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Insights: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analysis: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extent varies significantly across years and divisions. Missing values were filled to maintain dataset integrity.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useful insights into land usage trends over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centuries.Further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 can highlight patterns in land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6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7B481-57B7-4FA3-BEE7-81ADF63B9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82AD7-FA01-8FC1-DA90-E30332C5809E}"/>
              </a:ext>
            </a:extLst>
          </p:cNvPr>
          <p:cNvSpPr txBox="1"/>
          <p:nvPr/>
        </p:nvSpPr>
        <p:spPr>
          <a:xfrm>
            <a:off x="747252" y="187336"/>
            <a:ext cx="1134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 plot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Kundapur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Division-Extent in Hectare  in Hectare with brown color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C2C32-6EBB-6050-8283-827C4DE3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597278"/>
            <a:ext cx="6954220" cy="560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AD87-6353-474E-316E-FA995F81B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450A8-A32A-60B5-36FA-F3D4BF38A606}"/>
              </a:ext>
            </a:extLst>
          </p:cNvPr>
          <p:cNvSpPr txBox="1"/>
          <p:nvPr/>
        </p:nvSpPr>
        <p:spPr>
          <a:xfrm>
            <a:off x="845574" y="914400"/>
            <a:ext cx="11346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/>
              <a:t>The dataset offers valuable insights into historical land distribution.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Future work could include: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Advanced visualization techniques. Predictive modeling to forecast land use changes.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Correlation analysis with environmental factors. This study lays the groundwork for further in-depth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31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313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vishnuvardhan reddy</dc:creator>
  <cp:lastModifiedBy>vishnuvardhan reddy</cp:lastModifiedBy>
  <cp:revision>4</cp:revision>
  <dcterms:created xsi:type="dcterms:W3CDTF">2025-03-25T07:04:12Z</dcterms:created>
  <dcterms:modified xsi:type="dcterms:W3CDTF">2025-03-25T08:29:55Z</dcterms:modified>
</cp:coreProperties>
</file>