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D3C0B9-44F9-4EDD-850E-8D8D26FA0F7F}"/>
              </a:ext>
            </a:extLst>
          </p:cNvPr>
          <p:cNvSpPr txBox="1"/>
          <p:nvPr/>
        </p:nvSpPr>
        <p:spPr>
          <a:xfrm>
            <a:off x="707922" y="806245"/>
            <a:ext cx="109433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499 records across 7 columns, tracking land extent for Kumta,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Kundapur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Puttur,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Moodabidri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divisions from 1992 to 2490. It includes a serial number, year, and total land extent, with some missing values. On average, each division records 125 hectares, ranging from 5 to 653 hectares, while total land extent varies between 14 and 1615.5 hectares. This dataset helps analyze historical land distribution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9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6D10-39F4-8CE2-7E9D-2F7E0C0D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80251-3B24-E896-D541-2E3BFBC4351F}"/>
              </a:ext>
            </a:extLst>
          </p:cNvPr>
          <p:cNvSpPr txBox="1"/>
          <p:nvPr/>
        </p:nvSpPr>
        <p:spPr>
          <a:xfrm>
            <a:off x="1278194" y="658761"/>
            <a:ext cx="11346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Steps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loaded using Pandas, and an initial analysis was performed: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Displaying dataset info and first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rows.Checking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missing values.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numeric columns were filled using median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ensured that the dataset was complete and ready for further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78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A68E-8713-FC0C-B94E-72A35ED0B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EBA85-75E6-B1C1-3132-37D1C4EAEE17}"/>
              </a:ext>
            </a:extLst>
          </p:cNvPr>
          <p:cNvSpPr txBox="1"/>
          <p:nvPr/>
        </p:nvSpPr>
        <p:spPr>
          <a:xfrm>
            <a:off x="747252" y="187336"/>
            <a:ext cx="113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sactter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of Kumta Division-Extent in Hectare with orange color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12900-5FD7-9BA5-F65E-633D281F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71" y="1173970"/>
            <a:ext cx="727811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F5514-D9FC-99D5-4DC4-629EE5A7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4B1FE-9B40-F870-EB66-DB2B13BD2CC8}"/>
              </a:ext>
            </a:extLst>
          </p:cNvPr>
          <p:cNvSpPr txBox="1"/>
          <p:nvPr/>
        </p:nvSpPr>
        <p:spPr>
          <a:xfrm>
            <a:off x="747252" y="187336"/>
            <a:ext cx="113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all columns in seaborn with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444C8-5A65-D621-EAE2-41BB10DD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39" y="1018838"/>
            <a:ext cx="6525536" cy="53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5E6E-F784-30DF-7C58-4512BEB5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2DF05D-1B5F-F7F8-B0F7-8547D5EDF2B4}"/>
              </a:ext>
            </a:extLst>
          </p:cNvPr>
          <p:cNvSpPr txBox="1"/>
          <p:nvPr/>
        </p:nvSpPr>
        <p:spPr>
          <a:xfrm>
            <a:off x="304800" y="452284"/>
            <a:ext cx="113464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Insights: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extent varies significantly across years and divisions. Missing values were filled to maintain dataset integrity.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useful insights into land usage trends over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centuries.Further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 can highlight patterns in land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6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7B481-57B7-4FA3-BEE7-81ADF63B9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82AD7-FA01-8FC1-DA90-E30332C5809E}"/>
              </a:ext>
            </a:extLst>
          </p:cNvPr>
          <p:cNvSpPr txBox="1"/>
          <p:nvPr/>
        </p:nvSpPr>
        <p:spPr>
          <a:xfrm>
            <a:off x="747252" y="187336"/>
            <a:ext cx="113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 plot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Kundapur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Division-Extent in Hectare  in Hectare with brown color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C2C32-6EBB-6050-8283-827C4DE3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587446"/>
            <a:ext cx="6954220" cy="61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AD87-6353-474E-316E-FA995F81B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450A8-A32A-60B5-36FA-F3D4BF38A606}"/>
              </a:ext>
            </a:extLst>
          </p:cNvPr>
          <p:cNvSpPr txBox="1"/>
          <p:nvPr/>
        </p:nvSpPr>
        <p:spPr>
          <a:xfrm>
            <a:off x="845574" y="914400"/>
            <a:ext cx="113464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The dataset offers valuable insights into historical land distribution.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Future work could include: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Advanced visualization </a:t>
            </a:r>
            <a:r>
              <a:rPr lang="en-US" sz="2000" dirty="0" err="1"/>
              <a:t>techniques.Predictive</a:t>
            </a:r>
            <a:r>
              <a:rPr lang="en-US" sz="2000" dirty="0"/>
              <a:t> modeling to forecast land use changes.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Correlation analysis with environmental </a:t>
            </a:r>
            <a:r>
              <a:rPr lang="en-US" sz="2000" dirty="0" err="1"/>
              <a:t>factors.This</a:t>
            </a:r>
            <a:r>
              <a:rPr lang="en-US" sz="2000" dirty="0"/>
              <a:t> study lays the groundwork for further in-depth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231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262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vishnuvardhan reddy</dc:creator>
  <cp:lastModifiedBy>vishnuvardhan reddy</cp:lastModifiedBy>
  <cp:revision>1</cp:revision>
  <dcterms:created xsi:type="dcterms:W3CDTF">2025-03-25T07:04:12Z</dcterms:created>
  <dcterms:modified xsi:type="dcterms:W3CDTF">2025-03-25T07:19:38Z</dcterms:modified>
</cp:coreProperties>
</file>