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63" r:id="rId4"/>
    <p:sldId id="258" r:id="rId5"/>
    <p:sldId id="259" r:id="rId6"/>
    <p:sldId id="264" r:id="rId7"/>
    <p:sldId id="265"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nuvardhan upputuri" userId="6d33feb01f398b63" providerId="LiveId" clId="{F6BCD7E6-524C-4EAA-812A-D08270531678}"/>
    <pc:docChg chg="undo custSel addSld delSld modSld">
      <pc:chgData name="vishnuvardhan upputuri" userId="6d33feb01f398b63" providerId="LiveId" clId="{F6BCD7E6-524C-4EAA-812A-D08270531678}" dt="2020-11-17T11:02:02.706" v="437" actId="113"/>
      <pc:docMkLst>
        <pc:docMk/>
      </pc:docMkLst>
      <pc:sldChg chg="modSp mod">
        <pc:chgData name="vishnuvardhan upputuri" userId="6d33feb01f398b63" providerId="LiveId" clId="{F6BCD7E6-524C-4EAA-812A-D08270531678}" dt="2020-11-17T07:54:00.341" v="28" actId="21"/>
        <pc:sldMkLst>
          <pc:docMk/>
          <pc:sldMk cId="910557078" sldId="257"/>
        </pc:sldMkLst>
        <pc:spChg chg="mod">
          <ac:chgData name="vishnuvardhan upputuri" userId="6d33feb01f398b63" providerId="LiveId" clId="{F6BCD7E6-524C-4EAA-812A-D08270531678}" dt="2020-11-17T07:54:00.341" v="28" actId="21"/>
          <ac:spMkLst>
            <pc:docMk/>
            <pc:sldMk cId="910557078" sldId="257"/>
            <ac:spMk id="3" creationId="{9E2F8520-B86A-4D34-8C66-C57E654A4C69}"/>
          </ac:spMkLst>
        </pc:spChg>
      </pc:sldChg>
      <pc:sldChg chg="modSp mod">
        <pc:chgData name="vishnuvardhan upputuri" userId="6d33feb01f398b63" providerId="LiveId" clId="{F6BCD7E6-524C-4EAA-812A-D08270531678}" dt="2020-11-17T08:03:28.517" v="213" actId="313"/>
        <pc:sldMkLst>
          <pc:docMk/>
          <pc:sldMk cId="2039975832" sldId="258"/>
        </pc:sldMkLst>
        <pc:spChg chg="mod">
          <ac:chgData name="vishnuvardhan upputuri" userId="6d33feb01f398b63" providerId="LiveId" clId="{F6BCD7E6-524C-4EAA-812A-D08270531678}" dt="2020-11-17T08:03:28.517" v="213" actId="313"/>
          <ac:spMkLst>
            <pc:docMk/>
            <pc:sldMk cId="2039975832" sldId="258"/>
            <ac:spMk id="5" creationId="{968C5EC0-6249-4788-A5DB-745E1B0DF7E3}"/>
          </ac:spMkLst>
        </pc:spChg>
      </pc:sldChg>
      <pc:sldChg chg="modSp mod">
        <pc:chgData name="vishnuvardhan upputuri" userId="6d33feb01f398b63" providerId="LiveId" clId="{F6BCD7E6-524C-4EAA-812A-D08270531678}" dt="2020-11-17T08:04:54.510" v="235" actId="6549"/>
        <pc:sldMkLst>
          <pc:docMk/>
          <pc:sldMk cId="219211530" sldId="259"/>
        </pc:sldMkLst>
        <pc:spChg chg="mod">
          <ac:chgData name="vishnuvardhan upputuri" userId="6d33feb01f398b63" providerId="LiveId" clId="{F6BCD7E6-524C-4EAA-812A-D08270531678}" dt="2020-11-17T08:04:54.510" v="235" actId="6549"/>
          <ac:spMkLst>
            <pc:docMk/>
            <pc:sldMk cId="219211530" sldId="259"/>
            <ac:spMk id="3" creationId="{97B78911-2EBE-46C0-BE37-C0664A459E2D}"/>
          </ac:spMkLst>
        </pc:spChg>
      </pc:sldChg>
      <pc:sldChg chg="modSp del mod">
        <pc:chgData name="vishnuvardhan upputuri" userId="6d33feb01f398b63" providerId="LiveId" clId="{F6BCD7E6-524C-4EAA-812A-D08270531678}" dt="2020-11-17T08:08:44.858" v="286" actId="2696"/>
        <pc:sldMkLst>
          <pc:docMk/>
          <pc:sldMk cId="2202806486" sldId="260"/>
        </pc:sldMkLst>
        <pc:spChg chg="mod">
          <ac:chgData name="vishnuvardhan upputuri" userId="6d33feb01f398b63" providerId="LiveId" clId="{F6BCD7E6-524C-4EAA-812A-D08270531678}" dt="2020-11-17T08:08:32.666" v="285" actId="20577"/>
          <ac:spMkLst>
            <pc:docMk/>
            <pc:sldMk cId="2202806486" sldId="260"/>
            <ac:spMk id="3" creationId="{E7644FE7-2BB1-40EB-8BD0-30A827859438}"/>
          </ac:spMkLst>
        </pc:spChg>
      </pc:sldChg>
      <pc:sldChg chg="modSp mod">
        <pc:chgData name="vishnuvardhan upputuri" userId="6d33feb01f398b63" providerId="LiveId" clId="{F6BCD7E6-524C-4EAA-812A-D08270531678}" dt="2020-11-17T11:02:02.706" v="437" actId="113"/>
        <pc:sldMkLst>
          <pc:docMk/>
          <pc:sldMk cId="1700491460" sldId="261"/>
        </pc:sldMkLst>
        <pc:spChg chg="mod">
          <ac:chgData name="vishnuvardhan upputuri" userId="6d33feb01f398b63" providerId="LiveId" clId="{F6BCD7E6-524C-4EAA-812A-D08270531678}" dt="2020-11-17T11:02:02.706" v="437" actId="113"/>
          <ac:spMkLst>
            <pc:docMk/>
            <pc:sldMk cId="1700491460" sldId="261"/>
            <ac:spMk id="4" creationId="{E25D43D3-1B36-462C-9766-E6B0D4DEB2B7}"/>
          </ac:spMkLst>
        </pc:spChg>
      </pc:sldChg>
      <pc:sldChg chg="modSp new mod">
        <pc:chgData name="vishnuvardhan upputuri" userId="6d33feb01f398b63" providerId="LiveId" clId="{F6BCD7E6-524C-4EAA-812A-D08270531678}" dt="2020-11-17T07:55:58.997" v="79" actId="113"/>
        <pc:sldMkLst>
          <pc:docMk/>
          <pc:sldMk cId="4117083427" sldId="263"/>
        </pc:sldMkLst>
        <pc:spChg chg="mod">
          <ac:chgData name="vishnuvardhan upputuri" userId="6d33feb01f398b63" providerId="LiveId" clId="{F6BCD7E6-524C-4EAA-812A-D08270531678}" dt="2020-11-17T07:54:48.724" v="51" actId="20577"/>
          <ac:spMkLst>
            <pc:docMk/>
            <pc:sldMk cId="4117083427" sldId="263"/>
            <ac:spMk id="2" creationId="{6D444EB8-C925-4989-B761-AF1081A872F2}"/>
          </ac:spMkLst>
        </pc:spChg>
        <pc:spChg chg="mod">
          <ac:chgData name="vishnuvardhan upputuri" userId="6d33feb01f398b63" providerId="LiveId" clId="{F6BCD7E6-524C-4EAA-812A-D08270531678}" dt="2020-11-17T07:55:58.997" v="79" actId="113"/>
          <ac:spMkLst>
            <pc:docMk/>
            <pc:sldMk cId="4117083427" sldId="263"/>
            <ac:spMk id="3" creationId="{0491B49C-BDDA-4F20-956F-77189E07DF43}"/>
          </ac:spMkLst>
        </pc:spChg>
      </pc:sldChg>
      <pc:sldChg chg="modSp new mod">
        <pc:chgData name="vishnuvardhan upputuri" userId="6d33feb01f398b63" providerId="LiveId" clId="{F6BCD7E6-524C-4EAA-812A-D08270531678}" dt="2020-11-17T08:29:24.702" v="316" actId="20577"/>
        <pc:sldMkLst>
          <pc:docMk/>
          <pc:sldMk cId="2562900865" sldId="264"/>
        </pc:sldMkLst>
        <pc:spChg chg="mod">
          <ac:chgData name="vishnuvardhan upputuri" userId="6d33feb01f398b63" providerId="LiveId" clId="{F6BCD7E6-524C-4EAA-812A-D08270531678}" dt="2020-11-17T08:29:24.702" v="316" actId="20577"/>
          <ac:spMkLst>
            <pc:docMk/>
            <pc:sldMk cId="2562900865" sldId="264"/>
            <ac:spMk id="3" creationId="{9B758E2C-7899-45C5-A11D-BCE3BEFF7D2E}"/>
          </ac:spMkLst>
        </pc:spChg>
      </pc:sldChg>
      <pc:sldChg chg="modSp new mod">
        <pc:chgData name="vishnuvardhan upputuri" userId="6d33feb01f398b63" providerId="LiveId" clId="{F6BCD7E6-524C-4EAA-812A-D08270531678}" dt="2020-11-17T08:08:13.373" v="284" actId="5793"/>
        <pc:sldMkLst>
          <pc:docMk/>
          <pc:sldMk cId="1427489444" sldId="265"/>
        </pc:sldMkLst>
        <pc:spChg chg="mod">
          <ac:chgData name="vishnuvardhan upputuri" userId="6d33feb01f398b63" providerId="LiveId" clId="{F6BCD7E6-524C-4EAA-812A-D08270531678}" dt="2020-11-17T08:08:13.373" v="284" actId="5793"/>
          <ac:spMkLst>
            <pc:docMk/>
            <pc:sldMk cId="1427489444" sldId="265"/>
            <ac:spMk id="3" creationId="{913887BF-B6E6-4325-ADF7-3E3BECF663E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11/17/2020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3461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11/17/2020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9005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11/17/2020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18183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11/17/2020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65921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11/17/2020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55191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11/17/2020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09181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11/17/2020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54176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11/17/2020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9584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11/17/2020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04367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11/17/2020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14169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11/17/2020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54128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11/17/2020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10169850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A021827-19FF-4FBB-B4FD-38B565033913}"/>
              </a:ext>
            </a:extLst>
          </p:cNvPr>
          <p:cNvPicPr>
            <a:picLocks noChangeAspect="1"/>
          </p:cNvPicPr>
          <p:nvPr/>
        </p:nvPicPr>
        <p:blipFill rotWithShape="1">
          <a:blip r:embed="rId2"/>
          <a:srcRect l="7814" r="7813" b="-1"/>
          <a:stretch/>
        </p:blipFill>
        <p:spPr>
          <a:xfrm>
            <a:off x="3523488" y="10"/>
            <a:ext cx="8668512" cy="6857990"/>
          </a:xfrm>
          <a:prstGeom prst="rect">
            <a:avLst/>
          </a:prstGeom>
        </p:spPr>
      </p:pic>
      <p:sp>
        <p:nvSpPr>
          <p:cNvPr id="20" name="Rectangle 1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CCBF5C-DC76-4D6B-A0D2-D4A23C5B5AC1}"/>
              </a:ext>
            </a:extLst>
          </p:cNvPr>
          <p:cNvSpPr>
            <a:spLocks noGrp="1"/>
          </p:cNvSpPr>
          <p:nvPr>
            <p:ph type="ctrTitle"/>
          </p:nvPr>
        </p:nvSpPr>
        <p:spPr>
          <a:xfrm>
            <a:off x="477981" y="1122363"/>
            <a:ext cx="4023360" cy="3204134"/>
          </a:xfrm>
        </p:spPr>
        <p:txBody>
          <a:bodyPr anchor="b">
            <a:normAutofit/>
          </a:bodyPr>
          <a:lstStyle/>
          <a:p>
            <a:r>
              <a:rPr lang="en-US" sz="3700"/>
              <a:t>Web Development and Designing intern </a:t>
            </a:r>
            <a:br>
              <a:rPr lang="en-US" sz="3700"/>
            </a:br>
            <a:r>
              <a:rPr lang="en-US" sz="3700"/>
              <a:t>by The Sparks Foundation</a:t>
            </a:r>
          </a:p>
        </p:txBody>
      </p:sp>
      <p:sp>
        <p:nvSpPr>
          <p:cNvPr id="3" name="Subtitle 2">
            <a:extLst>
              <a:ext uri="{FF2B5EF4-FFF2-40B4-BE49-F238E27FC236}">
                <a16:creationId xmlns:a16="http://schemas.microsoft.com/office/drawing/2014/main" id="{BFA7A1D7-DEA9-4457-B8FF-7035D6EDFD65}"/>
              </a:ext>
            </a:extLst>
          </p:cNvPr>
          <p:cNvSpPr>
            <a:spLocks noGrp="1"/>
          </p:cNvSpPr>
          <p:nvPr>
            <p:ph type="subTitle" idx="1"/>
          </p:nvPr>
        </p:nvSpPr>
        <p:spPr>
          <a:xfrm>
            <a:off x="477980" y="4872922"/>
            <a:ext cx="4023359" cy="1208141"/>
          </a:xfrm>
        </p:spPr>
        <p:txBody>
          <a:bodyPr>
            <a:normAutofit/>
          </a:bodyPr>
          <a:lstStyle/>
          <a:p>
            <a:r>
              <a:rPr lang="en-US" sz="2000"/>
              <a:t>Submitted by</a:t>
            </a:r>
          </a:p>
          <a:p>
            <a:r>
              <a:rPr lang="en-US" sz="2000"/>
              <a:t>Vishnuvardhan Upputuri</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693221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5ABE-8EDE-4544-B518-C8F3FCEE665C}"/>
              </a:ext>
            </a:extLst>
          </p:cNvPr>
          <p:cNvSpPr>
            <a:spLocks noGrp="1"/>
          </p:cNvSpPr>
          <p:nvPr>
            <p:ph type="title"/>
          </p:nvPr>
        </p:nvSpPr>
        <p:spPr/>
        <p:txBody>
          <a:bodyPr/>
          <a:lstStyle/>
          <a:p>
            <a:r>
              <a:rPr lang="en-US" dirty="0"/>
              <a:t>CI/CD: Cloud Computing</a:t>
            </a:r>
          </a:p>
        </p:txBody>
      </p:sp>
      <p:sp>
        <p:nvSpPr>
          <p:cNvPr id="3" name="Content Placeholder 2">
            <a:extLst>
              <a:ext uri="{FF2B5EF4-FFF2-40B4-BE49-F238E27FC236}">
                <a16:creationId xmlns:a16="http://schemas.microsoft.com/office/drawing/2014/main" id="{9E2F8520-B86A-4D34-8C66-C57E654A4C69}"/>
              </a:ext>
            </a:extLst>
          </p:cNvPr>
          <p:cNvSpPr>
            <a:spLocks noGrp="1"/>
          </p:cNvSpPr>
          <p:nvPr>
            <p:ph idx="1"/>
          </p:nvPr>
        </p:nvSpPr>
        <p:spPr>
          <a:xfrm>
            <a:off x="831482" y="2158428"/>
            <a:ext cx="10168128" cy="3694176"/>
          </a:xfrm>
        </p:spPr>
        <p:txBody>
          <a:bodyPr>
            <a:noAutofit/>
          </a:bodyPr>
          <a:lstStyle/>
          <a:p>
            <a:pPr marL="0" indent="0">
              <a:buNone/>
            </a:pPr>
            <a:r>
              <a:rPr lang="en-US" sz="1800" b="1" u="sng" dirty="0">
                <a:latin typeface="Times New Roman" panose="02020603050405020304" pitchFamily="18" charset="0"/>
                <a:cs typeface="Times New Roman" panose="02020603050405020304" pitchFamily="18" charset="0"/>
              </a:rPr>
              <a:t>Amazon Web Services </a:t>
            </a:r>
            <a:r>
              <a:rPr lang="en-US" sz="1800" dirty="0">
                <a:latin typeface="Times New Roman" panose="02020603050405020304" pitchFamily="18" charset="0"/>
                <a:cs typeface="Times New Roman" panose="02020603050405020304" pitchFamily="18" charset="0"/>
              </a:rPr>
              <a:t>:Amazon Web Services (AWS) is the world’s most comprehensive and broadly adopted cloud platform, offering over 175 fully featured services from data centers globally. Millions of customers—including the fastest-growing startups, largest enterprises, and leading government agencies are using AWS to lower costs, become more agile, and innovate faster.</a:t>
            </a:r>
          </a:p>
          <a:p>
            <a:pPr marL="0" indent="0">
              <a:buNone/>
            </a:pPr>
            <a:r>
              <a:rPr lang="en-US" sz="1800" dirty="0">
                <a:latin typeface="Times New Roman" panose="02020603050405020304" pitchFamily="18" charset="0"/>
                <a:cs typeface="Times New Roman" panose="02020603050405020304" pitchFamily="18" charset="0"/>
              </a:rPr>
              <a:t>Different factors those are preferable you use AWS : </a:t>
            </a:r>
          </a:p>
          <a:p>
            <a:r>
              <a:rPr lang="en-US" sz="1800" dirty="0">
                <a:latin typeface="Times New Roman" panose="02020603050405020304" pitchFamily="18" charset="0"/>
                <a:cs typeface="Times New Roman" panose="02020603050405020304" pitchFamily="18" charset="0"/>
              </a:rPr>
              <a:t>Most functionality</a:t>
            </a:r>
          </a:p>
          <a:p>
            <a:r>
              <a:rPr lang="en-US" sz="1800" dirty="0">
                <a:latin typeface="Times New Roman" panose="02020603050405020304" pitchFamily="18" charset="0"/>
                <a:cs typeface="Times New Roman" panose="02020603050405020304" pitchFamily="18" charset="0"/>
              </a:rPr>
              <a:t>Largest community of customers and partners</a:t>
            </a:r>
          </a:p>
          <a:p>
            <a:r>
              <a:rPr lang="en-US" sz="1800" dirty="0">
                <a:latin typeface="Times New Roman" panose="02020603050405020304" pitchFamily="18" charset="0"/>
                <a:cs typeface="Times New Roman" panose="02020603050405020304" pitchFamily="18" charset="0"/>
              </a:rPr>
              <a:t>Most secure</a:t>
            </a:r>
          </a:p>
          <a:p>
            <a:r>
              <a:rPr lang="en-US" sz="1800" dirty="0">
                <a:latin typeface="Times New Roman" panose="02020603050405020304" pitchFamily="18" charset="0"/>
                <a:cs typeface="Times New Roman" panose="02020603050405020304" pitchFamily="18" charset="0"/>
              </a:rPr>
              <a:t>Fastest pace of innovation</a:t>
            </a:r>
          </a:p>
          <a:p>
            <a:r>
              <a:rPr lang="en-US" sz="1800" dirty="0">
                <a:latin typeface="Times New Roman" panose="02020603050405020304" pitchFamily="18" charset="0"/>
                <a:cs typeface="Times New Roman" panose="02020603050405020304" pitchFamily="18" charset="0"/>
              </a:rPr>
              <a:t>Most proven operational expertise</a:t>
            </a:r>
          </a:p>
        </p:txBody>
      </p:sp>
    </p:spTree>
    <p:extLst>
      <p:ext uri="{BB962C8B-B14F-4D97-AF65-F5344CB8AC3E}">
        <p14:creationId xmlns:p14="http://schemas.microsoft.com/office/powerpoint/2010/main" val="910557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44EB8-C925-4989-B761-AF1081A872F2}"/>
              </a:ext>
            </a:extLst>
          </p:cNvPr>
          <p:cNvSpPr>
            <a:spLocks noGrp="1"/>
          </p:cNvSpPr>
          <p:nvPr>
            <p:ph type="title"/>
          </p:nvPr>
        </p:nvSpPr>
        <p:spPr/>
        <p:txBody>
          <a:bodyPr/>
          <a:lstStyle/>
          <a:p>
            <a:r>
              <a:rPr lang="en-US" dirty="0"/>
              <a:t>Amazon EC2 And S3</a:t>
            </a:r>
          </a:p>
        </p:txBody>
      </p:sp>
      <p:sp>
        <p:nvSpPr>
          <p:cNvPr id="3" name="Content Placeholder 2">
            <a:extLst>
              <a:ext uri="{FF2B5EF4-FFF2-40B4-BE49-F238E27FC236}">
                <a16:creationId xmlns:a16="http://schemas.microsoft.com/office/drawing/2014/main" id="{0491B49C-BDDA-4F20-956F-77189E07DF43}"/>
              </a:ext>
            </a:extLst>
          </p:cNvPr>
          <p:cNvSpPr>
            <a:spLocks noGrp="1"/>
          </p:cNvSpPr>
          <p:nvPr>
            <p:ph idx="1"/>
          </p:nvPr>
        </p:nvSpPr>
        <p:spPr/>
        <p:txBody>
          <a:bodyPr>
            <a:normAutofit fontScale="92500"/>
          </a:bodyPr>
          <a:lstStyle/>
          <a:p>
            <a:pPr marL="0" indent="0">
              <a:buNone/>
            </a:pPr>
            <a:r>
              <a:rPr lang="en-US" b="1" u="sng" dirty="0">
                <a:latin typeface="Times New Roman" panose="02020603050405020304" pitchFamily="18" charset="0"/>
                <a:cs typeface="Times New Roman" panose="02020603050405020304" pitchFamily="18" charset="0"/>
              </a:rPr>
              <a:t>EC2 </a:t>
            </a:r>
            <a:r>
              <a:rPr lang="en-US" dirty="0">
                <a:latin typeface="Times New Roman" panose="02020603050405020304" pitchFamily="18" charset="0"/>
                <a:cs typeface="Times New Roman" panose="02020603050405020304" pitchFamily="18" charset="0"/>
              </a:rPr>
              <a:t>: Amazon Elastic Compute Cloud (Amazon EC2) is a web service that provides secure, resizable compute capacity in the cloud. It is designed to make web-scale cloud computing easier for developers.</a:t>
            </a:r>
          </a:p>
          <a:p>
            <a:pPr marL="0" indent="0">
              <a:buNone/>
            </a:pPr>
            <a:r>
              <a:rPr lang="en-US" b="1" u="sng" dirty="0">
                <a:latin typeface="Times New Roman" panose="02020603050405020304" pitchFamily="18" charset="0"/>
                <a:cs typeface="Times New Roman" panose="02020603050405020304" pitchFamily="18" charset="0"/>
              </a:rPr>
              <a:t>S3 </a:t>
            </a:r>
            <a:r>
              <a:rPr lang="en-US" dirty="0">
                <a:latin typeface="Times New Roman" panose="02020603050405020304" pitchFamily="18" charset="0"/>
                <a:cs typeface="Times New Roman" panose="02020603050405020304" pitchFamily="18" charset="0"/>
              </a:rPr>
              <a:t>: An Amazon S3 bucket is a public cloud storage resource available in Amazon Web Services' (AWS) Simple Storage Service (S3), an object storage offering. Amazon S3 buckets, which are similar to file folders, store objects, which consist of data and its descriptive metadata.</a:t>
            </a:r>
          </a:p>
        </p:txBody>
      </p:sp>
    </p:spTree>
    <p:extLst>
      <p:ext uri="{BB962C8B-B14F-4D97-AF65-F5344CB8AC3E}">
        <p14:creationId xmlns:p14="http://schemas.microsoft.com/office/powerpoint/2010/main" val="4117083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1112DF-BB83-4CC8-9603-18185A4FED6A}"/>
              </a:ext>
            </a:extLst>
          </p:cNvPr>
          <p:cNvSpPr>
            <a:spLocks noGrp="1"/>
          </p:cNvSpPr>
          <p:nvPr>
            <p:ph type="title"/>
          </p:nvPr>
        </p:nvSpPr>
        <p:spPr/>
        <p:txBody>
          <a:bodyPr>
            <a:normAutofit/>
          </a:bodyPr>
          <a:lstStyle/>
          <a:p>
            <a:r>
              <a:rPr lang="en-US" sz="3200" u="sng" dirty="0"/>
              <a:t>The steps of setup and essentials of AWS EC2:</a:t>
            </a:r>
          </a:p>
        </p:txBody>
      </p:sp>
      <p:sp>
        <p:nvSpPr>
          <p:cNvPr id="5" name="Content Placeholder 4">
            <a:extLst>
              <a:ext uri="{FF2B5EF4-FFF2-40B4-BE49-F238E27FC236}">
                <a16:creationId xmlns:a16="http://schemas.microsoft.com/office/drawing/2014/main" id="{968C5EC0-6249-4788-A5DB-745E1B0DF7E3}"/>
              </a:ext>
            </a:extLst>
          </p:cNvPr>
          <p:cNvSpPr>
            <a:spLocks noGrp="1"/>
          </p:cNvSpPr>
          <p:nvPr>
            <p:ph idx="1"/>
          </p:nvPr>
        </p:nvSpPr>
        <p:spPr/>
        <p:txBody>
          <a:bodyPr>
            <a:noAutofit/>
          </a:bodyPr>
          <a:lstStyle/>
          <a:p>
            <a:r>
              <a:rPr lang="en-US" sz="2100" dirty="0">
                <a:latin typeface="Times New Roman" panose="02020603050405020304" pitchFamily="18" charset="0"/>
                <a:cs typeface="Times New Roman" panose="02020603050405020304" pitchFamily="18" charset="0"/>
              </a:rPr>
              <a:t>1)create an </a:t>
            </a:r>
            <a:r>
              <a:rPr lang="en-US" sz="2100" dirty="0" err="1">
                <a:latin typeface="Times New Roman" panose="02020603050405020304" pitchFamily="18" charset="0"/>
                <a:cs typeface="Times New Roman" panose="02020603050405020304" pitchFamily="18" charset="0"/>
              </a:rPr>
              <a:t>aws</a:t>
            </a:r>
            <a:r>
              <a:rPr lang="en-US" sz="2100" dirty="0">
                <a:latin typeface="Times New Roman" panose="02020603050405020304" pitchFamily="18" charset="0"/>
                <a:cs typeface="Times New Roman" panose="02020603050405020304" pitchFamily="18" charset="0"/>
              </a:rPr>
              <a:t> account and wait until you get verified mail</a:t>
            </a:r>
          </a:p>
          <a:p>
            <a:r>
              <a:rPr lang="en-US" sz="2100" dirty="0">
                <a:latin typeface="Times New Roman" panose="02020603050405020304" pitchFamily="18" charset="0"/>
                <a:cs typeface="Times New Roman" panose="02020603050405020304" pitchFamily="18" charset="0"/>
              </a:rPr>
              <a:t>2) login to amazon console management</a:t>
            </a:r>
          </a:p>
          <a:p>
            <a:r>
              <a:rPr lang="en-US" sz="2100" dirty="0">
                <a:latin typeface="Times New Roman" panose="02020603050405020304" pitchFamily="18" charset="0"/>
                <a:cs typeface="Times New Roman" panose="02020603050405020304" pitchFamily="18" charset="0"/>
              </a:rPr>
              <a:t>3)open amazon EC2 console</a:t>
            </a:r>
          </a:p>
          <a:p>
            <a:r>
              <a:rPr lang="en-US" sz="2100" dirty="0">
                <a:latin typeface="Times New Roman" panose="02020603050405020304" pitchFamily="18" charset="0"/>
                <a:cs typeface="Times New Roman" panose="02020603050405020304" pitchFamily="18" charset="0"/>
              </a:rPr>
              <a:t>4)choose instances &gt; launch instance</a:t>
            </a:r>
          </a:p>
          <a:p>
            <a:r>
              <a:rPr lang="en-US" sz="2100" dirty="0">
                <a:latin typeface="Times New Roman" panose="02020603050405020304" pitchFamily="18" charset="0"/>
                <a:cs typeface="Times New Roman" panose="02020603050405020304" pitchFamily="18" charset="0"/>
              </a:rPr>
              <a:t>5)select an amazon machine image (AMI) and choose according to your need and choose select</a:t>
            </a:r>
          </a:p>
          <a:p>
            <a:r>
              <a:rPr lang="en-US" sz="2100" dirty="0">
                <a:latin typeface="Times New Roman" panose="02020603050405020304" pitchFamily="18" charset="0"/>
                <a:cs typeface="Times New Roman" panose="02020603050405020304" pitchFamily="18" charset="0"/>
              </a:rPr>
              <a:t>6)choose an instance type: choose t2.micro(free tier eligible);vCPUs:1;Memory(Gib):1;GB-EBS only Instance  and select </a:t>
            </a:r>
            <a:r>
              <a:rPr lang="en-US" sz="2100" dirty="0" err="1">
                <a:latin typeface="Times New Roman" panose="02020603050405020304" pitchFamily="18" charset="0"/>
                <a:cs typeface="Times New Roman" panose="02020603050405020304" pitchFamily="18" charset="0"/>
              </a:rPr>
              <a:t>next:Configure</a:t>
            </a:r>
            <a:r>
              <a:rPr lang="en-US" sz="2100" dirty="0">
                <a:latin typeface="Times New Roman" panose="02020603050405020304" pitchFamily="18" charset="0"/>
                <a:cs typeface="Times New Roman" panose="02020603050405020304" pitchFamily="18" charset="0"/>
              </a:rPr>
              <a:t> Instance Details</a:t>
            </a:r>
          </a:p>
        </p:txBody>
      </p:sp>
    </p:spTree>
    <p:extLst>
      <p:ext uri="{BB962C8B-B14F-4D97-AF65-F5344CB8AC3E}">
        <p14:creationId xmlns:p14="http://schemas.microsoft.com/office/powerpoint/2010/main" val="2039975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13DAD-0ADA-43D8-9E79-E09CDC7E9C6F}"/>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97B78911-2EBE-46C0-BE37-C0664A459E2D}"/>
              </a:ext>
            </a:extLst>
          </p:cNvPr>
          <p:cNvSpPr>
            <a:spLocks noGrp="1"/>
          </p:cNvSpPr>
          <p:nvPr>
            <p:ph idx="1"/>
          </p:nvPr>
        </p:nvSpPr>
        <p:spPr/>
        <p:txBody>
          <a:bodyPr>
            <a:noAutofit/>
          </a:bodyPr>
          <a:lstStyle/>
          <a:p>
            <a:r>
              <a:rPr lang="en-US" sz="2200" dirty="0">
                <a:latin typeface="Times New Roman" panose="02020603050405020304" pitchFamily="18" charset="0"/>
                <a:cs typeface="Times New Roman" panose="02020603050405020304" pitchFamily="18" charset="0"/>
              </a:rPr>
              <a:t>7) choose configure instance details as mentioned</a:t>
            </a:r>
          </a:p>
          <a:p>
            <a:pPr marL="0" indent="0">
              <a:buNone/>
            </a:pPr>
            <a:r>
              <a:rPr lang="en-US" sz="2200" dirty="0">
                <a:latin typeface="Times New Roman" panose="02020603050405020304" pitchFamily="18" charset="0"/>
                <a:cs typeface="Times New Roman" panose="02020603050405020304" pitchFamily="18" charset="0"/>
              </a:rPr>
              <a:t>    Number of instances = 1</a:t>
            </a:r>
          </a:p>
          <a:p>
            <a:pPr marL="0" indent="0">
              <a:buNone/>
            </a:pPr>
            <a:r>
              <a:rPr lang="en-US" sz="2200" dirty="0">
                <a:latin typeface="Times New Roman" panose="02020603050405020304" pitchFamily="18" charset="0"/>
                <a:cs typeface="Times New Roman" panose="02020603050405020304" pitchFamily="18" charset="0"/>
              </a:rPr>
              <a:t>   Purchasing option at the default setting.</a:t>
            </a:r>
          </a:p>
          <a:p>
            <a:pPr marL="0" indent="0">
              <a:buNone/>
            </a:pPr>
            <a:r>
              <a:rPr lang="en-US" sz="2200" dirty="0">
                <a:latin typeface="Times New Roman" panose="02020603050405020304" pitchFamily="18" charset="0"/>
                <a:cs typeface="Times New Roman" panose="02020603050405020304" pitchFamily="18" charset="0"/>
              </a:rPr>
              <a:t>    For Subnet, choose a default subnet in any Availability Zone.</a:t>
            </a:r>
          </a:p>
          <a:p>
            <a:r>
              <a:rPr lang="en-US" sz="2200" dirty="0">
                <a:latin typeface="Times New Roman" panose="02020603050405020304" pitchFamily="18" charset="0"/>
                <a:cs typeface="Times New Roman" panose="02020603050405020304" pitchFamily="18" charset="0"/>
              </a:rPr>
              <a:t>8)select next : add storage</a:t>
            </a:r>
          </a:p>
          <a:p>
            <a:r>
              <a:rPr lang="en-US" sz="2200" dirty="0">
                <a:latin typeface="Times New Roman" panose="02020603050405020304" pitchFamily="18" charset="0"/>
                <a:cs typeface="Times New Roman" panose="02020603050405020304" pitchFamily="18" charset="0"/>
              </a:rPr>
              <a:t>9)select next : add tags</a:t>
            </a:r>
          </a:p>
          <a:p>
            <a:r>
              <a:rPr lang="en-US" sz="2200" dirty="0">
                <a:latin typeface="Times New Roman" panose="02020603050405020304" pitchFamily="18" charset="0"/>
                <a:cs typeface="Times New Roman" panose="02020603050405020304" pitchFamily="18" charset="0"/>
              </a:rPr>
              <a:t>10)Name your instance and choose Next: Configure Security Group.</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211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3C58-5542-4E3B-987E-BDBCEB0245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758E2C-7899-45C5-A11D-BCE3BEFF7D2E}"/>
              </a:ext>
            </a:extLst>
          </p:cNvPr>
          <p:cNvSpPr>
            <a:spLocks noGrp="1"/>
          </p:cNvSpPr>
          <p:nvPr>
            <p:ph idx="1"/>
          </p:nvPr>
        </p:nvSpPr>
        <p:spPr/>
        <p:txBody>
          <a:bodyPr>
            <a:noAutofit/>
          </a:bodyPr>
          <a:lstStyle/>
          <a:p>
            <a:r>
              <a:rPr lang="en-US" sz="2100" dirty="0">
                <a:latin typeface="Times New Roman" panose="02020603050405020304" pitchFamily="18" charset="0"/>
                <a:cs typeface="Times New Roman" panose="02020603050405020304" pitchFamily="18" charset="0"/>
              </a:rPr>
              <a:t>11) In configure security group:</a:t>
            </a:r>
          </a:p>
          <a:p>
            <a:pPr marL="0" indent="0">
              <a:buNone/>
            </a:pPr>
            <a:r>
              <a:rPr lang="en-US" sz="2100" dirty="0">
                <a:latin typeface="Times New Roman" panose="02020603050405020304" pitchFamily="18" charset="0"/>
                <a:cs typeface="Times New Roman" panose="02020603050405020304" pitchFamily="18" charset="0"/>
              </a:rPr>
              <a:t>Type: RDP ; Protocol: TCP ; Port Range: 3389;Source: Anywhere 0.0.0.0/0</a:t>
            </a:r>
          </a:p>
          <a:p>
            <a:r>
              <a:rPr lang="en-US" sz="2100" dirty="0">
                <a:latin typeface="Times New Roman" panose="02020603050405020304" pitchFamily="18" charset="0"/>
                <a:cs typeface="Times New Roman" panose="02020603050405020304" pitchFamily="18" charset="0"/>
              </a:rPr>
              <a:t>12) select review and launch</a:t>
            </a:r>
          </a:p>
          <a:p>
            <a:r>
              <a:rPr lang="en-US" sz="2100" dirty="0">
                <a:latin typeface="Times New Roman" panose="02020603050405020304" pitchFamily="18" charset="0"/>
                <a:cs typeface="Times New Roman" panose="02020603050405020304" pitchFamily="18" charset="0"/>
              </a:rPr>
              <a:t>13) choose launch.</a:t>
            </a:r>
          </a:p>
          <a:p>
            <a:r>
              <a:rPr lang="en-US" sz="2100" dirty="0">
                <a:latin typeface="Times New Roman" panose="02020603050405020304" pitchFamily="18" charset="0"/>
                <a:cs typeface="Times New Roman" panose="02020603050405020304" pitchFamily="18" charset="0"/>
              </a:rPr>
              <a:t>14) create a new keypair and download it</a:t>
            </a:r>
          </a:p>
          <a:p>
            <a:r>
              <a:rPr lang="en-US" sz="2100" dirty="0">
                <a:latin typeface="Times New Roman" panose="02020603050405020304" pitchFamily="18" charset="0"/>
                <a:cs typeface="Times New Roman" panose="02020603050405020304" pitchFamily="18" charset="0"/>
              </a:rPr>
              <a:t>15) once instance started running, give the name to instance. select connect and get the password by browsing keypair</a:t>
            </a:r>
          </a:p>
        </p:txBody>
      </p:sp>
    </p:spTree>
    <p:extLst>
      <p:ext uri="{BB962C8B-B14F-4D97-AF65-F5344CB8AC3E}">
        <p14:creationId xmlns:p14="http://schemas.microsoft.com/office/powerpoint/2010/main" val="2562900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FAED-41B0-486F-98F0-C41980E46E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3887BF-B6E6-4325-ADF7-3E3BECF663EB}"/>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16) now , decrypt password</a:t>
            </a:r>
          </a:p>
          <a:p>
            <a:r>
              <a:rPr lang="en-US" sz="2800" dirty="0">
                <a:latin typeface="Times New Roman" panose="02020603050405020304" pitchFamily="18" charset="0"/>
                <a:cs typeface="Times New Roman" panose="02020603050405020304" pitchFamily="18" charset="0"/>
              </a:rPr>
              <a:t>17) download the remote desktop file(.</a:t>
            </a:r>
            <a:r>
              <a:rPr lang="en-US" sz="2800" dirty="0" err="1">
                <a:latin typeface="Times New Roman" panose="02020603050405020304" pitchFamily="18" charset="0"/>
                <a:cs typeface="Times New Roman" panose="02020603050405020304" pitchFamily="18" charset="0"/>
              </a:rPr>
              <a:t>rdf</a:t>
            </a:r>
            <a:r>
              <a:rPr lang="en-US" sz="2800" dirty="0">
                <a:latin typeface="Times New Roman" panose="02020603050405020304" pitchFamily="18" charset="0"/>
                <a:cs typeface="Times New Roman" panose="02020603050405020304" pitchFamily="18" charset="0"/>
              </a:rPr>
              <a:t>) and run it in pc</a:t>
            </a:r>
          </a:p>
          <a:p>
            <a:r>
              <a:rPr lang="en-US" sz="2800" dirty="0">
                <a:latin typeface="Times New Roman" panose="02020603050405020304" pitchFamily="18" charset="0"/>
                <a:cs typeface="Times New Roman" panose="02020603050405020304" pitchFamily="18" charset="0"/>
              </a:rPr>
              <a:t>18) copy the password and paste it in remote desktop file</a:t>
            </a:r>
          </a:p>
          <a:p>
            <a:r>
              <a:rPr lang="en-US" sz="2800" dirty="0">
                <a:latin typeface="Times New Roman" panose="02020603050405020304" pitchFamily="18" charset="0"/>
                <a:cs typeface="Times New Roman" panose="02020603050405020304" pitchFamily="18" charset="0"/>
              </a:rPr>
              <a:t>19)The virtual machine will be created</a:t>
            </a:r>
          </a:p>
          <a:p>
            <a:pPr marL="0" indent="0">
              <a:buNone/>
            </a:pPr>
            <a:endParaRPr lang="en-US" dirty="0"/>
          </a:p>
        </p:txBody>
      </p:sp>
    </p:spTree>
    <p:extLst>
      <p:ext uri="{BB962C8B-B14F-4D97-AF65-F5344CB8AC3E}">
        <p14:creationId xmlns:p14="http://schemas.microsoft.com/office/powerpoint/2010/main" val="1427489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5D43D3-1B36-462C-9766-E6B0D4DEB2B7}"/>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Application running on EC:</a:t>
            </a:r>
            <a:r>
              <a:rPr lang="en-US" sz="3600" i="0" dirty="0">
                <a:solidFill>
                  <a:srgbClr val="000000"/>
                </a:solidFill>
                <a:effectLst/>
                <a:latin typeface="Times New Roman" panose="02020603050405020304" pitchFamily="18" charset="0"/>
              </a:rPr>
              <a:t>13.233.56.150</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0491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6A61-29D1-4148-AFBC-C49D79EBA8B8}"/>
              </a:ext>
            </a:extLst>
          </p:cNvPr>
          <p:cNvSpPr>
            <a:spLocks noGrp="1"/>
          </p:cNvSpPr>
          <p:nvPr>
            <p:ph type="title"/>
          </p:nvPr>
        </p:nvSpPr>
        <p:spPr/>
        <p:txBody>
          <a:bodyPr/>
          <a:lstStyle/>
          <a:p>
            <a:pPr algn="ctr"/>
            <a:r>
              <a:rPr lang="en-US" dirty="0"/>
              <a:t>   </a:t>
            </a:r>
            <a:r>
              <a:rPr lang="en-US" dirty="0">
                <a:solidFill>
                  <a:srgbClr val="0070C0"/>
                </a:solidFill>
              </a:rPr>
              <a:t>Thank You</a:t>
            </a:r>
          </a:p>
        </p:txBody>
      </p:sp>
    </p:spTree>
    <p:extLst>
      <p:ext uri="{BB962C8B-B14F-4D97-AF65-F5344CB8AC3E}">
        <p14:creationId xmlns:p14="http://schemas.microsoft.com/office/powerpoint/2010/main" val="3657484836"/>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337</TotalTime>
  <Words>483</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Calibri</vt:lpstr>
      <vt:lpstr>Times New Roman</vt:lpstr>
      <vt:lpstr>AccentBoxVTI</vt:lpstr>
      <vt:lpstr>Web Development and Designing intern  by The Sparks Foundation</vt:lpstr>
      <vt:lpstr>CI/CD: Cloud Computing</vt:lpstr>
      <vt:lpstr>Amazon EC2 And S3</vt:lpstr>
      <vt:lpstr>The steps of setup and essentials of AWS EC2:</vt:lpstr>
      <vt:lpstr> </vt:lpstr>
      <vt:lpstr>PowerPoint Presentation</vt:lpstr>
      <vt:lpstr>PowerPoint Presentation</vt:lpstr>
      <vt:lpstr>Application running on EC:13.233.56.150</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and Designing intern  by The Sparks Foundation</dc:title>
  <dc:creator>vishnuvardhan upputuri</dc:creator>
  <cp:lastModifiedBy>vishnuvardhan upputuri</cp:lastModifiedBy>
  <cp:revision>8</cp:revision>
  <dcterms:created xsi:type="dcterms:W3CDTF">2020-11-16T07:33:27Z</dcterms:created>
  <dcterms:modified xsi:type="dcterms:W3CDTF">2020-11-17T11:16:23Z</dcterms:modified>
</cp:coreProperties>
</file>