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06:26:05.3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16002 13525 88 0,'-5'-7'142'0,"3"1"-9"0,-2 2-14 15,2 0-12-15,2 4-15 0,0 0-7 16,0 0-1-16,-7 14 2 0,7-1-3 16,3 8-6-16,-3 5-6 0,0 15-2 0,2 2-4 15,-2 13 0-15,0 3-5 0,0 1-3 16,0 5-4-16,2 19-9 0,-6-2 1 16,1-13-3-16,-1-10-10 0,2-2 3 15,-4 2-3-15,-1-7-4 0,-1-2-2 0,2-3 0 16,-2-10-8-16,0-2-3 0,4-6-9 15,0-5-3-15,0-5-16 0,2-8-11 0,2-3-18 16,2-8-11-16,-2 0-6 0,10-20-4 16,0-4-7-16,4-19 2 0,3-3 6 15,8-23 6-15,2-1 0 0,3 0 7 0,2 3 10 16,2 5 5-16,-3 7 9 0,-1 12 7 16,-6 10 13-16,-3 7 0 0,-3 2 6 15,-2 5 15-15,1 6 10 0,-5 6 2 0,-1 3-1 16,0 4 6-16,-5 6 2 0,0 5 1 15,-4 7 2-15,-6 2-1 0,0 5 4 16,-7 7 0-16,-4 3-4 0,-6 5 1 16,-5-3-2-16,2 0-5 0,-6-3 4 0,1-1-1 15,-1-3-2-15,4-5-3 0,1-6 6 16,1-2-7-16,4-1-3 0,0-6 2 16,4 2-5-16,1-5-3 0,4 2-3 0,2-8 0 15,5 1-2-15,4-2-4 0,0 0 0 16,11 6 1-16,2-3-5 0,6 4 2 15,1 2-5-15,6 2 4 0,4 5 0 0,1 1 0 16,3 6-1-16,0 0-2 0,0 1-1 16,0 1-6-16,0-1-13 0,-6-1-14 15,-2 0-13-15,4-3-25 0,-2 1-21 0,-1-2-32 16,-1-4-36-16,-2-2-365 0,-4-1 177 16,1-5 117-16</inkml:trace>
  <inkml:trace contextRef="#ctx0" brushRef="#br0" timeOffset="180.0294">16922 14562 69 0,'9'-3'133'0,"1"0"-5"0,6-1-12 16,0-2-18-16,3 1-1 0,7-1-16 15,6-2-1-15,3 1-24 0,3-1-10 0,4 0-25 16,1-3-35-16,5 1-23 0,-5 3-35 15,-1 1-201-15,0-3 93 0,-1 1 61 0</inkml:trace>
  <inkml:trace contextRef="#ctx0" brushRef="#br0" timeOffset="1599.7303">18084 14102 55 0,'15'6'85'0,"0"2"-7"0,4 5 0 0,-2 4-5 16,0 8-5-16,-3 1-3 0,0 5-5 16,-4 3-2-16,0 1-8 0,-1-1-1 0,-3 1-3 15,-4-5 2-15,0-4 3 16,1 1 8-16,-3-6 9 0,0 0 4 0,0-4-1 15,0 0-4-15,0-7 0 0,-3-2-14 16,1-3-4-16,2-5-8 0,0 0-7 16,0 0-4-16,7-30-3 0,-1 10-5 0,5-6 0 15,-1-6-7-15,6-6 2 0,0-5-4 16,1 3-4-16,0 6 0 0,-2 6 0 16,1-1-1-16,-2 9-6 0,-4 2 6 15,2 6-5-15,-1 5 7 0,0 7-6 0,-1 7 0 16,3 5 2-16,-3 9 1 0,6 7 1 15,-4 1 0-15,3 4 3 0,0-1-4 0,2-1-4 16,0-2 5-16,2-1-5 0,1-2-1 16,2-3 8-16,-1-2-8 0,1-8 2 15,2-3-2-15,2-4 0 0,-2-6-1 0,5-4-3 16,-1-4 1-16,4-5 0 0,-1-6 3 16,3-8-1-16,-4-6-1 0,-1-3-3 15,-3-1 2-15,-4-4-2 0,-2 3 2 0,-7 4 1 16,0 1 5-16,-7 7-7 0,-2 3 4 15,-4 4 0-15,-4 6 0 0,-2 3 0 16,-3 6 2-16,-4 6 0 0,1 4-1 16,-2 7 1-16,0 7 2 0,2 1 0 0,1 4-4 15,2 0-1-15,5 1 0 0,4 2 4 16,2 1 1-16,4-3-3 0,3-1-2 16,6 1 1-16,3-4 3 0,4-2-2 15,-1-3 0-15,0-7-1 0,4 0 3 0,1-6-2 16,-2-2-1-16,1-4 0 0,1-3 7 15,-2-7-11-15,4-1 4 0,-3-6-3 0,-1-3 0 16,0 0 1-16,-6-3-3 0,-3 0 5 16,-2 2-1-16,-3 2-4 0,-3 0 8 15,-3 5-1-15,0-1-4 0,-2 4 2 16,-2 4 2-16,0 4 0 0,-2-1-4 16,2 6-4-16,0 0 5 0,0 0 6 0,0 0-5 15,2 26-1-15,2-13 4 0,2 4-1 16,2-5-1-16,0 3 2 0,4 2-3 15,1 1 7-15,0-3-5 0,2 0-3 0,-3 0-3 16,1-5-8-16,2 0-18 0,-1-4-24 16,2-1-40-16,-4-2-44 0,1-6-395 0,1-2 181 15,-3-3 119-15</inkml:trace>
  <inkml:trace contextRef="#ctx0" brushRef="#br0" timeOffset="1764.2759">19424 13640 8 0,'7'18'23'0,"-3"-10"-34"0,4 3 4 16,1 3 2-16</inkml:trace>
  <inkml:trace contextRef="#ctx0" brushRef="#br0" timeOffset="2181.454">20031 14144 60 0,'2'-19'98'0,"1"0"-1"15,-6 4-8-15,-1 1-4 0,-4 3-7 0,0 2-7 16,-6 3-6-16,-2 2-9 0,-3 3-1 0,-2-2 0 15,-2 7-1-15,1-2-2 0,1 4-6 16,2 3 0-16,2-3-12 0,5 4-3 16,0 1-1-16,6 0-3 0,4 3 0 0,2-3-6 15,6 5-3-15,6-1 0 0,0-1 1 16,7 4-2-16,5 3-3 0,-2 1-1 16,4 0-2-16,-1 0 1 0,3 9-1 15,0 1 2-15,-6 5-2 0,0-3 2 0,-1 4 4 16,-6 4-11-16,0-2 4 0,-7-2 11 15,-2 1-16-15,-4-1 6 0,-2-4-6 16,-2 4 5-16,-6-4 9 0,-2 0-4 0,-6-5 13 16,0-3 2-16,-3-1 5 0,-3-4 1 15,2-7 0-15,-4-5-4 0,5-9-2 16,0-3-5-16,4-5-6 0,1-8-4 16,0-5-5-16,8-11-6 0,4-5-2 0,4-4-16 15,8-12-12-15,8-13-19 0,3-2-21 16,7 4-24-16,4 2-13 0,3 0-32 15,3 3-304-15,2 5 150 0,-1 5 98 16</inkml:trace>
  <inkml:trace contextRef="#ctx0" brushRef="#br0" timeOffset="3869.1022">20213 13415 91 0,'0'-35'129'0,"0"7"0"16,0 5-5-16,-2 6-1 0,2 2 0 15,-2 3-11-15,2 3-15 0,0 1-11 0,-2 4-12 16,2 4 5-16,0 0-1 0,-2 31-1 15,0-5 0-15,0 12-5 0,0 8-5 16,0 10-5-16,2 29-3 0,2 5-7 16,4 1-2-16,0 3-5 0,3-3-1 0,4 0-7 15,-1-3-2-15,1-5-2 0,4-4-4 16,-6-18-2-16,-3-11-3 0,-2-11 0 16,0-3-4-16,2-9-2 0,-4 0 2 0,0-2 4 15,0-8 8-15,-2-4-4 0,-2-8-5 16,2-2-1-16,-2-3-7 0,6-19 1 15,1-4-5-15,3-9-7 0,3-4-9 16,2-7 3-16,4-2-3 0,0 3-1 0,0 3 2 16,-2 9 0-16,0 2-2 0,0 5 1 0,-4 5 1 15,1 6 0-15,1 7 1 0,-2 3 4 16,-1 4-2-16,3 6 1 0,-2 1 0 16,4 7 1-16,-1 1 2 15,2 0 0-15,1 6-2 0,2 0 1 0,-2-2 0 16,3 2 0-16,-4-2-4 0,2-4-12 0,-4-2-16 15,1 0-15-15,1-4-10 0,-2 1-16 16,1-6-12-16,0 0-15 0,-4-6-10 16,-1-3-12-16,3-4-10 0,-4-2-15 0,-3-9-317 15,0-4 157-15,2-9 104 0</inkml:trace>
  <inkml:trace contextRef="#ctx0" brushRef="#br0" timeOffset="4279.7157">20934 13397 37 0,'-2'-14'145'0,"0"2"-8"0,-2 2-12 16,2 8-10-16,2 2 1 0,0 0 5 0,-2 19-4 16,4 0-5-16,0 6-4 0,4 4-1 15,0 9-8-15,0 12-4 0,2 5-7 16,3 23-3-16,2 3-10 0,0-1-8 0,-3-5-4 16,-2-14-3-16,0-11-8 0,2-3-3 15,-4-9-5-15,0-2-4 0,-4-10-1 16,2-1 1-16,0-5 14 0,-2-4-4 15,-2-9-6-15,3-5-9 0,-3-2-2 0,0 0-3 16,4-28-5-16,-2 9-3 0,3-6-4 16,3-2-5-16,3-6-1 0,-1 5 1 0,5-1-3 15,0 3-3-15,1 1-1 0,4 1 2 16,-3 10-4-16,1-1 1 0,4 3-3 16,2 6 1-16,-4 3 2 0,4 4-1 15,-1 5 2-15,1 5 0 0,-6 5-1 0,6 5-2 16,-10 4 2-16,3 3 4 0,-9-5-4 15,-1 4-1-15,-4-1 3 0,-8 3 0 16,-6 1-3-16,-1-1 2 0,-5-1-2 16,-7-4 1-16,2-4-2 0,-2-1 0 0,3-6-12 15,-3 1-18-15,6-10-28 0,2-1-28 16,6-3-24-16,2-1-14 0,1-5-17 0,7-4-12 16,5-3-16-16,1-2-435 0,6-4 205 15,4 0 134-15</inkml:trace>
  <inkml:trace contextRef="#ctx0" brushRef="#br0" timeOffset="5022.3665">21602 13958 101 0,'5'8'132'15,"-3"3"-5"-15,2 2 3 0,0 2-4 0,-2 2-11 16,2 1-10-16,0 3-7 0,2 1-6 16,4-1-8-16,-2 0-9 0,0-2-8 15,1-2-4-15,4-1-5 0,1-2-6 0,1-3-3 16,0-4-2-16,2-1-7 0,-3-6-3 15,4-4-3-15,-4-4-6 16,1-1-3-16,-2-7-1 0,0-1-2 0,-7-4-1 16,-2 3-5-16,-4-3 0 0,-2-3-6 0,-8 2 2 15,-1 1-4-15,-2 2 1 0,-2 0-2 16,1 1-2-16,3 4 1 0,0 0 2 16,3 1-5-16,2 1-3 0,2 1 3 0,6-1-1 15,4 1-5-15,4 0 4 0,8-3 0 16,-2 5-4-16,5 1 5 0,-1 2-1 15,-2 0 0-15,4 5 0 0,-3 2 0 0,0 2-1 16,2 6 1-16,-1 3 1 0,-4 3 1 16,1 2 3-16,-4 2 1 0,2 2 1 15,1 4-3-15,-2-3 0 0,-2 1 0 0,0-2 1 16,1-2-3-16,0 2-1 0,0-5 4 16,1-3-2-16,-1-2 0 0,2-3 1 15,1-4-2-15,2-4-3 0,-1 0 0 16,2-6 1-16,0-3-1 0,-3-3-2 0,4-3-1 15,-3-2 0-15,-2 1-1 0,0-1-5 16,-3 1 6-16,-4-1 1 0,4 4 3 16,-4 0-3-16,-2 1 1 0,0 5 3 15,-2-2-1-15,1 3-3 0,-1 0-2 16,0 4 3-16,-4 2 3 0,9 10-3 0,-5-3-1 16,0 5 3-16,3 0 4 0,1-2-1 0,2 5-5 15,-1-2 1-15,2 0 2 0,1-1-1 16,1-3 1-16,2 1 3 0,0-5 1 15,-1 1 1-15,6-4-1 0,-4 0 0 16,4-6 3-16,-4 0-5 0,1-3 1 0,3-5 1 16,-4 0-1-16,0-1-1 0,-2 0-4 15,-2 3 13-15,-1-2 2 0,0 3 0 16,0 2-2-16,-3-1-4 0,0 1-1 0,-2 4-5 16,4-4 10-16,-2 5 1 0,-8 2 6 15,20 6 2-15,-6 0 0 0,0 1 0 16,1 2 0-16,2 3 2 0,2 0-4 0,1 1 0 15,-2 0-3-15,3 0 1 0,3 1-5 16,-2-3 2-16,0 1-3 0,-1-3-9 16,1-1-16-16,-2-2-26 0,0-1-26 15,-2-3-31-15,2 0-39 0,-5-4-47 0,-3 0-431 16,-1 0 208-16,-4 0 138 0</inkml:trace>
  <inkml:trace contextRef="#ctx0" brushRef="#br0" timeOffset="5525.7966">17062 15756 56 0,'28'-12'190'0,"-3"5"-10"0,11-1-7 0,12-5-11 16,31-4-4-16,12-1-2 0,34-8-4 16,17 0-3-16,14-1 0 0,17 0-1 15,61-9-7-15,5 5-7 0,7-1-3 0,11 4-10 16,6 1-6-16,10 4-6 0,-2 0-13 16,6 2-2-16,0 0-3 0,-3 0-9 15,-3 2-6-15,-6 0-8 0,-16 4-5 0,-50 4-8 16,-7 0-2-16,-4 3-4 0,-10 0-5 15,-10-1-6-15,-13 5-7 0,-16-2-1 16,-33 3-17-16,-13-3-10 0,-25 4-12 16,-18 2-6-16,-7-3-4 0,-13 1-9 0,-12 0-22 15,-7 2-28-15,-7 0-30 0,-4 0-39 16,0 0-13-16,-47 9-25 0,3 0-23 0,-15-3-576 16,-38 7 267-16,-14-7 176 0</inkml:trace>
  <inkml:trace contextRef="#ctx0" brushRef="#br0" timeOffset="5864.9142">17064 16314 108 0,'4'2'157'0,"-4"-2"0"15,49-8-8-15,-7 1 3 0,37-13 0 16,34-2 3-16,28-13-1 0,17-6 3 0,60-7 11 16,28-6 1-16,13 0-6 15,7 0-4-15,13 4-10 0,12 4-5 0,-4 0-13 16,6 5-6-16,-2 1-10 0,-9 6-4 0,-11 2-7 16,-6 2-10-16,-16 3-6 0,-14 5-13 15,-53 1-5-15,-6 2-8 0,-9 4-2 16,-11 2-6-16,-7-4-4 0,-15 5-8 15,-29 1-7-15,-6 3-7 0,-10 1-2 0,-19-1-12 16,-15 2-12-16,-10 3-15 0,-5-1-12 16,-8 1-27-16,-5-1-26 0,-3 2-44 0,-4-2-47 15,-2 4-54-15,-8-5-762 0,-4 2 334 16,-6-3 222-16</inkml:trace>
  <inkml:trace contextRef="#ctx0" brushRef="#br0" timeOffset="22555.3203">6547 14657 33 0,'0'0'118'16,"-2"20"-1"-16,6-2-11 0,0 5-3 0,2 0-11 16,4 8-1-16,2 5-12 0,0-3 0 15,3 9-14-15,-1-2-7 0,-1 5 2 16,2-1-8-16,-1 2 0 0,0-2-8 0,-4 1-5 16,1-1-6-16,-3-6-11 0,-1 1-17 15,-3-5-8-15,0-5-22 0,-2 0-18 16,0-5-14-16,-2-3-24 0,-4-5-23 15,0-7-214-15,-2-3 108 0,-5-2 71 0</inkml:trace>
  <inkml:trace contextRef="#ctx0" brushRef="#br0" timeOffset="22859.5645">6440 15249 83 0,'-42'-33'57'0,"2"5"13"15,4 2 13-15,0 1 1 0,4 0 12 16,5 2-4-16,3 2 0 0,4 2-8 16,4 0-10-16,6 0-3 0,6-2-9 15,8 2-5-15,6-4-5 0,14-2-3 0,14-1-3 16,21-6-5-16,6 5-2 0,-5 10-2 15,-1 7-1-15,-2 7 2 0,5 6-3 16,17 10-1-16,-6 6 1 0,-7 10 9 16,-3 6 5-16,-10 4 4 0,-11 8 11 0,-16 1 1 15,-7-3 4-15,-10 2-2 0,-9 1 4 16,-7 5-3-16,-8 20 3 0,-11-1-2 0,-5-3-3 16,-7-1-4-16,-8-9-5 0,-5 0-5 15,-7-6-4-15,3-9-5 0,5-4-3 16,7-13-3-16,11-7-7 0,5-9-29 15,6-9-25-15,6-2-40 0,5-10-31 0,8-6-32 16,4-10-42-16,8-10-543 0,7-8 242 16,13-15 159-16</inkml:trace>
  <inkml:trace contextRef="#ctx0" brushRef="#br0" timeOffset="23036.0932">7131 14952 89 0,'0'-6'183'0,"0"6"-11"16,2-11-19-16,2 3-17 0,10-1-11 16,8-7-9-16,10-3-11 0,10-2-9 0,19-11-10 15,5 1-12-15,0 4-5 0,-1-2-6 16,-1 4-6-16,-14 2-14 0,-5 5-18 0,-9 3-24 16,-2 2-28-16,-7 4-29 0,-3 2-19 15,-8 3-19-15,0-4-34 0,-8 5-285 16,-6 0 141-16,-2 3 92 0</inkml:trace>
  <inkml:trace contextRef="#ctx0" brushRef="#br0" timeOffset="23208.6564">7717 14630 336 0,'-37'4'31'16,"4"1"25"-16,5-3 5 0,3 6 8 16,2-3 10-16,6 0-7 0,0 1-3 0,4 3 8 15,1 6 1-15,5 0-3 0,0 1-6 16,7 3 11-16,5 4-9 0,2 4 0 16,3 2-8-16,5 5 0 0,2 3-7 0,0 5-5 15,1-1-7-15,2 3-2 0,1 2-6 16,-2 2-2-16,-2-6-1 0,2 2-4 15,-2-4-15-15,-3 0-13 0,2-8-16 16,-2 1-31-16,-1-3-36 0,-3-7-45 16,4-5-380-16,-2-1 172 0,-4-6 114 15</inkml:trace>
  <inkml:trace contextRef="#ctx0" brushRef="#br0" timeOffset="23426.5058">8223 15223 123 0,'25'-18'124'16,"1"1"-17"-16,2 0-6 0,3 4-13 15,7-10-5-15,4 2-11 0,1 0-4 16,1 0-27-16,-2 1-14 0,-1 2-15 0,-9 0-19 16,-3 4-16-16,-3-2-23 0,-6 1-18 15,-2 2-177-15,-10 1 82 0,-2 3 54 16</inkml:trace>
  <inkml:trace contextRef="#ctx0" brushRef="#br0" timeOffset="23643.602">8486 14876 41 0,'-20'0'97'0,"5"-4"-3"0,5 4-12 0,4 0-8 0,6 0 13 15,0 0-20-15,0 0 0 0,21-7-4 16,-1 4-1-16,10 0-7 0,11 1-5 16,3-1 1-16,5 3-3 0,-3 0 0 0,1 3-7 15,5 5 5-15,-11 3 7 0,-1-1 17 16,-6 5 1-16,-2 4 7 0,-9 2 7 15,-2 3-2-15,-6 2-2 0,-7 5-9 16,-4-1-3-16,-6 0-11 0,-4 4-1 0,-2 0-7 16,-5 0-7-16,0-2-23 0,1 0-24 15,-1-6-40-15,3-5-49 0,4-6-85 16,-2-5-381-16,6-7 190 0,0-3 125 0</inkml:trace>
  <inkml:trace contextRef="#ctx0" brushRef="#br0" timeOffset="24287.4491">9734 14462 101 0,'-2'-5'103'0,"2"-5"-12"16,4-4-6-16,6-4-9 0,10-6-8 0,9-5 1 16,18-14-13-16,4 1-3 15,6-2-4-15,4-5-5 0,3 5-15 0,1 2 6 16,-1 3-2-16,-3 2-12 0,-4 5-2 16,-10 7-22-16,-11 6-15 0,-8 4-20 0,-8 3-7 15,-2 5-14-15,-8 1-6 0,-3 2-175 16,-5 6 82-16,-2-2 53 0</inkml:trace>
  <inkml:trace contextRef="#ctx0" brushRef="#br0" timeOffset="24492.0354">10338 13984 259 0,'-32'15'17'0,"4"0"15"0,5-5 7 16,1 2 5-16,8 1 0 0,-1 2 4 15,4 1 8-15,3-1 0 0,4 6 7 0,4 0 3 16,4 6-1-16,2 5 3 0,5 2-1 16,4 8-9-16,3 2 1 0,4-1-5 15,7 16-3-15,3 0-1 0,0-3-4 16,-2 0 0-16,-5-9-8 0,-3-7-5 0,0-2-3 15,-2 0-2-15,-1 3-3 0,-5-10-4 16,-1 2-8-16,0-1-16 0,-5 1-15 16,2-3-29-16,0-7-25 0,-4-2-37 15,-4-5-309-15,2-6 142 0,-2 2 94 0</inkml:trace>
  <inkml:trace contextRef="#ctx0" brushRef="#br0" timeOffset="25236.6093">10649 14649 35 0,'10'-3'97'0,"3"3"1"15,4 3-7-15,4 3-4 0,3 4-16 16,0-1-1-16,4 6-11 0,1 4 1 16,-3 0-2-16,2 2-13 0,-3 0-2 0,-4 3 0 15,0-2-2-15,-1-1 8 0,-6-2 11 16,-3-2 14-16,-3-2 10 0,-1-1 7 15,-3-5 1-15,-4-1-2 0,0-4 0 0,0-4-9 16,0 0-4-16,0 0-4 0,-19-18-10 16,14 3-7-16,-1-8-6 0,0-2-5 15,4-2-5-15,0-12-5 0,2 3-3 0,0-6-6 16,4 2-13-16,0-1-10 0,2 5-18 16,1-3-17-16,-1 5-16 0,5 3-22 15,-3 7-6-15,3 0-10 0,-1 5-3 16,0 7 0-16,2 4-3 0,-2 2 2 0,0 6 1 15,4 1 4-15,-2 4 12 0,1 2 6 16,-1 0 6-16,4 4 8 0,-2-3 5 0,-2 3 11 16,4-3 4-16,-2 3 11 0,3-2 3 15,-2-4 11-15,2 3 4 0,-3-5 5 16,4 0 3-16,1-3 3 0,0-4-1 16,0 0 0-16,3-6 6 0,-2 0-4 0,2-3 0 15,-3-4 4-15,-3-2 7 0,2 2 0 16,-6-3-2-16,-2 4 7 0,-1 1 6 15,-2 2 7-15,-5 3 4 0,-2 5-2 0,0 5-7 16,0 0 11-16,0 0 11 0,-34 24-6 16,14-3 0-16,4 7-4 0,-1-3-4 15,6 6-2-15,3 3-3 0,1-9-6 0,7 2 0 16,4-1-3-16,5-3 2 0,2-1-1 16,6-4 2-16,6-5-2 0,2-3-7 15,5-5-2-15,4-8-2 0,6-3-1 16,7-6-2-16,-2-4-2 0,1-6-3 0,13-10 0 15,-13 2-1-15,-7 3 1 0,-5-5-4 16,-3 0 2-16,-1 1 1 0,-10 1-3 0,0 4 0 16,-5 0 0-16,-7 5 4 0,-3 5 3 15,-5 1 0-15,-5 4 2 0,-1 6 4 16,-5 2 6-16,-1 3 1 0,-8 6 0 16,2 6-1-16,-4 4 1 0,1 5 1 0,5 4 4 15,-2 2 0-15,8-3-2 0,4 4 7 16,6-6 0-16,4 3 4 0,6-2 0 15,10 0-3-15,3-4 1 0,6-4-5 0,2-1 3 16,6-7-5-16,1-4-2 0,0 0-3 16,2-7-8-16,3-2-31 0,-5-1-39 15,2-5-44-15,-4 3-59 0,-4-2-590 0,-9-3 254 16,0 3 167-16</inkml:trace>
  <inkml:trace contextRef="#ctx0" brushRef="#br0" timeOffset="30206.4602">6983 17030 39 0,'-2'-7'73'16,"2"7"-5"-16,-2-8-1 0,2 2 6 15,0 6 3-15,-2-7-12 0,2 7 8 16,0-8-1-16,0 2 1 0,0 6-8 16,0-7 2-16,-4 3-1 0,4 4-3 0,0-8-3 15,0 8 1-15,-2-5-13 0,2 5 3 16,0 0 0-16,0-4-5 0,0 4-2 16,0 0-6-16,-4-6 0 0,4 6-6 0,0 0-4 15,0 0 2-15,0 0-1 0,0-6-8 16,0 6-1-16,0 0-1 0,0 0-2 0,0 0 1 15,0 0-3-15,0 0 2 0,-2-5 0 16,2 5-1-16,0 0-5 0,0 0 1 16,0 0 0-16,0 0 1 0,0 0-4 15,0 0-1-15,0 0-1 0,0 0-3 16,0 0 0-16,0 0 4 0,0 0-2 0,-2-4-1 16,2 4-1-16,0 0-1 0,0 0 2 15,0 0-4-15,0 0 3 0,0 0 4 16,0 0-6-16,0 0 1 0,0 0 2 0,0 0-6 15,0 0 2-15,0 0-3 0,0 0 3 16,0 0-4-16,0 0 2 0,0 0 0 16,0 0 0-16,0 0 0 0,0 0-2 0,0 0 2 15,0 0-1-15,0 0-1 0,0 0 0 16,0 0 5-16,0 0-4 0,0 0-1 16,0 0-2-16,0 0 6 0,0 0-2 0,0 0 0 15,0 0 1-15,0 0 1 0,0 0 1 16,2-6-3-16,-2 6 2 0,0 0-1 15,2-7 4-15,-2 1-3 0,0 6 4 16,0-6-2-16,0 6-3 0,0-6 0 0,0 6 3 16,0 0-5-16,0 0 1 0,0 0 2 15,0 0-3-15,0 0 7 0,4 25-1 0,2-2 10 16,0 11-1-16,0 5 1 0,2 11 1 16,3-2-3-16,4 21 1 15,-5-9 1-15,1-5-2 0,1 15 3 0,-1-9 0 16,0-11-3-16,-3-3-2 0,-2-5 3 0,0-2-6 15,1-6-9-15,-2-5-10 0,1-2-7 16,-2-7-8-16,0 0-3 0,-2-11-25 16,-2-3-4-16,0-6 2 0,0 0 7 15,0 0 3-15,-10-40 3 0,-1 9 1 0,-4-9 1 16,-1-7 6-16,-4-20 2 0,-3-1 1 16,0-3 8-16,4 2 4 0,1 1 7 0,4 11 12 15,6 9 7-15,-1 10-5 0,3 2 5 16,1 6 5-16,3 4-3 0,2 4 5 15,2 2 15-15,3 5-3 0,1 2 10 16,7 7-2-16,-1 3 2 0,10 6 0 16,3 11 5-16,7 1-5 0,8 11-1 0,13 14-2 15,-1 3-1-15,6 0-4 0,-5 3-3 16,-2 2 2-16,-5 2-8 0,-1-3-1 0,-11-6-8 16,-7-6-13-16,1-1-8 0,-3 0-15 15,-6-6-19-15,0 0-15 0,-4-6-14 16,-3 2-18-16,-1-4-16 0,-7-4-307 0,-1-3 142 15,-10 0 94-15</inkml:trace>
  <inkml:trace contextRef="#ctx0" brushRef="#br0" timeOffset="30354.6657">7158 17711 90 0,'-9'-6'121'0,"5"-1"-14"0,4 1-9 15,4-5-11-15,5-2-8 0,6-6-10 16,11-1-8-16,5-1-4 0,7-6-22 15,17-9-23-15,1 2-24 0,-10 4-28 0,9-2-26 16,-11 0-172-16,-3 5 81 0,-3 4 53 16</inkml:trace>
  <inkml:trace contextRef="#ctx0" brushRef="#br0" timeOffset="30773.9198">7852 17070 41 0,'2'-5'128'0,"-2"-1"-7"15,2 3-11-15,-2 3-10 0,0 0 3 0,0 0-2 16,9 23-7-16,-2-9-7 0,1 5-9 15,0 2 0-15,2 6-7 0,2 3-7 0,0 3-7 16,-3-5-2-16,3 5-7 0,-3 1-6 16,-1-11 2-16,-1 2-7 0,-3-8-1 15,0 2-1-15,-2-6-3 0,-2-4-4 16,0-3-2-16,-2-2-8 0,2-4 0 16,0 0-2-16,-17-19-7 0,11 4-1 0,-5-6-9 15,5-6-2-15,-3 1-4 0,3-1 5 16,4-2-5-16,-2 4 0 0,4 4-2 15,2 5 0-15,4-2-2 0,3 9 5 0,1 1 2 16,5 2-1-16,2 6 3 0,5 6 1 16,0-2 1-16,8 6 0 0,1-1 2 15,3 4 0-15,-2-1 6 0,3-4 5 16,-6-1 1-16,-2 0 1 0,-1-1 9 0,1 0 7 16,-5-5 8-16,-6-2 7 0,1-5-5 15,-4 0-1-15,-4-4-7 0,-3-2-3 0,-2-5-4 16,-4 0-2-16,-2-10-5 0,-4 0-12 15,-3 0-4-15,1 0-5 0,-5-7-9 16,4 12-10-16,-1-3-8 0,2 4-13 16,0 0-12-16,0 6-22 0,2 0-20 0,4 1-7 15,0 7 0-15,2-5-13 0,2 6-14 16,2 3-294-16,2-2 144 0,4-1 96 16</inkml:trace>
  <inkml:trace contextRef="#ctx0" brushRef="#br0" timeOffset="31162.3405">8358 16851 364 0,'9'-6'6'0,"1"4"9"16,0-1 17-16,4 0 18 0,-2 3 12 0,1 0 6 15,0 3 10-15,4 2 2 0,1 6 3 16,2 0 6-16,0 6 1 0,6 0 0 0,-3 4-3 16,3 4-10-16,-2-4-2 0,0 7-10 15,0-5-6-15,-3 1-6 0,1 0-4 16,-8-5-1-16,1 0-7 0,0-2-3 0,-5-4-1 16,1 0 0-16,-5-1-7 0,-2-6-1 15,-2-3-3-15,-4 1-7 0,2-4-2 16,0 0-5-16,-16-19-1 0,5 4-1 0,0-4-7 15,-2-2 0-15,1 1-3 0,2-5 2 16,-2 1-6-16,4 3 3 0,4 2 2 16,0 4-7-16,4 2 2 0,2-1-2 0,2 7 4 15,4-1 0-15,8 5 3 0,-2 3 2 16,5 3 3-16,7-1-2 0,-1 4 3 16,7 0-1-16,4 1 5 0,4 1 6 0,0-2 1 15,5-1 3 1,-3-3 0-16,0-2 6 0,-5 0 7 0,-4-2 6 0,-1-3 10 15,-2-3 9-15,-5-5-4 0,-4-1 0 16,-2-7-5-16,-4 2-4 0,-4-1-7 16,-5-8-4-16,-4 1-6 0,-2-1-2 0,-6-6-5 15,-2 0-4-15,-3-1-5 0,0 2-5 16,-2 2-5-16,1 1-12 0,2 6-18 16,0 0-19-16,4 3-24 0,0 5-49 0,4 1-9 15,2 3-18-15,4 5-30 0,0 0-476 16,6 5 222-16,2 2 146 0</inkml:trace>
  <inkml:trace contextRef="#ctx0" brushRef="#br0" timeOffset="31341.8666">9757 16637 165 0,'11'3'193'0,"-3"-3"3"0,3-3-3 16,-1-3-9-16,10-1-12 0,2-4-11 15,17-9-17-15,5-4-12 0,16-8-15 0,3 1-14 16,-2-2-9-16,1-3-24 0,-5 3-24 15,-10 4-31-15,-11 8-29 0,-8 2-26 16,1 4-33-16,-8 1-30 0,-4 1-20 16,-5 0-25-16,-3 6-357 0,-2-4 172 0,-5 8 113 15</inkml:trace>
  <inkml:trace contextRef="#ctx0" brushRef="#br0" timeOffset="31536.0329">10397 16224 272 0,'-9'-7'54'0,"3"1"7"0,2 0 16 15,-1 1-9-15,1 1 8 0,0-2 4 0,4-1-1 16,0 7 1-16,2-6 5 0,2 0 11 15,3 4-3-15,-7 2 4 0,17 8-4 0,-5-2 2 16,3 1-3-16,0 7-4 0,1-1-8 16,2 4-2-16,1 10-6 0,-5-2-5 15,2 3-6-15,-4 3-5 0,-2-1-6 16,-6-1-4-16,1 1-9 0,-5 1-27 0,0-3-39 16,-2-1-51-16,-1-6-73 0,-1-4-487 15,0-3 218-15,-2-7 143 0</inkml:trace>
  <inkml:trace contextRef="#ctx0" brushRef="#br0" timeOffset="32223.36">11661 15729 69 0,'-2'-7'189'15,"-2"-3"-20"-15,2 6-14 0,2 4-12 16,0 0-1-16,0 0-7 0,2 21-11 0,4-3-8 16,-2 6-9-16,2-1-8 0,2 10-11 15,5 1-6-15,0-3-7 0,2 3-7 16,3 3-4-16,4-2-9 0,-4-9-6 0,4 4-2 15,1-4-5-15,1-5-5 0,-2 0-3 16,0-8-3-16,1-3 0 16,1-5-7-16,-6-3-1 0,6-4-9 0,-3-5-3 15,0-1-9-15,0-5-3 0,3-8-5 0,-4 0 0 16,-2 2-2-16,-3 0 3 0,-1 1-3 16,-1 5 0-16,0 0 2 0,-3-1-3 0,-2 7-4 15,4-1 3-15,-4 2 5 0,2 6-2 16,3 3-2-16,2 0 7 0,2 5 3 15,-1-1-6-15,8 3 7 0,-1 0 2 16,3-3 4-16,2 0 4 0,1-4 4 0,1 0-1 16,4-3 6-16,-3 0-1 0,-1-6 4 15,6-4 6-15,-4-4 4 0,-1-3-1 16,-5-4-1-16,-3 0-3 0,-2-6-1 16,-4 0-3-16,-6 2-4 0,-9-2 0 0,-2-3-4 15,-4 4-3-15,-7-4 1 0,-2 3-4 16,-5 0 1-16,-2 3-6 0,3 7-2 15,-4 3-10-15,2 1-10 0,-3 4-23 0,4 5-22 16,-1 1-22-16,2 0-28 0,2 6-35 16,3-3-50-16,0 0-455 0,4 3 221 15,4-2 146-15</inkml:trace>
  <inkml:trace contextRef="#ctx0" brushRef="#br0" timeOffset="33485.5087">12756 14741 186 0,'5'-2'179'0,"-5"2"-7"15,0-8-14-15,0 8-13 0,0-8-13 16,0 8-7-16,-3-5-13 0,3 5-14 0,-4-6-8 16,4 6-7-16,-2-5-10 0,2 5-10 15,0 0-9-15,-4-6-8 0,4 6-12 16,0 0-5-16,-2-4-10 0,2 4 1 0,0 0-1 15,0 0-2-15,0 0 0 0,-2-6-3 16,2 6-1-16,0 0-2 0,-6-4 0 16,6 4 4-16,-9-1 5 0,3-2 5 0,6 3 4 15,-13-3 5-15,6 0 7 0,1 2 4 16,6 1 4-16,-12-4-6 0,6 4 3 16,6 0-4-16,-10-2-6 0,10 2-5 0,-8-4-6 15,8 4-3-15,0 0-4 0,0 0 3 16,0 0 0-16,16 17-4 0,-2-9 5 15,7 2-1-15,9 3 5 0,14 2-2 16,5 2 2-16,21 6 1 0,3 1-1 0,2-3-4 16,1 1-3-16,1 1 3 0,-2-2-5 15,0 0-1-15,-1 1 2 0,-7-1-4 0,-12 0 0 16,-11-9 0-16,-1 4-3 16,-11 0 1-16,0 2 1 0,-5 1 0 0,-1 0-3 15,-5 5 0-15,-4-1 2 0,-5 0-2 16,-8 1-4-16,-2 8 2 0,-6 4-4 15,-12 5-14-15,-14 14-20 0,-13 5-22 0,-26 15-27 16,-13 4-35-16,-14-5-52 0,-12-1-69 16,-6-1-531-16,0-10 261 0,1 0 171 15</inkml:trace>
  <inkml:trace contextRef="#ctx0" brushRef="#br0" timeOffset="33999.1343">10958 15539 94 0,'-20'19'145'0,"10"0"-3"16,-5 9-19-16,-4 8-3 0,0 7-1 0,-9 17-10 16,3 1-5-16,0 1-4 0,-1 0-7 15,5-10-6-15,7-6-6 0,0 1-11 16,6-3-3-16,4-4-3 0,4 0-9 0,4-7-2 16,2 3-1-16,10-2-5 0,6 0 0 15,10-6-1-15,2-1 3 0,9 0-4 16,22-4-2-16,3 2-4 0,10-9-1 15,2 2-2-15,5-6-5 0,0-3-2 0,2 0-2 16,-3 3-3-16,-1-5-4 0,-18 3-4 16,-7-5-19-16,-7 7-20 0,-1-3-24 0,-7 3-35 15,-7-3-37-15,-3-1-52 0,-7 3-431 16,-6-5 204-16,-2 0 136 0</inkml:trace>
  <inkml:trace contextRef="#ctx0" brushRef="#br0" timeOffset="40865.8643">12903 16790 102 0,'6'-13'124'0,"0"-1"3"0,-1 5-20 15,-1-4-8-15,0 5 2 0,-2-3-5 16,0 1-5-16,0 4 0 0,0-1 2 0,1 1-3 16,-1-1 2-16,-4 1-10 0,2 6-7 15,-9-1-6-15,9 1-4 0,-25 8 0 16,3 6-5-16,0 7-3 0,-13 8-4 15,-7 16 7-15,-4-1 1 0,1 2-4 0,5 1-1 16,6-12 3-16,7-5-2 0,3-5-3 16,3 1-5-16,4-10-6 0,2 5-6 15,3-6-4-15,6-2-2 0,1-1-1 0,5 1-4 16,5-5-2-16,3-1-3 0,7 1-2 16,1-3-9-16,4-3-4 0,0 4-3 15,4-4-6-15,-3 2 1 0,-2 2-1 0,0-3-1 16,-3 9 1-16,-2 1 3 0,-4 5 2 15,-8 4-2-15,-4 7 8 0,-6 13 7 16,-8 5 3-16,-8 14 5 0,-6 3 9 16,-1-4 4-16,-1-3 2 0,6-11 9 0,7-8-2 15,3-6-2-15,2-3-9 0,6-4-1 16,2-2-2-16,8-4-2 0,4-4 2 16,7-2-6-16,12-4 0 0,7-3-2 0,11-6-3 15,14-6-3-15,23-3-1 0,3-6-2 16,2-4-2-16,-4-2-5 0,-2 2-5 15,-7 2-4-15,-15 0-3 0,-10 3-7 16,-11 1-1-16,-2 4-5 0,-7 2-5 0,-3-2-16 16,-6 0-20-16,-2 2-23 0,-4 1-30 0,-2 3-46 15,-3-5-63-15,-1 2-576 0,-3-1 271 16,-1 1 179-16</inkml:trace>
  <inkml:trace contextRef="#ctx0" brushRef="#br0" timeOffset="41640.1062">13701 16975 136 0,'-4'-7'209'0,"2"-1"-11"16,0 2-14-16,2 0-14 0,0 6-14 0,-8-1-13 15,8 1-8-15,-4 15-9 0,4 4-11 16,0 2-5-16,0 7-9 0,2-2-9 0,3 10-8 15,2-2-6-15,1 0-8 0,0 2-8 16,0-3-4-16,3 0-5 0,4-3-5 16,-2-10-4-16,-3 3-3 0,3-2-3 15,2-4-3-15,-3-2-5 0,4-7-1 0,-2-2-2 16,-1-4-3-16,2-4-1 0,0 0-4 16,-3-8-3-16,1 1-6 0,2-5 0 15,-5 3-6-15,3 2 0 0,-4 1-3 0,-1-4 0 16,1 5-2-16,-3 1-5 15,2 3 2-15,2-3 2 0,2 6 0 0,0-4 0 16,1 8 1-16,4-4 1 0,2 6-1 0,0-5 4 16,4 1 0-16,-1 2-2 0,3-4 3 15,5 0-3-15,-4-4 2 0,4 2 1 16,2-5 4-16,-7 1 0 0,5-9-1 16,0 1 1-16,-7-5 0 0,-1-2-1 15,-4-1 0-15,-7 1-3 0,0-6 0 0,-7 2-2 16,-4 2-1-16,-4-2 2 0,-3 3-1 15,-6-1-2-15,1 4 0 0,-5-2 0 0,-2 4-2 16,0 1 2-16,0 1-4 0,2 4-9 16,-1 1-18-16,4 3-16 0,-1 1-17 15,3 0-26-15,1 4-34 0,0 4-38 16,3 4-46-16,0-4-475 0,1 3 232 0,0 1 153 16</inkml:trace>
  <inkml:trace contextRef="#ctx0" brushRef="#br0" timeOffset="42200.6346">14689 16836 27 0,'12'-13'197'0,"2"5"-13"16,4-5-8-16,2 7-17 0,1-5-12 15,-2 9-13-15,2 0-10 0,3 2-13 0,-4 2-9 16,2 5-13-16,1 7-1 0,-4 0-9 15,0 11-9-15,-6-3-6 0,-1-1-5 16,-1 1-4-16,-2 3-3 0,-5-4 4 0,0 0-1 16,-2-2 6-16,2-4 1 0,-4-1 1 15,2-1 2-15,0 0 0 0,0-6 0 16,0-4-12-16,-2-3-5 0,0 0-6 16,0 0-5-16,14-23-7 0,-10 6-3 0,6-4-4 15,-1-2-1-15,1-1-4 0,-1-1-3 16,1 0-2-16,1 3-1 0,-1-1-4 0,-3 7 0 15,2 0-1-15,-3 3-2 0,-2 4-1 16,0 5 4-16,0 2 0 0,-4 2-2 16,4 13 0-16,-2-5 1 0,1 5-1 15,1 0 0-15,-2 3 0 0,3 4 0 0,1-7 1 16,0 3-3-16,0 2 3 0,5-3 0 16,-1-2-2-16,2 1 1 0,2-5-1 15,0-1 1-15,4-3-2 0,-1 1 2 16,4-6-3-16,-2 0 1 0,1-6-2 0,-2 1-2 15,3-5-2-15,-2-1-5 0,0-2 2 16,-1 1 0-16,-2-5-2 0,-1 1-1 0,-2 2 5 16,-3 1-2-16,-1-1 0 0,-1 0 2 15,-4 0 0-15,0 7-2 0,1-5 1 16,-3 5-2-16,1 2 2 0,-1-3-3 16,-2 3-1-16,0 5 1 0,-2-5-4 0,2 5-6 15,0 0-7-15,0 0-4 0,0 0-18 16,0 0-21-16,0 0-26 0,0 0-30 15,0 0-26-15,0 0-31 0,0 0-526 16,0 0 240-16,12 10 159 0</inkml:trace>
  <inkml:trace contextRef="#ctx0" brushRef="#br0" timeOffset="43071.9863">14691 17230 89 0,'0'-6'133'0,"0"-1"-2"16,0 7-2-16,0-8-1 0,-2 3-7 16,2 5-3-16,0-4-8 0,0 4-12 0,0 0-9 15,0 0-2-15,0 0-11 0,-4 17-5 16,4-5-3-16,-2 1-9 0,4 0-4 0,0 2-4 16,2-1-8-16,0 1-6 0,2 0-1 15,4 4-3-15,-2-5-18 0,0-1-13 16,3 0-23-16,0-3-17 0,1 1-23 15,-1-3-22-15,1-2-25 0,-1-5-20 0,-2 3-328 16,-1-8 155-16,-8 4 102 0</inkml:trace>
  <inkml:trace contextRef="#ctx0" brushRef="#br0" timeOffset="43289.9268">14729 17135 32 0,'0'0'106'0,"0"0"-12"0,0 0-2 0,-12 6-12 15,12-6-1-15,0 0-9 0,4 7-2 16,-4-7 5-16,8 6-11 0,-2-6 5 16,-6 0-9-16,16 0-4 0,-16 0-5 15,12-7-6-15,-5 1-2 0,-3 0-5 0,0-2-9 16,-2 1-8-16,-4-1-16 0,0-3-13 16,-4 3-18-16,-3 1-16 0,1 0-13 0,-1-2-19 15,0 4-243-15,5 2 108 0,0-3 72 16</inkml:trace>
  <inkml:trace contextRef="#ctx0" brushRef="#br0" timeOffset="43577.1599">16018 16754 148 0,'0'0'181'16,"2"-6"-16"-16,-2 6-16 0,0 0-19 0,4-1-12 15,-4 1-11-15,0 0-6 0,10 13-11 16,-6-5-5-16,2 5-11 0,2-1-2 16,0 4-9-16,3-1-8 0,0 4-3 15,0-1-2-15,-1 1-2 0,2 0-10 16,0 2-4-16,0-6-11 0,-4 1-19 0,1 1-26 15,2-4-21-15,-3-4-30 0,0 3-28 16,1-5-39-16,-3-1-339 0,1-6 163 16,-7 0 107-16</inkml:trace>
  <inkml:trace contextRef="#ctx0" brushRef="#br0" timeOffset="43827.0879">15802 16504 10 0,'-10'0'139'0,"4"2"-14"16,6-2-5-16,-9 5-15 0,9-5-6 16,2 5-4-16,-2-5-1 0,15 4-6 15,-5-4-6-15,4 0-7 16,-2-4-5-16,2 2-5 0,2-1-3 0,-4-2-3 0,-1-2-1 16,-3 1-3-16,-3 3-6 0,-3-1-3 15,-4-2-7-15,-5 0-3 0,-3 5-3 16,-3 1-8-16,-1 0 2 0,-6 1-14 15,1 5-15-15,2-5-27 0,0 5-27 0,0 0-34 16,2 0-53-16,3-1-316 0,2-1 156 16,5 2 103-16</inkml:trace>
  <inkml:trace contextRef="#ctx0" brushRef="#br0" timeOffset="66803.7703">15684 17404 55 0,'-6'4'92'16,"6"-4"-5"-16,0 0-13 15,-7 0-1-15,7 0-7 0,0 0 3 0,0 0 12 16,0 0-1-16,22 5-1 0,-4-5-1 0,10-4 1 16,12 3-3-16,13-5-1 0,28-9-6 15,8-3-4-15,8-3-7 0,26-3-1 16,8-8-2-16,2 2-4 0,7-3-6 0,1-6 3 16,-1 5-12-16,-5-2 2 0,-3 3-7 15,-5 2-5-15,-8 4-3 0,-26 2-4 16,-9 6-5-16,-5 2 7 0,-20 3-9 15,-11 3 1-15,-9 3-2 0,-5 0 2 0,-6 3-1 16,-6 1-2-16,0-2 1 0,-7 2-8 16,-3 2-4-16,-4 1-10 0,-4-3-9 15,-4 4-8-15,0 0-9 0,0 0-1 16,-22 5-13-16,5 1-11 0,-5-6-4 0,-5 8-8 16,-7-2-10-16,-4 3-3 0,-8 3-6 15,-5 3-2-15,-23 4-2 16,-1-2 4-16,0 4 7 0,-4 2-180 0</inkml:trace>
  <inkml:trace contextRef="#ctx0" brushRef="#br0" timeOffset="67002.7675">17210 17099 576 0,'-72'21'-45'0,"2"2"14"0,-2 1 18 16,5 3 11-16,12-10 13 0,10 1 8 16,9-4-1-16,4-2 1 0,4-2 2 0,8-2 4 15,5-1-1-15,9 3 7 0,3-8 5 16,8 4 0-16,5-5-3 0,9-2 1 16,13-4 0-16,12-2 0 0,35-6-3 15,4-4-3-15,6-3 0 0,4-1 1 0,18-6 2 16,2-1 3-16,-20 3 6 0,0 2-7 15,-2 3-3-15,-8-2 0 0,-7 3-4 16,-15 4-3-16,-14 8-6 0,-9-5 2 16,-2 4-4-16,-9 3 5 0,-1-1-5 0,-5 4-16 15,-2 0-11-15,-5-2-18 0,0 8-26 16,-4-4-31-16,1 2-295 0,-1-2 130 16,-2 0 85-16</inkml:trace>
  <inkml:trace contextRef="#ctx0" brushRef="#br0" timeOffset="71556.8095">25855 13777 23 0,'-3'-6'63'15,"1"0"-5"-15,0 2-3 0,0-1-2 16,2 5-2-16,-2-10-1 0,2 7-1 0,0 3-3 16,-4-10-2-16,4 6-3 0,-2-2-1 15,0 1-6-15,0-1-4 0,-3 0 1 16,3 1 1-16,-3-1-4 0,1-2-2 15,0 3-5-15,0-3 4 0,-4 0-5 0,2 3-2 16,-6-3 3-16,4 2-5 0,-4-1 1 16,-3 1-4-16,-5 2-3 0,2 2 1 15,-8 4-4-15,-3 2 5 0,-11 5-2 16,-7 9 5-16,-19 12-1 0,-3 8 6 0,-1 5 14 16,-15 21-6-16,2 4-4 0,-2 6 6 15,7 7 6-15,4-1-10 0,4 3 4 0,9 2 2 16,13-2-8-16,11-12 2 15,10-1-4-15,10-2-3 0,9-8 0 0,4-11 3 16,8 2-1-16,4-2-2 0,6 0-2 16,10 12 4-16,1-14-5 0,-1-8 1 0,3-2-4 15,3-6-3-15,2-2 5 0,-2-7-2 16,-1-7-1-16,3-1-4 0,-2-7-5 16,-1-4 5-16,3-3-2 0,0-8 6 0,1-2-3 15,-1-3 1-15,-2-8-1 16,-3 0 0-16,-4-6 0 0,-4-1-4 0,-4 2 7 15,-6-7-2-15,-5 6 1 0,-6 2-8 0,-4 3 6 16,-3 0-1-16,-4 0-4 0,-2 6 2 16,-1-3-6-16,-2 5 13 0,4-1-11 15,1 2 2-15,2 5-3 0,3-2 2 16,2 2-2-16,4 2-1 0,4 1-1 0,2 1 1 16,4 4 2-16,5 0 0 0,6 0-5 15,5 5 6-15,-1 5-1 0,7 2 2 16,-4 8-1-16,0 3-1 0,-2 2-2 0,-3 3 2 15,-3 9 2-15,0 2 1 0,-8-2 0 16,-4-1-1-16,1 0-5 0,-3 3 4 16,1-5 0-16,-3-2-1 0,-2-3 0 0,2-1 0 15,0-1-5-15,-2-2-9 0,4-4-15 16,-2-1-17-16,0 1-21 0,3-6-24 16,-3 1-29-16,0 1-363 0,2-7 164 0,-2 0 108 15</inkml:trace>
  <inkml:trace contextRef="#ctx0" brushRef="#br0" timeOffset="75187.7401">24188 15798 83 0,'12'0'125'0,"0"0"-12"16,5-4 0-16,4 0-3 0,8-2-5 15,8-5-8-15,9-2-6 0,7-3-9 16,19-6-6-16,3-1-4 0,0 3-6 16,-1-4-10-16,3 0-5 0,-5 4-7 0,0 0-14 15,0 0 7-15,-13 3-4 0,-6 6-3 0,-3-3 3 16,-2 3-11-16,-9 1-5 0,-1 1-7 16,-8 5-12-16,-2-4-11 0,-5 3-8 15,-1 2-12-15,-10-2-12 0,-4 5-24 16,-4 0-17-16,-4 0-16 0,0 0-281 0,-20 17 130 15,-2-3 86-15</inkml:trace>
  <inkml:trace contextRef="#ctx0" brushRef="#br0" timeOffset="75378.2462">24148 16217 22 0,'-10'20'88'0,"12"-2"5"0,11-6 1 15,10-6-6-15,9-6-6 0,12 0-3 16,15-6-3-16,30-2-3 0,0-5-5 0,4-2-6 15,0-5-5-15,3 1-5 0,-3 0-5 16,-2 2-12-16,-2-4 0 0,-6 2-1 16,-8 4-21-16,-13 1-17 0,-13 1-17 15,-9 1-17-15,-7 5-15 0,-5 0-15 0,-4 1-243 16,-10 1 105-16,1-1 71 0</inkml:trace>
  <inkml:trace contextRef="#ctx0" brushRef="#br0" timeOffset="78370.1713">26038 15371 138 0,'-8'0'162'0,"8"0"-11"16,-8-3-14-16,8 3-8 0,10-10-2 0,10-4-7 16,9-3-6-16,15-3-9 0,27-13-6 15,7-1-9-15,25-7-4 0,14 0-10 16,1 3-8-16,1 1-5 0,-5 6-8 15,-2 0-3-15,-25 9-8 0,-6 2-4 16,-10 0-4-16,-13 5-10 0,-18 6-10 0,-7-1-13 16,-5 3-11-16,-2 1-13 0,-7 4-23 15,-3-4-25-15,-2 4-23 0,-8 1-21 16,-6 1-19-16,0 0-364 0,0 0 168 0,0 0 112 16</inkml:trace>
  <inkml:trace contextRef="#ctx0" brushRef="#br0" timeOffset="78628.0019">26784 14849 14 0,'-4'-2'109'0,"4"2"-12"0,0 0-2 0,0 0-3 0,20-6-3 15,-2 3-4-15,5 3 3 0,6 0-7 16,6 0-2-16,7 5-9 0,11 4-6 16,-3 1-3-16,3 7 2 0,15 6-13 0,-15 2 11 15,-13 0-11-15,-4 3-1 0,-4 7 1 16,-9-1-3-16,-8 0-4 0,-6 1-1 15,-7-1-4-15,-9 5-6 0,-6 4-3 16,-5 2-2-16,-16 7-2 0,-5 1-3 0,-3-3-3 16,6-16-15-16,5-5-9 0,5-6-23 15,5-6-35-15,6-7-48 0,5-7-389 0,8-3 170 16,2 0 113-16</inkml:trace>
  <inkml:trace contextRef="#ctx0" brushRef="#br0" timeOffset="79078.3958">28159 13841 71 0,'0'0'143'16,"0"0"-1"-16,-2 20 0 0,0-5-1 15,0 4-7-15,0 9-6 0,-2 8-11 0,2 4-12 16,2 4-5-16,0 11-12 0,2 0-6 15,0 0-9-15,2-1-10 0,2 0-1 16,-2 1-8-16,1-4-6 0,0-7-4 0,-1-3-1 16,-2-5-7-16,0-8-5 0,0 0-3 15,2-5-2-15,-4-2-2 0,-2-7-10 0,0-6-7 16,-4-7-1-16,6-1 1 0,-20-17-3 16,6-2-5-16,-4-12 3 0,0-12-1 15,-10-22-1-15,5-5-2 0,1-5 1 16,6-1-1-16,3 2 0 0,7 13-5 0,2 11 4 15,4 6-1-15,4 5 1 0,2 1 0 16,5 5 0-16,1 0-3 0,6 7 5 0,0 1-3 16,6 6 1-16,-3 7 1 0,2 4 3 15,2 3-2-15,-3 5 1 0,1 2 7 16,0 9-6-16,-4 1 2 0,-1 6 2 16,-2 6 0-16,-3 7-2 0,-5-1 2 0,-6 0-1 15,-6 3-1-15,-2 3-3 0,-7 0-1 16,-3 4-5-16,-6-2-14 0,1-2-10 15,-5-1-15-15,8-7-24 0,-4-3-27 16,6-2-21-16,0-2-33 0,2-6-334 0,3 1 165 16,3-3 108-16</inkml:trace>
  <inkml:trace contextRef="#ctx0" brushRef="#br0" timeOffset="79845.61">28430 14512 39 0,'7'8'103'0,"0"3"-5"0,-1 2-12 15,-4 2-5-15,2-3-11 0,-4 1-1 0,2 0-8 16,-4-1 9-16,2 0 1 0,-2-3 9 16,-2 0-7-16,0-5-4 0,0 2-5 0,4-6-8 15,0 0-6-15,-10-15 0 0,10 3-11 16,2-5-9-16,6-4 5 0,0-4-5 15,6-3-1-15,1 1-3 0,4-1-7 16,4 1 2-16,-1 5 0 0,1 3-3 0,-4 2-3 16,2 6-3-16,-4 5 5 0,2 4-8 15,-3 4 5-15,0 7-2 0,1-1-4 16,2 6 1-16,-4 3-1 0,1 0 0 16,2 1 1-16,0-5-3 0,0 3 4 0,1-4 1 15,0 0 0-15,0-2 4 0,-3-3 4 16,2-3 0-16,1-4 2 0,0 0-4 0,-4-6-2 15,1-1 1-15,-2-3-1 0,-2-3-1 16,-2-5-1-16,-1 0-6 0,-5-1 3 16,0 0-1-16,-6 0 0 0,0 1-2 15,-2 0 1-15,-3 0-8 0,1 5 8 0,-2-3-2 16,2 5-8-16,0 0-5 0,0 3-8 16,4 1-10-16,0 2-3 0,2 5-5 15,10-7-5-15,0 1 4 0,2 1-10 16,5-3 13-16,5 0-4 0,0-1 7 0,6-3 1 15,2-5-1-15,-3 1 8 16,3-7 0-16,4 0-1 0,-5-8 3 0,3-1 7 16,0-1 9-16,-4 0 2 0,-3-1 16 0,-1 0 7 15,-8 7 9-15,-1 3 7 0,-2 1 9 16,-3 6 6-16,-1 2 1 0,-1 2-2 16,-2 2-7-16,-4 9-3 0,1-1-5 0,-3 3-3 15,0 19-1-15,0 0-3 0,-5 6-2 16,5 7-5-16,-4 9-3 0,4 6 2 15,0 6-3-15,2 4-3 0,0-2 0 0,0 1 0 16,5-5-4-16,-2 1-4 0,3-6 4 16,-2-8-7-16,0-4-1 0,-2-6-16 15,1-1 3-15,-1-6-4 0,1-4 1 16,-1-3 1-16,0-7-4 0,-2-1-8 0,2-3 9 16,0-3-1-16,-4 0 1 15,0 0 7-15,0 0 6 0,0 0 2 0,0 0 10 16,0 0 6-16,0 0 3 0,15-6-4 0,-11 1-1 15,7 0 0-15,2-7-2 16,5-1-1-16,10-7-4 0,8-6-18 0,3-3-44 16,18-11-51-16,-3-5-569 0,-1-1 229 0,-9-7 151 15</inkml:trace>
  <inkml:trace contextRef="#ctx0" brushRef="#br0" timeOffset="81731.0564">17908 16217 3 0,'-56'0'34'16,"3"-5"0"-16,-1 4-2 0,-5-6-1 0,-23-1-1 15,-5-1 0-15,-4-1-1 0,-2-5-1 16,2 1 0-16,2 1-3 0,0 0-3 15,0-7 1-15,2 2-2 0,1 1-2 16,-1-4-4-16,0-1 2 0,0-4-2 0,0-1 8 16,5 0-9-16,1-1 1 0,1-4-2 15,6 2 2-15,0-6-4 0,6-1 0 16,0-1 0-16,7-4 0 0,1 2-6 0,8-6 2 16,3 2-1-16,2-9 0 0,7 3-2 15,2-9 0-15,5 4 0 0,-1-4-1 16,2 1-1-16,4 2-2 0,5 6 0 15,-5-9-2-15,1-1 2 0,6 10 0 16,4 2 5-16,-9-17-8 0,5-1 5 0,0-3-4 16,2-4-2-16,0-2-3 0,4 0 3 15,5-1 0-15,-1-4 1 0,4 0-2 16,1-3 1-16,6 13 1 0,0 8-1 0,2-20-3 16,5 0 1-16,2 2 3 0,3-2-2 15,2 2 0-15,4-2 1 0,5 2-4 16,15-17 5-16,4 4-2 0,17-5 1 0,9 1 0 15,13 0 2-15,14 0-3 0,34-19 7 16,11 9-4-16,6 3 2 0,7 8 1 16,14 4 0-16,15 8 5 0,12 6 1 15,4 12-4-15,2 7 1 0,-32 21 4 0,7 7-1 16,5 12 0-16,8 7 2 0,10 7-2 16,-4 5 0-16,1 5 4 0,-5 7-5 15,3 5 5-15,44 6-7 0,-4 6 2 0,-11-1 4 16,-44-1-1-16,-4 4-1 0,-3 0-1 15,-1 1-1-15,-4 4 2 0,-5 1 1 16,-9 3-1-16,-3 4 1 0,-11 2-1 16,-5 6-2-16,-6-1 4 0,-9 3-2 0,-8-1 2 15,-8 0-6-15,-7 4 2 0,-8-1 0 16,-5-1 6-16,-16-7-6 0,-5-1 1 0,4 0 1 16,-7 3-2-16,-1 0 0 0,-2-3 4 15,1 3-8-15,-5-3 1 0,-5-1 6 16,3 0-3-16,-5-1 1 0,-4 1-1 0,-6-8-2 15,-9-3 0-15,1 1 3 0,-1 0-5 16,-3 3 7-16,-4 0-1 0,0 3 3 16,-4 4-2-16,-5-1-1 0,-3 3 4 15,-2-4 2-15,-6 2-6 0,-4 7 3 16,-7 17 0-16,-7 1-1 0,-10-3-3 0,-7 3 1 16,-5 0-1-16,-15 12-2 0,-11-1 0 15,-7 0 5-15,-12 1-5 0,-18-2-9 16,-6 4 3-16,-42 22-10 0,-7 2 3 0,-18-5-15 15,-3 6-5-15,-5 0-9 0,-8 0-9 16,-8-3-13-16,-1-1-4 0,-2-6-183 16,8-7 84-16,12-7 55 0</inkml:trace>
  <inkml:trace contextRef="#ctx0" brushRef="#br0" timeOffset="92905.2096">10560 7503 7 0,'0'0'34'0,"0"0"1"15,-2-3-5-15,2 3-3 0,0 0-3 0,0 0-2 16,0 0-3-16,0 0-2 0,0 0 0 15,0 0-2-15,0 0-2 0,0 0 3 16,20-1 1-16,-9 1-2 0,6 1 4 16,4-1 3-16,7 2-3 0,4-1 4 0,3 2-1 15,10-2 3-15,3 1 6 0,16-2-7 16,6-2 2-16,26 2-1 0,7-1-1 16,10-5-3-16,24-4 2 0,1 1-3 15,1-5 3-15,-1-3-2 0,-3-1 3 0,-2 2-2 16,-4-5 4-16,1 2 0 0,-9-2-7 15,-22 6 3-15,-6-3-2 0,-4 5-7 0,-5 0 5 16,-18 2-2-16,-11 3-5 0,-2 0 2 16,-11 0-6-16,-3 3 4 0,-5-1-3 15,-5 3 2-15,-3-2-4 0,-2 1-3 16,-2 1 3-16,-5-1-2 0,0 2 3 0,0 1-1 16,-5-2-2-16,-1 2-4 0,-2-1-17 15,-3-1-25-15,-6 3-21 0,0 0-229 0,0 0 100 16,0 0 65-16</inkml:trace>
  <inkml:trace contextRef="#ctx0" brushRef="#br0" timeOffset="93292.1767">11463 7902 35 0,'66'-11'69'0,"10"-5"-5"0,13-2-2 15,7-3-3-15,20-5-4 0,2-2-2 0,5-3 0 16,4 1-1-16,0-3-4 0,-2 1-1 16,-2 4-1-16,-2-1 0 0,-10 2-4 15,-24 6-7-15,-6 2 1 0,-20 6-5 0,-10 1-5 16,-13 5 1-16,-2-1-2 0,-6 2-2 15,-5 1 8-15,-4 2 3 0,-2-1 2 16,0-1 0-16,-4 2 5 0,3 0-6 16,-8 0-1-16,0 0 0 0,1 2-6 0,0 1-4 15,-3-3 2-15,-2 3-4 0,3-3-5 16,-9 3-2-16,12-3-7 0,-6 3-9 16,-6 0-11-16,14-5-12 0,-14 5-12 0,8-1-6 15,-8 1-10-15,0 0-11 0,10-3-11 16,-10 3-17-16,0 0-236 0,4-2 111 15,-4 2 74-15</inkml:trace>
  <inkml:trace contextRef="#ctx0" brushRef="#br0" timeOffset="109896.0942">10867 11190 42 0,'0'0'79'0,"14"3"-4"0,-3-3-1 16,6 0-1-16,6 0-8 0,7 0-1 15,4-3-5-15,7-1-10 0,13-2-4 0,3-3 0 16,22-3-5-16,1-3-2 0,2-1-1 16,5 2 5-16,-3-6-13 0,-1 4 0 15,-6 0 1-15,-14 2-6 0,-10 5-2 0,-4-2-1 16,-7 3-4-16,-7 2 0 0,-3 1-4 15,-4-1 2-15,-3 2-6 0,-3 1 4 0,-4-1-7 16,0 2 3-16,-1-2-3 0,-7 2 0 16,1 2-6-16,-2-2-8 0,-9 2-7 15,0 0-3-15,0 0-9 0,0 0-5 16,0 0-9-16,-32 15-6 0,8-7-4 0,-3-1-8 16,-7 7-8-16,-11 3-6 0,-3 2-150 15,-23 9 76-15,0 1 50 0</inkml:trace>
  <inkml:trace contextRef="#ctx0" brushRef="#br0" timeOffset="110156.3892">11311 11351 255 0,'-70'38'-2'0,"3"-1"7"0,-1-1 13 16,-1 0 5-16,8 0 0 0,2-2 9 16,15-9 5-16,10-1-3 0,8-8-5 0,10 0-2 15,7-5 3-15,7-3 6 0,6-3-3 16,7 0 3-16,10-4-7 0,8-5 5 16,10-5-7-16,13-3-3 0,23-9 2 0,5-3 3 15,5-4 3-15,2 0-6 0,2 3-4 16,16-9 5-16,-18 10-3 0,-4 1-3 15,-5 0 3-15,-4 2-6 0,-16 4 0 0,-14 3-2 16,-6 6-3-16,-5 0-1 0,-5-1 2 16,-2 5 3-16,-5 0-12 0,-3-1 1 15,0-1 5-15,-4 3-4 0,2 0-1 16,-6 0-1-16,1 2 6 0,-3-2-12 0,0 2-8 16,-1-4-7-16,-7 5-16 0,9-2-11 15,-5-2-15-15,-4 4-19 0,4-3-224 0,-4 3 102 16,0 0 68-16</inkml:trace>
  <inkml:trace contextRef="#ctx0" brushRef="#br0" timeOffset="110493.4867">10811 11854 59 0,'0'0'60'0,"16"3"-2"0,-10-2-7 15,0 1-5-15,2 0-5 0,-2 0-2 0,1 0-2 16,2 0-12-16,-3 0-6 0,2 0-9 15,-8-2-9-15,13 1-8 0,-7-1-11 16,-6 0-12-16,13-3-103 0,-8-3 45 0,-3-1 30 16</inkml:trace>
  <inkml:trace contextRef="#ctx0" brushRef="#br0" timeOffset="111247.0127">10699 11433 25 0,'-23'-26'44'0,"2"1"2"0,1 0-1 16,4 2 5-16,-3-4 1 0,-3-1 2 15,4-3-6-15,-4-5-3 0,2-1 3 0,0-4-5 16,1 0-5-16,2-1-3 0,0-2-1 16,3 2-3-16,-2 1-6 0,4-2-1 0,1 7-1 15,1-1-3-15,1 1-2 0,1 2 0 16,-1-3-1-16,3-1-5 0,0 4-1 16,0 1-1-16,2 2-1 0,0 0 1 15,0 3 3-15,2-2-6 0,0 3-1 0,0-2-2 16,2 2 4-16,-2 3-6 0,2-1 3 15,0 5-2-15,0-3 1 0,2 3-2 0,-2 2 1 16,0 0 2-16,0 2-5 16,2 1 4-16,0-2-1 0,2 2-4 15,2 0 1-15,4-2 2 0,2-1-1 0,3-1 4 16,6 0-2-16,4-1-2 0,5-1 0 16,8-3 0-16,5 0 1 0,14-7 0 0,5 3-1 15,1-3 1-15,1 0 0 0,1 3-1 16,3 0-2-16,3-1 2 0,2 1-2 15,-2 0 2-15,1 0 0 0,-1 3 0 0,-2-2-2 16,-1 5 3-16,-3-1-2 0,-7 4 3 16,-9 0-2-16,1 4 2 0,-1-3-2 0,-2 3 1 15,-1 2-1-15,-8 0 1 0,-4 3-2 16,-1-1-1-16,0 1 2 0,-6 3 0 16,-2-4-1-16,-1 5 0 0,-3-1 2 15,-2 2 0-15,-2-1-2 0,0 2 3 0,-4 1 4 16,-1-1-1-16,-1 0-2 0,0 4-2 15,-1-2-4-15,1 6-1 0,-1 2 3 0,1 1 1 16,0 4 2-16,1 7 0 0,0 2 2 16,4 8 1-16,-2 2-2 0,5 8 14 15,1 2-8-15,0 4-1 0,10 15 2 16,0 2 2-16,3 4-2 0,4-3 2 0,-1 5-1 16,0 2 5-16,4-2-3 0,-2-1 3 15,-5-3-7-15,4 0 3 0,-1-2-1 16,-2-2-1-16,-4-4 1 0,1 0-2 0,-7-9-3 15,-6-8 4-15,0 0-2 0,-4-4 1 16,-1 1-3-16,-5-3 2 0,1 1 7 16,-2-6-2-16,-5 3 3 0,-2-2 5 0,-5 0 0 15,-6 3 0-15,-1 2-2 0,-11 3-5 16,-5 0 2-16,-18 14-2 0,-7 1-2 16,-24 14-4-16,-5-4 1 0,-13-1-2 0,-11 0-2 15,-9-3 0-15,-1-2-1 0,-2-3 10 16,-1-5-11-16,6-3-1 0,4-6 7 15,22-9-8-15,4-3 1 0,7-4 2 0,15-7-3 16,8-2-1-16,4-3-2 0,9-3 2 16,0 1-11-16,8-5 7 0,3 3-15 15,3-2-2-15,2 0-14 0,6-2-13 0,-1 0-36 16,6-2-26-16,-2 0-251 0,5-2 123 16,-2-2 80-16</inkml:trace>
  <inkml:trace contextRef="#ctx0" brushRef="#br0" timeOffset="186098.3509">7594 11559 10 0,'0'0'18'0,"0"0"-2"15,0 0-1-15,0 0-3 0,0 0 0 16,0 0 0-16,0 0-1 0,0 0-4 16,0 0 3-16,0 0-3 0,0 0 1 15,0 0 0-15,9-1-1 0,-9 1-2 0,0 0 3 16,0 0 0-16,0 0 1 0,0 0-1 0,0 0 4 15,0 0-2-15,0 0 2 0,0 0 0 16,0 0 0-16,0 0 0 0,0 0-3 16,0 0 2-16,0 0 1 0,0 0-5 0,0 0 2 15,0 0-3-15,0 0 0 0,0 0 1 16,0 0 0-16,0 0-4 0,0 0 2 16,0 0 0-16,0 0-1 0,0 0-2 0,0 0 2 15,0 0 0-15,0 0-3 0,0 0 0 16,0 0 3-16,0 0-4 0,0 0 2 15,0 0-1-15,0 0 0 0,0 0 2 0,0 0-2 16,0 0 1-16,0 0 5 0,0 0-7 16,0 0 2-16,0 0-4 0,0 0 3 15,0 0 0-15,0 0 0 0,0 0-2 16,0 0 2-16,0 0 0 0,0 0-3 0,0 0 2 16,0 0 0-16,0 0 0 0,0 0-2 15,0 0 4-15,0 0-3 0,0 0 0 0,0 0 0 16,0 0 2-16,0 0-1 0,0 0 2 15,0 0-2-15,0 0 0 0,0 0-2 16,-9 14 2-16,9-14-1 0,-3 4-7 16,3-4-6-16,3 7-14 0,-3-7-86 0,-3 7 39 15,1-1 25-15</inkml:trace>
  <inkml:trace contextRef="#ctx0" brushRef="#br0" timeOffset="275949.2076">12202 10513 4 0,'0'0'52'16,"6"-1"-4"-16,-6 1-4 0,0 0-8 15,0 0-3-15,0 0-3 0,0 0-5 16,0 0 0-16,0 0-9 0,0 0-5 0,0 0-8 15,0 0-10-15,0 0-9 0,0 0-12 16,7-6-66-16,-7 6 32 0,2-5 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06:32:28.6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20573 8774 10 0,'13'4'84'0,"-2"-2"-2"15,5 0 1-15,6-1-1 0,1-1-12 16,9 0 0-16,8-1-4 0,9 1 1 16,10-4 3-16,9 2-5 0,27-2-1 0,8-1-3 15,10 1-11-15,29-2 4 0,4-2-1 16,2 3-10-16,6 1 4 0,5-2 1 15,2 0-6-15,6 2-4 0,4-5 0 16,3 7-3-16,-2-1-2 0,1-1 3 0,-3 5 2 16,-1-2-1-16,-1-1-2 0,0 4-5 15,0-4-3-15,-1-1 3 0,-8 3-9 0,-5-1 4 16,-10 1-2-16,-31 0-6 0,-8 0 4 16,-3 0-6-16,-9 1-1 0,-17 2-1 15,-14-6-2-15,-14 3-1 0,-3 3-1 16,-9-3-1-16,-3 0 2 0,-1 0-2 0,-6 0-2 15,-5 0 1-15,2 0 1 0,-6-3-6 16,-3 3-14-16,2 0-12 0,-8-1-15 0,-2 1-16 16,-6 0-10-16,0 0-7 0,0 0-13 15,0 0-12-15,-32-7-18 0,8 5-311 16,-8-2 145-16,-11-1 95 0</inkml:trace>
  <inkml:trace contextRef="#ctx0" brushRef="#br0" timeOffset="403.6298">21289 8896 1487 0,'-62'16'-74'0,"14"-7"21"0,12 1 29 15,5-3-43-15,9 1 6 0,7-1 15 0,7 1 20 16,8-1 0-16,8-3 5 0,7 2 2 15,11-1 13-15,14-2 4 0,13-3 4 16,36-4 15-16,14 0-2 0,10-4 7 0,30-1 2 16,7 1-1-16,9-1 4 0,7 1 2 15,5 3-6-15,3 5 2 0,4-5-5 0,-8 5 1 16,-4 2-5-16,-7 1 4 0,-9 0 5 16,-13 1-3-16,-28 0-2 0,-6 1 2 15,-8 1-4-15,-6 0-5 0,-21-2-2 16,-11 0 1-16,-11-1 1 0,-1-1-1 15,-9 0 1-15,-4 2 0 0,-3-2 6 0,-5-2-2 16,-1 2 6-16,-2-1-5 0,-4-1-1 16,0 3 2-16,-4-1-4 0,-1-2-4 0,-2 0 3 15,0 0-8-15,-10 0-12 0,12 0-16 16,-12 0-16-16,0 0-24 0,0 0-18 0,0-5-24 16,0 5-31-16,0 0-291 0,-18-7 145 15,6 3 95-15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06:28:16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22195 9001 145 0,'-9'-2'142'0,"3"0"-10"0,0 0-11 0,6 2-8 16,-11-2-2-16,4 1-8 0,7 1-10 15,0 0-8-15,-8-4-3 0,8 4-4 0,0 0-6 16,13-14 1-16,0 5-7 0,4-5-7 15,4 1-1-15,6-6-1 0,11-1-7 16,5-3-2-16,22-4-5 0,3-6-5 0,4 5 0 16,4-3-6-16,0 2-1 0,1 2-4 15,1 1-1-15,-2 1-4 0,-4 0-2 16,-2 7-3-16,-15 0-1 0,-6 3 0 0,-11 2-4 16,-2 1 0-16,-5 3 1 0,-3 1-3 15,-5 1-4-15,-1 0 1 0,-4 1-8 16,-2 1-6-16,-2-1-13 0,1 4-8 15,-4 0-16-15,-3-2-24 0,-2 2-20 0,-6 2-12 16,0 0-15-16,0 0-18 0,0 0-367 16,0 0 170-16,0 0 112 0</inkml:trace>
  <inkml:trace contextRef="#ctx0" brushRef="#br0" timeOffset="390.6445">22859 8825 90 0,'-4'-1'153'16,"4"1"-15"-16,-2-4-9 0,2 4-21 0,0 0-3 15,0 0-14-15,0 0 0 0,0 0-1 0,2 24 2 16,4-5 0-16,3 5-4 16,4 10-6-16,1 10 0 0,1 4-3 0,5 24-3 15,2 0-3-15,-2 2-5 0,1 1-5 16,0-3-5-16,-2-3-8 0,-1-3 0 0,-2-12-8 16,-4-7-4-16,2-4 0 0,-4 4-7 15,-1-8-4-15,-1-4 0 0,-2 1-1 16,3-3-1-16,-5 1-4 0,3-6-9 0,-5 0-5 15,2-6-13-15,0-3-14 0,-2 0-12 16,0-4-15-16,0-1-13 0,2-3-37 0,-4-1-40 16,2-7-33-16,-2-3-399 0,0 0 193 15,0 0 128-15</inkml:trace>
  <inkml:trace contextRef="#ctx0" brushRef="#br0" timeOffset="706.6301">23293 9350 14 0,'15'-6'135'0,"0"4"5"16,0 4-2-16,3 1-14 0,6 5-9 0,0 5-7 15,3 5-7-15,1 1-12 0,1 7-6 0,-4 0-6 16,1 5-3-16,-3 2-5 16,-3-3-2-16,-2 1-5 0,-5-3 0 0,0 3 3 15,-5-7-4-15,-1 4 7 0,-5-8 9 16,-2 1 3-16,0-2 6 0,-4-4 5 0,-3 1 1 15,1-5-1-15,-3-3-4 0,1-3-6 16,-1-2-9-16,-1-6-7 0,4-2-8 16,-1-6-5-16,2-5-5 0,1-9-8 15,2-1-18-15,4-5-12 0,0-1-18 0,5-2-20 16,0-1-13-16,1 1-23 0,2 6-15 16,-1 1-19-16,4 5-11 0,-1 3-23 15,3 5-7-15,3 2-11 0,-4 3-11 16,3 3-409-16,2 2 194 0,0 0 128 0</inkml:trace>
  <inkml:trace contextRef="#ctx0" brushRef="#br0" timeOffset="1677.6434">23943 9399 257 0,'11'0'46'0,"-3"-2"16"0,-4 0 4 0,-4 2 1 15,6-3 15-15,-6 3-4 0,0 0 1 16,0 0-1-16,-18 9-4 0,5-2 7 16,-2 3-5-16,-2 5 1 0,1 1-6 0,-2 0-10 15,2 4-2-15,1-1-6 0,2 2-7 16,2 1-2-16,3-1-8 0,4-2-1 15,0-1-2-15,4 1-4 0,2-2-2 16,2-2-3-16,2 0 1 0,3-1-5 0,-1-5 4 16,5 1-8-16,2-4 3 0,-1-1-2 15,4-2 0-15,-4-3-3 0,3-5-1 0,0-1-1 16,0 0-4-16,-3-2 1 0,2-3-3 16,-4 3 5-16,1-3 0 0,-2 2 5 15,-1-1 6-15,-3 5 6 0,1-3 6 16,-4 5-7-16,0-1-2 0,0 2-4 15,-4 2-2-15,0 0-4 0,8 9-3 0,-4-3 2 16,-2 4-2-16,4-1 1 0,-2 0 0 16,4 2-5-16,1 1 0 0,0 0 2 0,1-2 0 15,3-1-4-15,1 1 2 0,2-5 0 16,0 1-2-16,2-2-2 0,-2-2 4 16,1-4-2-16,2-2-1 0,-2-2-2 0,3-2 2 15,-2-3-3-15,-1 0 0 0,0-5 5 16,-2 3-2-16,-3-2-2 0,2-2-1 15,-4 2 2-15,-4-1-1 0,0 3 5 16,1 0 3-16,-1 1 1 0,-1 3-2 0,-1 1-3 16,0 1-3-16,-2 3 0 0,2 2-1 15,-4 2-2-15,0 0 1 0,0 0 0 0,15 13 2 16,-11-7 1-16,2 2-5 16,1-1 2-16,0 1 1 0,3-1 2 0,-2 1-1 15,1-2-2-15,4-3 2 0,-1 1-1 16,1-2 1-16,0-2-1 0,2-2 0 0,1-4 1 15,2-1 0-15,-2-1-5 0,1-3 2 16,0 1 0-16,0-3-2 0,-5 4 0 16,4 1-2-16,-6-2 5 0,3 3-6 15,-4 1 6-15,-1 2-4 0,0 1 0 0,1-2-4 16,-3 5 0-16,-6 0 6 0,15 5 0 16,-8 1 1-16,-1 0 1 0,0 1 0 0,-2 2-3 15,2 1 5-15,-2-1-3 16,1 0 2-16,2 1 1 0,-3-2-2 0,2-1 0 15,-2 1-1-15,0-1 3 0,1-1 1 0,1-2-4 16,0-2 2-16,3 0 0 0,-9-2-2 16,17-6 0-16,-7 2 4 0,-2-1-3 15,6-1 2-15,-2-2-4 0,1 1 0 16,0-1 0-16,0 2 0 0,-3-1 0 0,2 1-5 16,0 0 1-16,-2 3 3 0,-2-1 1 15,5 2-1-15,-2 0-2 0,-1 0-3 0,1 0 3 16,1 2-7-16,-1-1 3 0,2-2 1 15,-1 3 2-15,1-2-1 0,0 1-2 16,2-4 4-16,-1 3 3 0,2-4-8 16,-2 0 3-16,3-2 0 0,-2 0 1 15,0-1 0-15,1-3-3 0,-3-1 6 0,0 1-2 16,-1-1-1-16,-2 0 3 0,-2 2-2 16,-2-3 3-16,0 3 0 0,-2 1-2 15,1 3 0-15,-3-3 2 0,0 4 3 0,2 1-1 16,-4 1-4-16,0 4-2 0,0 0 4 15,0 0-2-15,0 0 2 0,11 15 0 16,-7-5 1-16,0-3 1 0,1 3-1 0,1 1-6 16,2-2 8-16,0 3-1 0,4-1 2 15,0 1-3-15,-2-4-12 0,4 1-21 16,-2-4-26-16,1 1-25 0,-1-3-40 0,1-3-38 16,-4-3-460-16,1-3 211 0,-2 1 140 15</inkml:trace>
  <inkml:trace contextRef="#ctx0" brushRef="#br0" timeOffset="1834.8185">25325 8946 15 0,'-2'-6'91'15,"2"6"-14"-15,0 0-25 0,-2-6-32 16,2 6-44-16,-4-3-55 0,4 3 27 0,0 0 18 15</inkml:trace>
  <inkml:trace contextRef="#ctx0" brushRef="#br0" timeOffset="2015.3442">24166 8968 39 0,'-2'-3'128'0,"2"3"-16"16,0 0-11-16,0 0-12 0,18-4-30 16,-2 2-38-16,2 4-51 0,3-4-147 15,3 4 60-15,6 0 40 0</inkml:trace>
  <inkml:trace contextRef="#ctx0" brushRef="#br0" timeOffset="2598.3337">25660 9183 81 0,'6'14'126'0,"1"-3"-7"0,-1 3-11 15,2 1-12-15,3-1-8 0,0 4-10 0,-3-5-6 16,2 4-5-16,-1-4-8 0,0-4-9 15,-1 1-2-15,-2-3-4 0,1-1-5 0,1-3-2 16,0 0-8-16,-1-3-1 0,-7 0-1 16,19-10-8-16,-7 4 3 0,2-2-3 15,-2 3-4-15,3-1-2 0,0 1-5 16,4-1 5-16,-1 2-3 0,2 0-10 0,3 1 7 16,-1 0 1-16,4 1 2 0,2 1-3 15,2-4-3-15,-1 4 2 0,3-4-2 16,0 0 1-16,4-4-2 0,0-3-1 15,0 0 3-15,4-6 6 0,0-3-4 0,-1-4 4 16,-3-2-1-16,-2-2 5 0,-5-2-2 0,-1-2-9 16,-6-1 17-16,-2 7 11 0,-5-1 5 15,-5 5 6-15,-3 5 3 0,-5 0 1 16,-2 5 0-16,-5 5 2 0,-3 2 4 16,0 3 6-16,-5 6 4 0,3 5-6 0,-4 1-2 15,6 5-4-15,0 1-7 0,4 7 1 16,2-1-6-16,2 6-3 0,6 2-3 0,0 7-3 15,2 0-3-15,6 6-6 0,0 3 0 16,5 1 2-16,-2 0-1 0,8 16-2 16,-5-11-2-16,-4-8-3 0,-3 0 0 15,-2-5 0-15,-3-3-2 0,-1 0 0 16,-5-7 2-16,-4 3-4 0,-3-4 3 0,-3-1-7 16,-5-5 5-16,-4 2-5 0,-1-6-4 15,-4-5-14-15,1-3-20 0,-3-5-22 0,4-2-29 16,0-6-55-16,-3-3-68 0,2-9-512 15,0-8 244-15,-1-13 161 0</inkml:trace>
  <inkml:trace contextRef="#ctx0" brushRef="#br0" timeOffset="3886.4842">28115 8450 66 0,'-31'-9'133'0,"-1"3"-12"16,2 3-13-16,0 3-12 0,3 6-4 15,-1 0-11-15,-1 6 0 0,1 4-18 0,0 0-21 16,6 3 15-16,0 0-6 0,7 2-3 15,5-1-4-15,4 1-6 0,4-5-9 0,4 2 0 16,2-3 1-16,4-3-1 16,3-5-4-16,1-3 0 0,8-4-2 0,-4-6 3 15,8-5 3-15,-1-7 8 0,1-6-2 16,0-9 2-16,2-7 0 0,2-22-3 0,-1-9-2 16,-1-5-2-16,-6-2-4 0,-2-6 1 15,-6 1 5-15,-1 2 3 0,-7 15 11 0,-2 14 2 16,-4 8-1-16,2 6 1 0,-4 6-2 15,2 5-4-15,-5 2-6 0,1 10-6 16,0 9-2-16,-5 6-5 0,11 0 4 16,-21 21-6-16,9 2-2 0,0 12 1 0,2 8-6 15,2 7-5-15,6 1-4 0,2 2-7 16,6 1-8-16,2-3-11 0,14 16-8 16,-2-15-16-16,12 3-11 0,9-7-11 15,1-5-7-15,1-10 0 0,-1-9 6 0,0-5 9 16,1-1-3-16,-3-8 9 0,-1-1 4 15,2-5 4-15,-7-4 7 0,-2 0 5 0,-2 0 20 16,-5-2 11-16,-6-3 17 0,-2-1 1 16,-3 3 12-16,-6-1-1 0,0 1 2 15,-8 3 1-15,-2-4-1 0,2 4 3 16,0 0-2-16,-26 5-2 0,15 1-5 0,-2 0-2 16,1 2-4-16,1-1 2 0,1 3-2 15,4-2-2-15,1-1 3 0,2 3-3 16,3-2 1-16,3-1-1 0,4-1 1 0,-1 0-5 15,4-5 5-15,1 1-3 0,4-2 2 16,-2-2-3-16,3-2-3 0,0 1-5 16,0-3 5-16,-1 0-2 0,2 3 0 0,-4-1-1 15,-3-1-4-15,0 4-3 0,2-4 3 16,-4 5-2-16,2 0-1 0,1 3 3 16,2-3-3-16,-3 3 4 0,3 2 0 15,4-1-1-15,2-1 1 0,2-2 1 0,4 2-2 16,1-3-10-16,1-3-12 0,3 1-4 15,0-6-2-15,-1-4-3 0,3-1 6 0,-4-6-11 16,-1-3-2-16,-3-4-6 0,0-9-3 16,-2-4 9-16,-3-7-1 0,-4-4 1 15,2-16 6-15,-5 7 3 0,-6 6 5 16,-2 3 8-16,2 8 19 0,-4 5 5 0,-2 6 7 16,2 3 0-16,-2 6-5 0,2 3 0 15,-4 8-7-15,4 6 7 0,-2 5-2 16,0 0 0-16,0 0-1 0,6 38 0 15,0-13 3-15,3 10-4 0,1 1 4 0,1 7-5 16,4 3-5-16,-5 0-13 0,3 0-21 16,0-4-20-16,-5-6-13 0,2-3-13 0,-5-3-12 15,-1-5-14-15,1 0-3 0,-5-9 0 16,0-1 10-16,-5-3 7 0,1-4 13 16,-3-4 19-16,1-3 19 0,6-1 22 15,-16-5 21-15,4 1 10 0,6-2 6 0,0 0 9 16,0 1-1-16,6-1-3 0,0 1-6 15,4-4-1-15,4 2 4 0,3-1-7 16,6 1-2-16,4 0 1 0,2-1 1 16,3-1-3-16,1 2-2 0,5 1 1 0,4-1-1 15,3 0 7-15,-4-1-2 0,-5 2 1 16,0 0 5-16,-3 1 11 0,-2 0-6 0,-6 2 22 16,1-2 8-16,-8 2 0 0,-2 3-7 15,-3-1-7-15,-7 1 1 0,0 0-3 16,0 0-3-16,-17 18-5 0,7-8 2 15,-3-1-5-15,4 4-2 0,-1-1-4 0,3 1 0 16,1 2-2-16,0-5-1 0,4 2 2 16,2 0 0-16,2-3 3 0,2 0-3 15,2-1-2-15,5-4-1 0,1-1 3 0,2 0-4 16,0-3-6-16,1 0 2 0,4 0-1 16,-2 0-3-16,-2 0-1 0,4 0-1 15,-7 1 3-15,4 1 5 0,-2 2 3 0,-1 2 6 16,2 2-2-16,0-1-5 0,-1 1 3 15,2 1-3-15,-2-1 0 0,-2 0-7 16,6-1-14-16,-4-1-25 0,5-4-32 16,1 2-38-16,-2-4-46 0,2-4-450 0,1-1 201 15,0-1 134-15</inkml:trace>
  <inkml:trace contextRef="#ctx0" brushRef="#br0" timeOffset="8996.9175">26721 5661 67 0,'-26'6'106'16,"5"2"6"-16,-1 3-13 0,6 2-9 0,2 5-11 15,2 1-7-15,4 4-7 0,2-1-12 16,6 6 4-16,6-1-6 0,8 6-6 0,10 3 1 16,18 10-9-16,9 0 2 0,6-2-2 15,5-3-10-15,-1 1 1 0,0-3 1 16,-5 1-1-16,-4 1-9 0,-15-1 3 16,-15-3-3-16,-9-3 1 0,-8 2-4 0,-12 2-3 15,-12 4-1-15,-17 13 7 0,-15-5 1 16,-4-4 8-16,-5-9 6 0,4-8 17 15,9-10 5-15,7-8 1 0,11-7-4 16,5-8-7-16,10-3-3 0,2-8-7 0,12-4-4 16,5-8-11-16,14-12 6 0,17-12-2 15,11 0-3-15,5 3-4 0,7 3 0 0,5 1-1 16,-1 6-5-16,4 1-2 0,-6 9-2 16,-9 6 0-16,-9 4 1 0,-5 6-4 15,-2 4-1-15,-6 3 0 0,-1 4 0 0,-1 7-1 16,0 1 2-16,-3 8-1 15,0 4 1-15,0 2 0 0,-1 4 2 0,-1 0-1 16,1-1 0-16,-4 1 2 0,2-3-2 16,-1 0-3-16,-4-5-3 0,0-4 5 15,-1 2-2-15,2-7 0 0,-2-4 3 0,2-2-2 16,-2-4-2-16,3-3 1 0,1-2-2 0,-2-8-4 16,2 0 5-16,-1-3 1 0,-2 1-3 15,2-1 0-15,-5-1 0 0,0 4 2 16,-2-1-4-16,-2 5-2 0,1-1-5 15,-2 3-4-15,-1 3 3 0,1 4-1 16,1 2 3-16,-10 0-4 0,22 6 6 0,-8-2 1 16,1 2-11-16,0-3 9 0,2 3 3 15,-1-2-3-15,2-2 2 0,0-4-5 0,2-2 6 16,1-4 4-16,0-3-7 16,-2-2-1-16,-5-5 1 0,4 1 2 0,-6-2 1 15,-1 3 0-15,-3-4 1 0,1 7 0 0,-5-3 6 16,1 3 1-16,-1 4-1 0,0-1-3 15,-2 4 1-15,0 5 2 0,-2 1-3 16,0 0 4-16,0 18-1 0,2-2 1 16,-2 5 3-16,4 7 0 0,4 9-2 0,2 6 1 15,2 5 3-15,-2 4-5 0,6-1 3 16,0 16-1-16,-1-12 1 0,-5-12-7 0,2-4 9 16,-6-6-1-16,0-5-1 0,0-4 9 15,-2-3 11-15,-2-5-1 0,-4-7-5 16,-2-6 0-16,-2-4-3 0,6 1 1 15,-12-21-3-15,5 4-2 0,2-10-2 16,1-1-6-16,4-4 3 0,2-6-1 0,3-1-2 16,4 1-5-16,-1 2 4 0,0 3-2 15,5 4-3-15,-2 4-2 0,1 2-2 16,-1 7 3-16,1 3-1 0,-1 3 2 0,0 5 0 16,-5 2 0-16,0 6 0 0,-6-3 5 15,2 15-4-15,-6 0 0 0,-8 2-1 0,-3 3-2 16,-6 2 0-16,-5 0-11 0,1-2-12 15,-3-1-15-15,1-6-25 0,1 0-23 16,6-5-42-16,2-4-30 0,6-4-418 16,3-2 197-16,7-4 129 0</inkml:trace>
  <inkml:trace contextRef="#ctx0" brushRef="#br0" timeOffset="9437.6453">28598 6328 55 0,'15'-6'150'15,"-3"-1"-12"-15,5-1-6 0,3-3-11 16,-2-3-6-16,1-1-7 0,3 1-8 0,-4-8-1 16,2 1-9-16,-2 0-11 0,-2-1-9 15,-6 2 3-15,3 1-9 0,-5 0-3 16,-2 4-8-16,-1-1-3 0,-3 5-8 0,-2 4-2 16,0 0-4-16,0 7-7 15,0 0-5-15,0 0-4 0,0 0 4 0,-15 22-2 16,13-9-3-16,2 2-2 0,2 4-8 15,2-2 5-15,3 1-2 0,6 3 0 0,-3-2 0 16,4 0-4-16,4-4 1 0,-1-2 1 16,0-1-2-16,0-5 3 0,-1-4-1 0,2-8 1 15,-2 0 0-15,6-4 3 0,-1-4 1 16,2-5-5-16,0-1-1 0,1-5 1 16,-3 2 2-16,0 1-1 0,-4 0-1 15,-1 6-2-15,0-2-1 0,-6 6 1 0,3-1-3 16,-3 2 1-16,1 2-3 0,0 6 0 15,-1-1 1-15,2 6 2 0,2-1-1 16,0 3 1-16,3 2-3 0,-2 1 1 16,4 2 3-16,1-1-1 0,2 0-5 15,0-1-15-15,-1 2-24 0,5-5-31 0,-2 1-35 16,2-2-30-16,-3-4-39 0,-1 0-375 0,0 0 187 16,0-2 123-16</inkml:trace>
  <inkml:trace contextRef="#ctx0" brushRef="#br0" timeOffset="21916.5555">22432 11168 14 0,'-3'-12'83'0,"-1"0"-4"0,2-1-2 0,-2 0-8 16,2-4 0-16,0 5-2 0,-2-4-2 16,2 3-3-16,2 0-2 0,-5-2-3 15,5 0-8-15,-2-1 0 0,0 4-3 16,0-2-3-16,2 3-2 0,-2-2-2 0,2 5 0 16,0-3-1-16,0 4-2 0,-2 0-8 15,2 1-3-15,0 6-4 0,2-5 7 0,-2 5 7 16,6 24 1-16,-1 1 5 0,1 12 4 15,0 18-1-15,4 31 1 0,2 12 1 16,-2 26-3-16,0 7 1 0,-1 8 0 16,2 6-3-16,3 3 2 0,1 5 2 0,-2-3-2 15,0 3-4-15,1-5 1 0,0 1-4 16,0-5 1-16,-1-7-4 0,-3-7-1 16,1-4-3-16,2-4-3 0,-7-23-1 0,2-4-4 15,-2-4 2-15,-2-5-4 0,2-4 0 16,-4-13-3-16,-4-12 1 0,0-3-4 15,-4-3-2-15,2-7 1 0,0-2-6 0,-2-6-10 16,0-4-9-16,2-4-11 0,-1-3-11 16,1-4-15-16,2-2-15 0,-2-4-14 0,-1-3-13 15,1-4-14-15,0-4-10 0,0-1-12 16,4-3-15-16,0 0-326 0,0 0 159 16,-17-11 106-16</inkml:trace>
  <inkml:trace contextRef="#ctx0" brushRef="#br0" timeOffset="22425.4996">21706 13723 73 0,'4'-4'100'16,"4"3"-5"-16,6-1-7 0,-2 2-2 15,9-2-5-15,0 2-5 0,9 0 2 16,3 2-7-16,8 0-2 0,5-1 2 0,10 2-3 16,7-2 11-16,28 3 13 15,12-4 2-15,12 0-7 0,29-4-3 0,13-1-8 0,6-1 2 16,8-2-9-16,14-1-4 0,5 1-3 15,53-2-5-15,5-1-1 0,2 0 2 16,1-1-4-16,3-1 0 0,9 2-7 16,8 0 1-16,4-3-8 0,3 0-5 0,3-1 1 15,5 2-3-15,6-5-3 0,0 2-3 16,-3 0-2-16,-2 1-2 0,-2-2 1 16,-9 2-6-16,-17 0 1 0,-13 2-2 0,-55 5-4 15,-14 0 3-15,-11 0-6 0,-21 2-3 16,-38 3-5-16,-16-1-7 0,-24 3-7 15,-18-2-5-15,-13 0-4 0,-10 0-2 0,-14 1-11 16,-4 1-1-16,-6-4-9 0,-2 5-7 16,0 0-10-16,-29-6-11 0,10 4-16 0,-6 2-4 15,-3-3-12-15,-6 1-4 0,-10 2-5 16,-3 0-9-16,-4 0-6 0,-12 0-335 16,-26 2 157-16,-4 1 104 0</inkml:trace>
  <inkml:trace contextRef="#ctx0" brushRef="#br0" timeOffset="31790.4509">26242 10719 96 0,'-2'-7'137'16,"4"-2"-9"-16,2 2-9 0,2 1-15 16,7 1-10-16,4-1-6 0,2 1-12 0,3 3-4 15,0 2-5-15,2 2-3 0,3 3-15 16,-3 3-7-16,-1 4 3 0,-2 1-4 16,-4 3-10-16,-4 6 5 0,-2 0 0 0,-7 3-2 15,-2-2 4-15,-4 2 7 0,-2-1 11 16,-3 0 5-16,0-2 5 0,-1-3-2 15,2-3 2-15,2-1-3 0,-1-2-7 0,3-5-6 16,0-1-5-16,2-3-6 0,0-4-2 16,0 0-5-16,17-8-2 0,-7-3-2 15,2-2-7-15,2-1 2 0,0-3-2 16,2-2-3-16,-2 0-1 0,-1 2-2 0,0-2-2 16,0 2-2-16,-5 2 7 0,0 4 5 15,2-3 1-15,-4 7-3 0,0-2-4 0,-2 4 0 16,2 5-2-16,-6 0 3 15,6 11 0-15,-1-1-1 0,-1 5-3 0,-2 4 0 16,3 2-1-16,-1 3-3 0,4 1 1 16,3 5-1-16,1-2-11 0,4 0-19 0,-2-1-21 15,5 1-27-15,0-1-28 0,2-2-37 16,-1-3-37-16,0-1-512 0,-2-5 232 16,0-4 153-16</inkml:trace>
  <inkml:trace contextRef="#ctx0" brushRef="#br0" timeOffset="31953.1292">27099 11073 145 0,'0'0'149'0,"8"6"-12"15,-6 0-5-15,3-1-10 0,-3 3-9 16,3 1-10-16,-1 2-13 0,2-1-7 0,0 5-8 16,0-1-11-16,1 0-30 0,0 1-39 15,-1 2-49-15,0-2-57 0,-2 0-256 0,3-3 125 16,-1 1 82-16</inkml:trace>
  <inkml:trace contextRef="#ctx0" brushRef="#br0" timeOffset="32435.8831">29276 10334 75 0,'24'3'117'0,"2"0"-12"0,-3 3-15 15,3 4 0-15,-3 1-7 0,0 2-9 0,-2 2-5 16,-1 2-12-16,-4 0 2 0,-3 4-7 15,-4-2-8-15,-5 0 7 0,-2 0-2 16,-2 0 7-16,-4-1 14 0,-2-3 2 0,-1-2 5 16,0-1 5-16,-1-3 2 0,2-1-7 15,2-2-9-15,0-2-5 0,4-4-8 16,0 0-4-16,0 0-3 0,-3-15-6 0,6 5-2 16,3-4-3-16,2-1-3 0,4-2-7 15,2-2-6-15,-4 4 3 0,1 2-3 16,-1-1-3-16,1 4-3 0,-2 4-1 0,-1 5 1 15,-2 2 1-15,2 5-2 0,1 4 2 16,0 4-3-16,-1 0 0 0,-2 10 0 16,3-2-1-16,-3 3-2 0,0 0-1 15,-1 4-6-15,1-3-17 0,1-2-18 0,-1 3-27 16,0-2-26-16,0-2-36 16,-2-5-38-16,0-3-445 0,6-4 205 0,-2-4 136 15</inkml:trace>
  <inkml:trace contextRef="#ctx0" brushRef="#br0" timeOffset="32657.9783">30074 10538 19 0,'6'-6'131'0,"-2"2"-7"16,2 1-7-16,0-3-10 0,-2 5-10 0,3-2-2 16,2 1-4-16,-9 2-11 0,12 6-7 15,-8 0-4-15,1 1-5 0,-3 5-6 16,-2 1 5-16,-2 2-4 0,-3 0 3 15,1 1-3-15,2-1-5 0,2-1-1 16,0-3-7-16,8 0-2 0,3-5-4 0,8-3-7 16,8-4-30-16,12-7-44 0,7-3-41 15,3-4-58-15,1-5-329 0,12-12 159 0,-13 6 106 16</inkml:trace>
  <inkml:trace contextRef="#ctx0" brushRef="#br0" timeOffset="33067.8325">28215 10144 157 0,'2'-10'169'15,"-2"5"-16"-15,0 2 0 0,0 3 11 16,0 0 1-16,11 31-4 0,-5 2-1 0,4 12-2 16,6 29-1-16,-4 12-5 0,5 26-6 0,-5 14-2 15,-1 13-11-15,-4 14-7 0,-3 12-6 16,-6 13-10-16,0 7-12 0,-5 47-7 15,-1-3-7-15,5-49-10 0,1-1-9 16,4-5-7-16,3-7-8 0,8-15-4 0,3-2-7 16,4-15-8-16,4-8-13 0,2-8-13 15,1-13-7-15,-5-24-18 0,1-6-13 16,-4-3-19-16,-2-18-26 0,-4-13-26 0,-4-9-29 16,-1-8-11-16,-2-6-40 0,-2-11-36 15,-2-8-534-15,-2 0 256 0,2-19 169 16</inkml:trace>
  <inkml:trace contextRef="#ctx0" brushRef="#br0" timeOffset="34205.5513">30904 9487 33 0,'0'-6'157'0,"0"6"7"0,0 0 1 16,0 0 6-16,0 40-7 0,-2-10-6 16,-2 22-11-16,-2 30-2 0,0 13-4 15,-4 37-7-15,1 9-6 0,-6 13-3 0,-2 13-8 16,-2 52-8-16,2 5-5 0,-2 6-8 15,2-2-10-15,0-2-8 0,5-6-6 16,3-45-6-16,5-5-5 0,1-4-7 16,3-9-4-16,5-7-10 0,-1-10 3 0,3-10-6 15,-1-29-5-15,2-8-8 0,1-7-12 16,1-10-18-16,1-17-18 0,-4-13-19 0,1-10-20 16,-2-3-5-16,0-8-20 15,0-9-25-15,1-6-30 0,-2-4-33 0,3-8-38 16,0-9-458-16,1-7 228 0,1-13 151 15</inkml:trace>
  <inkml:trace contextRef="#ctx0" brushRef="#br0" timeOffset="34771.867">32146 8176 71 0,'0'0'129'0,"0"0"-3"16,-10 31-4-16,4-10-7 0,-4 8-2 16,0 7-9-16,-6 7-4 0,2 1-9 15,-3 5-9-15,2-2-1 0,0 3-8 16,3 0-2-16,3-4-7 0,2-5 0 0,5 0-4 16,2-1-1-16,4-4 0 0,8-2 4 15,2-5-11-15,7-1 2 0,5-6-8 16,6-3-1-16,8-3-6 0,6-2 1 15,5-5-6-15,2-1-1 0,0 0-10 0,-9-5-5 16,-2 1-25-16,-1-2-25 0,-7 0-24 16,-4 0-27-16,-3 1-27 0,-6 2-22 0,-4-1-27 15,-3 3-335-15,0 4 168 16,-6-1 111-16</inkml:trace>
  <inkml:trace contextRef="#ctx0" brushRef="#br0" timeOffset="35320.7754">32588 9587 101 0,'-13'-1'149'15,"-4"2"-13"-15,-7 9-1 0,-5 5-6 0,-9 8-10 16,-10 16-7-16,-1 5-11 0,-3 3-4 15,6 4-8-15,6 7-9 0,2 0-6 0,6 2-7 16,11-9-4-16,4-7-6 0,5 1-9 16,5-6-4-16,0-3-2 15,5-6-6-15,2-1 4 0,5-5-10 0,2-1 0 16,1-5-3-16,2-6 1 0,5-6-2 0,2-4-3 16,4-4 0-16,3-7-7 0,3-5-2 15,2-3 0-15,-1-4 1 0,1 1-5 16,-3 1 1-16,0-1-1 0,-7 5-1 15,-1 0 1-15,0 3 3 0,-4 1-5 0,-3 6 1 16,0 5 5-16,-3 1 5 16,0 7 1-16,1 4 4 0,-3 3-4 0,0 6 0 15,3 4-2-15,-2-2-5 0,1 5 2 16,-2-1 0-16,7 3 1 0,-2 2-7 0,-1-3-20 16,1-4-22-16,-1 0-40 0,1-3-34 15,2-1-36-15,-3-4-497 0,0-3 218 16,0-3 143-16</inkml:trace>
  <inkml:trace contextRef="#ctx0" brushRef="#br0" timeOffset="35895.783">32192 11081 69 0,'2'-12'167'0,"-2"1"5"15,0 1-13-15,-2 1-12 0,-3 3-14 16,-1 1-14-16,-2 3-8 0,-3 2-13 0,-3 4-4 16,-4 3-9-16,-2 4-2 0,0 3-8 15,1 2-7-15,2 0-5 0,0 5-7 16,7 1-4-16,0-2-8 0,8 3-4 15,2-2-3-15,6 6 0 0,6 2-6 0,5-4-2 16,6 8-4-16,2-1 0 0,5-1-4 16,0 0-2-16,2-1 3 0,-1-3-4 15,-5-4-1-15,-1 0-5 0,-3-1 1 0,-4 0 0 16,-2-6 8-16,-8 4 1 0,-4-1 8 16,-6-2-6-16,-2 0 4 0,-6 2-3 15,-8-2 0-15,-1-2-6 0,-6 1 2 0,-5-2 0 16,1-1-2-16,-5-2-1 0,4-3-3 15,1-2-2-15,3-3-2 0,3-1-15 16,1-2-21-16,4-2-20 0,0 0-28 0,8-4-38 16,2 3-35-16,3-3-31 0,3 0-464 15,2 1 218-15,0 5 143 0</inkml:trace>
  <inkml:trace contextRef="#ctx0" brushRef="#br0" timeOffset="36446.3938">32116 12691 44 0,'0'0'173'0,"0"0"-2"0,0 0 6 16,-4 21-7-16,2-5-4 0,2 6-15 15,0 6-9-15,0 3-15 0,2 7-6 0,-2 4-10 0,4 2-10 16,-2-2-10-16,2 1-11 0,-2 1-5 15,2-2-7-15,2-5-9 0,1 2-6 16,-2-8-4-16,-1-5-5 0,0-1-3 16,-2-5-7-16,2-5 2 0,-2-6-5 15,2-5-5-15,-4-4 0 0,0 0-3 0,11-23 0 16,-5 2-6-16,1-8 0 0,4-8-2 0,1-13-6 16,7-22 3-16,2-3-2 15,0-1-1-15,5 2-2 0,-2 5 0 0,-6 16-3 16,-1 13 0-16,-4 9-4 0,0 1 3 15,-5 8 0-15,2 3-1 0,-1 5 1 0,0 8 9 16,1 6 3-16,0 8-3 0,4 4 1 16,-2 8 2-16,3 10-2 0,2 7-2 15,2 5 1-15,-5 4-2 0,2-1-4 16,-4 3-9-16,-3-2-12 0,1 1-27 0,-4-7-17 16,1-2-19-16,-1 0-21 0,1-4-40 15,-5-5-42-15,2-3-512 0,-2-6 235 16,-2-5 156-16</inkml:trace>
  <inkml:trace contextRef="#ctx0" brushRef="#br0" timeOffset="36590.0102">32235 13098 2466 0,'-12'-7'1'0,"2"1"-32"0,4-1 4 16,6-3 6-16,2-1 2 0,6-3 0 15,7-2-9-15,10-5-20 0,12-7-12 0,5 3-37 16,15-10-44-16,5-10-531 0,-3-1 228 15,2-3 151-15</inkml:trace>
  <inkml:trace contextRef="#ctx0" brushRef="#br0" timeOffset="78560.7925">11136 8551 1 0,'-7'-5'38'0,"2"2"-3"0,5 3-3 15,-6-5-3-15,6 5-4 0,-8-4 5 0,4 2-10 16,4 2-2-16,-7-4-2 0,7 4-1 15,-6-3-2-15,6 3-3 0,-4-4-2 0,4 4 3 16,-6-2-7-16,6 2-1 0,0 0-2 16,0 0-6-16,-9-1 0 0,9 1-5 15,0 0 0-15,0 0-3 0,0 0-2 16,0 0 4-16,0 0-1 0,0 0-2 16,0 0 0-16,-11 4-4 0,11-4 2 0,0 0-41 15,2 9 19-15,-2-9 13 0</inkml:trace>
  <inkml:trace contextRef="#ctx0" brushRef="#br0" timeOffset="80488.5027">11227 8321 11 0,'0'-6'44'0,"0"0"-7"16,0 1 0-16,0 0-5 0,0-3-1 16,-3-2 0-16,3 3-3 0,-4-4 3 15,2 2-1-15,-3-1-8 0,1 1 4 16,0 2-3-16,-4-3 0 0,-1 0-2 0,3 3 0 15,-4 1 0-15,0 0-4 0,0 2-1 16,-2 1 1-16,-1 1 0 0,0 4 1 16,-4 1-1-16,0 5-2 0,2 0-2 0,-1 5 1 15,-2 1-2-15,0 2 0 16,3 3 1-16,-5 6-1 0,6 2-4 0,-1 0 1 16,4 1 2-16,3-1 1 0,2-2-3 15,-1 2-4-15,5-1 4 0,2 0-3 0,0-2 0 16,5 0-2-16,1-1 1 0,2 0 0 15,2-2 0-15,6-2 1 0,-2 0-2 0,5-4 3 16,3 1-6-16,-2-5 0 0,6-3 3 16,0 0 0-16,3-2-1 0,1-3 0 15,0-3 2-15,-1 0-1 0,3-2-2 16,0 1 2-16,-3-5-4 0,1-2 1 0,-2 0-2 16,-1-1 3-16,-2-2-3 0,-2-2 2 15,-3 1 1-15,-2-2 1 0,-2-1-3 0,-4-3-1 16,-1 2 4-16,-5-2-8 0,-4-1 5 15,-2 0-2-15,0 0 1 0,-4-1-1 16,-2-1-1-16,-3-2 2 0,-3 2 1 16,1 1-1-16,-4 0-2 0,1 2 0 0,-2 1 0 15,0 2 1-15,-3 2 0 0,1 0 0 16,0 1-3-16,2 5-2 0,0 1 5 0,-1 0-7 16,0 0-2-16,-2 3-6 15,4 0-1-15,0 2-5 0,3 1-2 0,-1 0-1 16,0 1-6-16,0-1 3 0,3 3-3 0,0-1-2 15,0-1-1-15,2 3-1 0,2-2 0 16,0 2-103-16,0-2 48 0,1 2 31 16</inkml:trace>
  <inkml:trace contextRef="#ctx0" brushRef="#br0" timeOffset="81355.5339">11516 8118 35 0,'-4'-9'77'0,"2"0"-7"0,2-3-2 16,0-4-4-16,2-5 1 0,0-5-8 16,4-2 1-16,5-6-6 0,2-10-8 15,8-21 3-15,2-1-8 0,7-3 0 16,1 3-2-16,3-2-2 0,0 4 2 0,1 4-8 15,-4 3-2-15,-6 11-3 0,-6 10-9 16,-1 6 10-16,-2 1-6 0,-6 7 1 0,4-2-6 16,-4 6 2-16,-4 3 1 0,3-1-6 15,-3 3-1-15,1 1 3 0,-3 3-3 16,0-1-1-16,1 5-4 0,-3 1 2 16,-2 0-7-16,0 4-3 0,0 0-3 0,0 0-5 15,0 0-6-15,0 0-6 0,-11 11-7 16,7-6-3-16,4-5-9 0,-5 7-8 0,5-7-13 15,-4 6-8-15,4-6-183 0,-4 5 86 16,2-1 57-16</inkml:trace>
  <inkml:trace contextRef="#ctx0" brushRef="#br0" timeOffset="81918.0322">11344 8291 32 0,'2'-10'88'16,"4"-3"0"-16,-4-5-5 0,2-1-3 16,0-5-3-16,0-7-6 0,-2-5-1 15,2-5-4-15,0-11-3 0,-2-7-5 16,1-20 0-16,-1-5-7 0,-4-3 1 0,-1-2-13 15,-3-7-3-15,2-1-3 0,-2-2-6 16,0-2-1-16,0 0-6 0,-4 2 2 0,0 4-6 16,0 3 1-16,-3 7 2 0,-2 4-5 15,0 6-8-15,-1 4 7 0,0 16-7 16,4 9 0-16,-3 4 1 0,2 6-1 16,0 3-3-16,-1 3 3 0,1 1-2 0,0 9-2 15,3-4-1-15,-1 7 7 0,2 2-2 16,1-1-5-16,2 3-4 0,-1 2-3 0,1 1-3 15,2 3 2-15,0 3-5 0,-3 0-5 16,7 4-10-16,0 0-1 0,0 0-16 16,-15 10-10-16,13-6-9 0,0 4-16 15,2 3-238-15,0-3 107 0,2 4 72 16</inkml:trace>
  <inkml:trace contextRef="#ctx0" brushRef="#br0" timeOffset="82341.3599">10695 8197 33 0,'-40'4'52'0,"0"-1"3"0,3 1 3 0,5-1 1 16,4 4-8-16,-2-1-9 0,2-1-3 0,-1 3-3 15,-1-1-9-15,2 0 1 0,-5 5-1 16,1-1-5-16,0-3-2 0,1 4-2 16,3-2-1-16,2-1-8 0,3 0-3 15,1 1-1-15,4-4-8 0,0 2-9 0,4-3-15 16,-1 1-14-16,5-2-137 0,-3-1 61 15,4 0 40-15</inkml:trace>
  <inkml:trace contextRef="#ctx0" brushRef="#br0" timeOffset="83000.0125">10750 8157 20 0,'-42'-19'72'0,"-1"0"-12"16,3 1 1-16,-7-1-3 0,-16-6-8 16,-5-1-2-16,-4-2-3 0,-4 1-4 15,0-2-2-15,-3 4-8 0,4 3 0 0,-2 0 2 16,1 1-2-16,-1 5-4 0,2 0-4 15,9 5 0-15,7 3-2 0,-3 1 0 0,-1 1-4 16,2 2-1-16,-1 3-3 0,1-4-5 16,1 5 5-16,1 0-3 0,2 2-1 15,0 2-1-15,4 2-4 0,0 0 3 16,6-1-3-16,5 3 0 0,0 0 2 0,1-1-3 16,5 2-1-16,1 0 0 0,5-2 2 15,4 0-2-15,4 1-7 0,-2-2-2 16,7 0-2-16,1-1 1 0,2 2-7 0,4-1-3 15,2-1-5-15,1-2-7 0,1 3-8 16,4 0-15-16,-1-3-13 0,3-3-137 16,5 10 69-16,-1-6 46 0</inkml:trace>
  <inkml:trace contextRef="#ctx0" brushRef="#br0" timeOffset="83660.4936">11267 8591 4 0,'0'0'83'0,"2"16"-4"15,-2-3 3-15,2 5 3 0,-2 12-9 16,0 8-1-16,0 7-5 0,2 17 0 16,2 29-5-16,0 8-11 0,3 4 9 0,-3-1-6 15,2 2-11-15,-4 0-2 0,7 17-1 16,-1-21-3-16,-1 1 3 0,3-2-6 16,-4-2-3-16,4-3-5 0,-2-7 2 0,0-3 0 15,0-2-2-15,-1-7 4 0,-3-13 2 16,2-8-11-16,-1-2 1 0,-1-2-2 15,-2-7-2-15,0 0 2 0,0-3-6 0,0-2-3 16,-2-5 2-16,3-3-4 0,-3-3-2 16,0-1-12-16,0-5-10 0,0-2-12 0,-3 1-16 15,3-8-18-15,-2-1-22 0,-2-5-28 16,2-3-300-16,2-3 139 0,-9-3 91 16</inkml:trace>
  <inkml:trace contextRef="#ctx0" brushRef="#br0" timeOffset="84406.6706">11720 8307 71 0,'52'-8'65'0,"3"-3"4"0,3 2-13 0,27-4-3 16,8-2-5-16,29-1-2 0,5-1-5 16,8 2-1-16,6 0-8 0,-2-1-2 0,1 3-5 15,-5 0-2-15,-8-3 0 0,-21 5-1 16,-4 1 0-16,-7-3-5 0,-2 2 4 16,-8 1-10-16,-4 1 2 0,-18 0 2 15,-11 2-5-15,-9 1-3 0,-5-2 0 0,-4 4 0 16,-5 1 0-16,-3-1 9 0,-4 3 4 15,-2-4 2-15,-3 4-2 0,-2-1-6 16,-7 0-6-16,1-1-8 0,-5 2-3 0,-4 1-10 16,4-4-6-16,-4 4-12 0,0 0-12 15,-12-5-10-15,3 3-192 0,1-2 83 16,-3 2 55-16</inkml:trace>
  <inkml:trace contextRef="#ctx0" brushRef="#br0" timeOffset="84655.0067">13644 7906 31 0,'21'16'69'0,"-7"4"-7"0,2 1-2 0,-6 1-7 16,-2 1-1-16,-2 4-6 0,-1-1-6 16,-7 6-8-16,-3 0-8 0,-5 2-14 15,-6 6-16-15,-8-2-21 0,-4 0-125 16,-12 8 52-16,-2-3 34 0</inkml:trace>
  <inkml:trace contextRef="#ctx0" brushRef="#br0" timeOffset="86877.7724">11845 3791 12 0,'75'-21'94'0,"12"-4"-4"16,23-4-6-16,2-1-4 0,5 1-7 15,0 1-3-15,-2 1-15 0,-21 4-3 16,0 4-2-16,-6 1-11 0,-8 3-1 16,-12 4-6-16,-15 2-3 0,-2 0-4 0,-9 3 0 15,-6 0-10-15,-4 0-1 0,-5 2-3 16,-5 1-8-16,-2 1 2 0,0-2-5 0,-3 4 2 15,-4-2-6-15,-1 4-13 0,-5-1-10 16,-5 4-10-16,-2-5-14 0,-9 11-14 16,-3 0-172-16,-12 3 80 0,-6 0 53 15</inkml:trace>
  <inkml:trace contextRef="#ctx0" brushRef="#br0" timeOffset="87338.5377">11465 4498 8 0,'26'-6'87'0,"12"-4"-5"0,34-11-3 16,6-2 1-16,11-5-5 0,22-9 4 16,4-1-3-16,6-2-9 0,7 1-2 0,1 0 0 15,2 4-9-15,-4-5 1 0,-3 9-6 16,-7 0-2-16,-24 7-5 0,-6 0 0 0,-5 4-13 15,-7 3-1-15,-16 4-1 0,-15 1-1 16,-6 2-10-16,-8 4 3 0,-3 0 2 16,-1-1-10-16,-7 4 4 0,0-1-5 15,0-2 7-15,-5 2-5 0,2 0-3 0,-4 2-3 16,-1-2 8-16,-3 3-12 0,1 1 10 16,0-2-1-16,-1 0-5 0,-2 0-2 15,0 0 6-15,-6 2-3 0,11-2-2 0,-4 0 3 16,-7 2-8-16,10 0 2 0,-10 0 0 15,6-2-1-15,-6 2-10 0,7-1 3 16,-7 1 0-16,0 0-1 0,8-5-9 0,-8 5-3 16,4-1-1-16,-4 1 0 0,0 0-2 15,0 0 3-15,0 0 3 0,11 0-4 16,-11 0 2-16,0 0 0 0,0 0-1 16,0 0 3-16,4-4-4 0,-4 4-3 0,0 0-13 15,0 0 1-15,0 0-5 0,0 0-16 16,0 0-7-16,0 0-15 0,0 0-229 0,0 0 104 15,0 0 68-15</inkml:trace>
  <inkml:trace contextRef="#ctx0" brushRef="#br0" timeOffset="99822.4204">9522 4341 77 0,'0'0'90'0,"-8"0"-6"16,8 0-8-16,0 0-5 0,0 0-2 0,0 0-11 16,0 0 27-16,0 0 11 0,26-20-6 15,-12 8-4-15,9-7 0 0,3-2-9 0,10-6-7 16,2-1-8-16,13-13-4 0,4 3-7 15,-3 1-3-15,1-2-3 0,-8 11-6 16,-9 3-7-16,0 1-4 0,-4 5-3 16,-5 1-9-16,1 2-9 0,-7 5-13 0,-2-2 7 15,-5 3-18-15,2 3-8 0,-4-1 2 16,-3 2-17-16,1 5-6 0,-3 2-12 16,-7-1-11-16,4 16-17 0,-6-3-14 0,-7 8-260 15,-8 8 123-15,-8 6 80 0</inkml:trace>
  <inkml:trace contextRef="#ctx0" brushRef="#br0" timeOffset="100041.8377">9518 4717 59 0,'-2'9'67'0,"8"-5"-1"0,5-4 3 0,6-6-3 16,4-1-2-16,9-7-1 0,12-5 3 16,23-12 0-16,8-6-5 0,18-12 3 15,2-4 4-15,2-2-16 0,3 3-3 16,-3-2-5-16,-4 4-5 0,-20 12-1 0,-1 2-3 15,-9 8-3-15,-12 5-3 0,-11 5-12 16,-8 3 6-16,-6 4-5 0,-1 1-4 0,-5 0-5 16,-2 3 1-16,-2 1-15 0,-3 0-11 15,0 4-12-15,-5-1-16 0,0 1-13 16,-6 2-18-16,0 0-253 0,0 0 112 0,0 0 73 16</inkml:trace>
  <inkml:trace contextRef="#ctx0" brushRef="#br0" timeOffset="117354.6523">9429 12312 69 0,'-2'-6'110'0,"0"2"-7"0,-2 0-7 0,4 4-14 16,0 0-8-16,0 0-3 0,0 0 5 15,0 0-4-15,6 27-10 0,0-6 1 16,3 4-7-16,0 7-4 0,-1 2-5 0,2 5-6 16,1-1-5-16,1 4 4 0,0-4-8 15,-2-2-5-15,0 0 1 0,1-2-3 16,-2-3-3-16,1-1-3 0,-4-7-3 0,3 1-2 16,-5-10 8-16,2 3-3 0,-1-3-4 15,1-5 4-15,-1-1 5 0,1-5 3 16,0 0-5-16,-6-3 0 0,14-6-2 0,-2 0-5 15,0-1-1-15,1-1 1 0,4 0-6 16,-2 3 2-16,-1-1 0 0,4 4 3 16,0 2-3-16,4 2 8 0,3 5 0 0,1 3-1 15,3 7-2-15,-2 4-1 0,3 6 0 16,-3 5-1-16,-1 1 0 0,-5 5-1 16,-2-2-1-16,-2 2-2 0,-7-4 1 0,-2 1-2 15,-4-4 1-15,-4-1 2 0,-4-2-4 16,-4-3 1-16,2-2 1 0,-4-2-1 15,-3-6-1-15,3-2 2 0,-5-5-4 16,2-5 2-16,1-3-4 0,0 0-2 0,4-5-2 16,0 1-2-16,4-3 1 0,2 1 2 15,4-2-3-15,-2 8-3 0,4-9 4 16,4 7-1-16,0 0 1 0,4 2 1 0,0 2-6 16,3 3-1-16,2-1-7 0,-2 4-13 15,1 0-11-15,0-1-16 0,-2 0-13 0,-1 1-9 16,0 0-14-16,-3-5-19 0,-1 3-27 15,-5-4-295-15,-2 1 146 0,-2-3 97 16</inkml:trace>
  <inkml:trace contextRef="#ctx0" brushRef="#br0" timeOffset="117594.0481">9279 12197 84 0,'0'-13'123'0,"2"0"-12"0,3 1-6 0,-3-1-6 16,4 0-4-16,0-2-6 0,4 1-15 15,2-1-10-15,0-2 0 0,0-1-5 0,6 0-6 16,-1 0-11-16,-1-1 1 0,4 3-3 16,3-3-11-16,-4 2-1 0,6-2-1 15,-3 6-16-15,0-1-10 0,2 2-20 0,-1 1-17 16,1 1-31-16,-2 2-26 0,4 2-256 15,-7 5 118-15,-4-1 79 0</inkml:trace>
  <inkml:trace contextRef="#ctx0" brushRef="#br0" timeOffset="118018.8952">9177 14507 6 0,'4'9'142'0,"5"-5"3"0,4-6 6 15,5-2-2-15,12-9-8 0,11-8-6 16,18-18-12-16,11-5-9 0,21-18-6 15,10-11-9-15,10 0-7 0,0-12-6 16,31-17-9-16,3 2-6 0,-25 20-5 16,0-2-1-16,-3 4-4 0,-5 2-3 0,-4 6-3 15,-4 3-9-15,-7 4 0 0,-10 8-6 0,-17 15-4 16,-11 2-3-16,-13 9-1 0,-9 7-6 16,-9 6 0-16,-2 1 1 0,-4 2-4 15,-3 1 0-15,-2 0-3 0,-2 5-3 16,-3-2 1-16,0 3-3 0,-2 0-11 0,-4 0-11 15,0 1-11-15,-2 1-15 0,1 0-15 16,-5 4-18-16,4-4-16 0,-4 4-25 16,0 0-21-16,0 0-18 0,0 0-25 0,0 0-363 15,0 0 181-15,-25 10 120 0</inkml:trace>
  <inkml:trace contextRef="#ctx0" brushRef="#br0" timeOffset="120327.5943">10187 14216 39 0,'0'0'61'0,"2"-2"-5"16,-2 2 0-16,0 0 1 0,0 0-9 16,0 0 3-16,0 0-13 0,0 0-2 15,0 0-3-15,0 0-6 0,0 0 0 0,0 0-3 16,0 0 1-16,0 0-1 0,0 0 2 15,0 0-7-15,0 0 0 0,2-6-2 0,-2 6-1 16,0 0-1-16,0 0 0 0,0 0 2 16,0 0 0-16,0 0-2 0,0 0 0 15,0 0-3-15,0 0 1 0,0 0-2 16,0 0 0-16,0 0 2 0,0 0-7 0,0 0 2 16,0 0-4-16,-6 14 3 0,6-14-3 15,-2 6 1-15,0-1 1 0,2-5-2 0,0 0-1 16,0 6 1-16,0-6-6 0,0 0 5 15,-3 4-2-15,3-4-2 0,0 0 5 16,0 0-2-16,0 0 0 0,0 6-1 16,0-6-2-16,0 0 5 0,0 0-4 0,0 0-3 15,0 0 6-15,0 0-4 0,-2 6 4 16,2-6-1-16,0 0-1 0,0 0-5 16,0 0 1-16,0 0 2 0,0 0-1 0,0 0-1 15,0 0 3-15,0 0 6 0,0 0-2 16,0-16 3-16,0 7 5 0,-2 1-4 15,0 0-2-15,-2-4 3 0,-2 0 4 16,2-1 2-16,-5 0 1 0,2 2-3 0,-1-2 2 16,0 4 0-16,-3 0 9 0,2-1-5 15,-1 4 2-15,-1 4 4 0,1 0-3 16,-5 6-8-16,0 6 2 0,-1 7 6 0,0 6-6 16,0 10 4-16,1 8-6 0,2 6-1 15,0 1 12-15,5 1-11 0,2 4 1 0,4-10-3 16,4 1-1-16,4-5 6 0,6 5-11 15,8-2-2-15,3-7 0 0,3-2 3 16,7-5-2-16,1-1 0 0,4-3 0 16,2-2-4-16,1-6-2 0,1 1 11 0,-6-3-8 15,-1 1-2-15,-1 1 9 0,-1-1-6 16,-4 4 2-16,-2-1 9 0,-3 6 2 0,-3 0 9 16,-4-1 5-16,-8 2 0 15,-5-1-4-15,-4 4 2 0,-4-2-4 0,-7 6-1 16,-6-1 0-16,-6 6-4 0,-9-1-3 15,-15 5 2-15,-7-1-4 0,-6-4 2 0,-1-3-2 16,-3-4-1-16,11-8 1 0,9-8-2 16,3-6 0-16,6 1-2 0,5-2-3 15,2-6-2-15,8 0-1 0,-4 0-3 0,7-8 0 16,0 2-9-16,4-1-20 0,3 0-20 16,2-4-15-16,1 4-10 0,2-2-20 15,5-2-21-15,-2 4-23 0,2 0-300 0,0-4 149 16,0 4 97-16</inkml:trace>
  <inkml:trace contextRef="#ctx0" brushRef="#br0" timeOffset="122379.4484">10189 15326 33 0,'0'-18'87'0,"2"-1"-4"16,0-11 12-16,-2-2-8 0,0-11-3 16,-2-10 0-16,-4-23-5 0,-11-10-3 0,-5 0-14 15,-9-22 3-15,-11-1-12 0,-7 2-6 16,0 5-6-16,0 3-8 16,3 5-1-16,-1 8-3 0,9 20-1 0,0 9-1 0,1 4-1 15,5 12 3-15,6 11 4 0,3 9 6 16,-3 0-4-16,8 6-3 0,-2 3 1 15,1 7-6-15,5 6-5 0,-2 9-3 0,2 13 0 16,1 13 2-16,6 15-3 0,1 30 1 16,6 3-6-16,6 6-1 0,8 4 2 15,6 15-3-15,4-23 0 0,3-3-2 0,7-5 1 16,17 4 2-16,-3-18-3 0,8-10-4 16,3-6-1-16,0-14-2 0,3-6 2 15,-9-10-2-15,-7-8 5 0,-3-10-6 16,-3-5-5-16,0-2 6 0,-4-9-3 0,2-5 0 15,-4-5 3-15,-4-2-3 0,-8-7 0 16,-2-2 3-16,-6 2-4 0,-1 1 0 0,-4 1 1 16,-3 7 3-16,-1-1 0 0,-3 6 8 15,2 0 14-15,-2 6 6 0,0 2 3 16,-2 7-5-16,2-1-1 0,2 7 0 0,-4 0-1 16,11 16 4-16,0 1-2 0,1 7-2 15,8 4 2-15,5 10-1 0,13 10-2 16,4 3 2-16,7 5-6 0,1 2-1 0,3 0-1 15,3 1-1-15,9 15-4 0,1-4 0 16,-13-10-1-16,0 1-1 0,-5-1 0 16,-3 2-1-16,-3-2-6 0,-8-5-1 0,-11-6 6 15,-10-6-3-15,-6-3-1 0,-7-9-3 16,-9 6 1-16,-10-1-2 0,-8-4-3 16,-11-2 2-16,-9-14-2 0,-11-6-2 15,-7-10 1-15,-22-13 3 0,0-19-1 0,-8-20-2 16,2-15 1-16,15-8 3 0,9-13-1 15,15-4 4-15,13-5-2 0,19 12-1 0,6-2 4 16,10-2 3-16,8 3-1 0,6 6 3 16,8-2-1-16,7 6-1 0,0 4 1 15,4 7 0-15,3 5-2 0,2 4-1 16,-5 14-2-16,-1 8 1 0,2 1-1 0,-8 11 0 16,4 0 2-16,-3 4-3 0,-5 2 2 15,2 3 3-15,-3 3-4 0,0 1-2 16,-3 2 3-16,-3 1 1 0,1 3-3 0,-4 2-4 15,1-1-4-15,-7 2-17 0,0 0-18 16,7 6-25-16,-7-6-26 0,0 0-25 16,-7 11-36-16,7-11-493 0,-11 4 219 0,5-2 145 15</inkml:trace>
  <inkml:trace contextRef="#ctx0" brushRef="#br0" timeOffset="122949.537">11451 12460 106 0,'0'0'120'0,"14"4"-8"16,-10 0-17-16,1 1 0 0,2 0-7 15,-1 0-5-15,0-1-16 0,2-2 9 0,1 2-15 16,1-4-4-16,-1 0-1 0,2-4-2 16,-3 0-6-16,0-2-2 0,1-1-4 15,-2-1-14-15,-3 1 8 0,-2-3-1 0,-4 0-6 16,0 3-1-16,-5 1-5 0,0 0-2 16,-3 4-14-16,-2 1-17 0,-1 2-25 15,-2 4-27-15,-2-2-37 0,-2 3-312 0,4-2 140 16,1-1 92-16</inkml:trace>
  <inkml:trace contextRef="#ctx0" brushRef="#br0" timeOffset="123477.2648">12513 10349 71 0,'-6'-6'106'0,"2"0"2"15,0 1 9-15,-1-1 2 0,1 1-1 16,1 2 11-16,-1-2-7 0,4 5-7 15,-4-4-12-15,4 4 2 0,0 0 2 0,0 0-5 16,13 28 2-16,-4-9-7 0,5 1-11 16,3 9-5-16,5 7-7 0,2-1-6 0,2 7-6 15,10 9-8-15,-4-8-5 0,6 8-1 16,-2-2-8-16,-4-8-4 0,-4-7-12 16,-1-1-15-16,3 0-15 0,-6-4-17 0,0-4-17 15,-1 0-17-15,-1-1-16 0,-2-4-23 16,-2-4-17-16,-4-1-11 0,-3-2-5 15,0-1-5-15,-3 1-363 0,-4-2 169 0,-1 5 112 16</inkml:trace>
  <inkml:trace contextRef="#ctx0" brushRef="#br0" timeOffset="123789.4312">12255 11914 56 0,'-2'11'140'0,"4"-3"-3"0,6-8-4 15,-8 0-3-15,34-14-6 0,-6-4-8 16,15-5-4-16,22-19 0 0,24-18-5 0,12-10-9 16,5-8-4-16,8-6 3 0,31-21-9 15,-2-2-2-15,-3 3-8 0,-27 19-3 16,0-4-2-16,29-14-4 0,-29 21-4 0,-4 3-4 16,-5 4-8-16,-6 5-3 0,-7 7-6 15,-13 6-7-15,-19 13 1 0,-8 8-3 16,-11 9-7-16,-10 4 3 0,-7 6-4 15,-4 4-1-15,0 1-2 0,-6 2-4 0,0-1-4 16,-1 4-2-16,-4 1-9 0,-1 0-15 16,-2 2-16-16,-3 1-19 0,-2 3-19 0,4-5-21 15,-4 5-22-15,0 0-23 16,2-2-21-16,-2 2-26 0,0 0-403 0,0 0 197 16,0 0 131-16</inkml:trace>
  <inkml:trace contextRef="#ctx0" brushRef="#br0" timeOffset="124789.1473">13483 11412 30 0,'2'-9'105'16,"0"-1"-9"-16,2-1-3 0,-2 1-10 15,0 2-5-15,0-3-12 0,0 1 0 0,0-1-1 16,-2 1 0-16,0 0-6 0,-2 1 10 16,-2 0-8-16,-2 2-4 0,-2 2-2 15,-1 2-4-15,-4 5-6 0,-4 2-7 0,-4 7-1 16,-4 8-6-16,-5 9 3 0,1 1-8 15,-3 6-4-15,4-3 4 0,1 2-4 16,3-7-1-16,10-1-4 0,3-5-2 0,4 0 2 16,9-5 0-16,6-1-9 0,4 1 4 15,9-5-5-15,7-1 3 0,6-1-4 16,4-3-2-16,-1 1 6 0,2 1-3 0,-1-1-2 16,-2 3 5-16,0 0-2 0,-5 1-1 15,-5 0 3-15,-4 2 1 0,-4 3 5 16,-3 4-2-16,-4 0-2 0,-7 3 0 0,-4 3 1 15,-6 3-1-15,-7 3-6 0,-8 7 3 16,-7-6-3-16,-4 2-6 0,-1-4-8 0,-5-3-11 16,-1-1-15-16,7-10-14 15,3-3-13-15,4-10-16 0,6-4-16 0,3-3-11 16,6-7-13-16,4-5-265 0,8-3 130 16,4-5 86-16</inkml:trace>
  <inkml:trace contextRef="#ctx0" brushRef="#br0" timeOffset="125103.3103">13887 11420 56 0,'2'10'96'0,"0"-1"-5"0,0 3-4 0,-2 1-5 16,2 4-13-16,0-2-4 0,2 3 0 16,1-1-11-16,2-1-3 0,-1 2-7 15,0-2-6-15,2-4-2 0,3 2-3 16,2-3-1-16,0-3-8 0,3-2-1 0,4-1-3 15,-6-5 0-15,3-4-5 0,2-1 0 16,4-5-1-16,-3-5 1 0,-4-2-3 0,4-4 4 16,-3 2-6-16,-5-1-5 0,1 0 7 15,-2-1-5-15,-5 6 0 0,2 2 7 16,-2-1 5-16,1 3 3 0,0 1 2 16,-1 2-4-16,0 5-6 0,-2 3 3 0,5-2 1 15,-9 2-4-15,17 3-2 0,-4-1-3 16,-3-2-3-16,2 3-12 0,2-2-22 15,0-1-37-15,3-4-33 0,-4 1-279 0,0-5 129 16,-3-2 84-16</inkml:trace>
  <inkml:trace contextRef="#ctx0" brushRef="#br0" timeOffset="126052.8961">9040 11709 70 0,'-17'3'72'0,"-1"3"-5"16,0 4-5-16,-3 9-9 0,-7 10 0 16,-8 28-2-16,0 11-2 0,-9 30 0 0,7 11-6 15,3 11 0-15,1 8-2 0,4 9 1 16,3 6-1-16,3 4-10 0,8 1 8 0,2 4-7 16,8-1-1-16,6 1 10 0,8 1-11 15,6-3-3-15,9 1 1 0,7-2-5 16,10-3-1-16,8 1 2 0,22 23-5 15,10-7-3-15,9-6 0 0,2-9 2 0,11-7-4 16,-17-30-2-16,25 24-1 0,13-13 2 16,-18-29 4-16,6-6-4 0,0-9-5 15,6-9 3-15,2-7-6 0,3-12 6 0,-1-10-9 16,-2-5 1-16,-22-18 0 0,0-6-2 16,-4-9 2-16,-4-12 0 0,-2-9 3 15,-4-11 1-15,1-17-4 0,-3-18 1 16,-9-8-6-16,-7-15-2 0,-8-12 1 0,-6-12 3 15,-6-15-5-15,-10-7 2 0,-5-10-6 16,-9-8-2-16,-5-2 3 0,-10-12-3 0,-8 3 1 16,-9-4-1-16,-6 6 3 0,-6-2 2 15,-9 8-2-15,-8 2 2 0,-7 6 0 16,-3 4 1-16,-7 7 5 0,-7 2-1 0,-3 7-7 16,-8 7 0-16,-8 3 8 0,-1 4-4 15,-5 5-3-15,-2 9 5 0,0 4-3 16,-6 9 3-16,-5 6 1 0,-2 6 3 0,-1 7 1 15,0 8 0-15,4 7 1 0,2 9-3 16,14 12-1-16,-2 6 1 0,0 9 1 16,-2 6-2-16,1 6 1 0,13 6-5 15,-14 10-1-15,2 7-7 0,3 9-9 0,4 8-9 16,-9 16-9-16,0 7-13 0,11 4-9 16,3 3-16-16,12 5-211 0,13-11 98 0,5 7 65 15</inkml:trace>
  <inkml:trace contextRef="#ctx0" brushRef="#br0" timeOffset="130424.4967">18169 8595 37 0,'0'0'115'15,"0"0"1"-15,0 0 5 0,16 17-13 16,-4-5 3-16,0 8-3 0,5 7-12 0,5 12-10 15,0 2-6-15,6 16-5 0,0 4-3 16,-3 4-11-16,-3 0-9 0,0-1-6 0,-2 1-4 16,-6-10-1-16,-1-5-12 0,-1-4-13 15,0 0-25-15,-4-6-20 0,0-4-21 16,-2-2-26-16,-2-4-31 0,-1-2-281 0,-3-3 131 16,-3-5 88-16</inkml:trace>
  <inkml:trace contextRef="#ctx0" brushRef="#br0" timeOffset="130686.3348">17769 9951 43 0,'0'0'160'0,"0"0"-15"0,28-13-15 16,-3 1-9-16,9-5-14 0,12-4-10 15,27-10-10-15,4 0-5 0,21-9-9 16,6-2-8-16,1-2-2 0,6 1-12 0,-2-2 3 15,-2 1-10-15,-6 5-7 0,-20 4-5 16,-3 3-1-16,-4 1-3 0,-10 5-4 0,-14 5-2 16,-7 4-5-16,-11 5 3 0,-10 1-1 15,2 1 0-15,-3 1-13 0,-9 3-29 0,2-1-16 16,-6 2-10-16,-2 2-20 0,-4-1-11 16,0 0-16-16,-2 4-16 0,0 0-266 15,0 0 129-15,0 0 85 0</inkml:trace>
  <inkml:trace contextRef="#ctx0" brushRef="#br0" timeOffset="131339.9947">18541 9915 4 0,'0'0'67'0,"0"0"-4"0,-6-2 0 15,6 2-6-15,0 0-2 0,0 0-2 16,0 0-5-16,0 0-2 0,0 0-4 16,0 0-4-16,0 0-5 0,0 0-4 0,0 0 1 15,0 0-5-15,0 0 0 0,-11 0-4 16,11 0-2-16,0 0-4 0,0 0 0 0,0 0 8 16,0 0 0-16,0 0 8 0,0 0-4 15,0 0-2-15,-8 11-4 0,4-4-2 16,-2 5 0-16,-1 1 1 0,0 7 2 15,-1 7-3-15,0 7 4 0,0 5-4 16,-3 10-2-16,2-2-1 0,3 1-3 0,2-5 4 16,4 3 8-16,0-2-17 0,4-2-4 15,2-2 5-15,7 1-1 0,4 1 5 16,0-11-13-16,8 0 4 0,1-8-4 16,1-2 8-16,5-6-8 0,2-1-2 0,1-5 4 15,2-3-3-15,-3-5 4 0,-2-2-4 16,-1 1 0-16,-1-5 2 0,-4 0-2 0,-2 0 1 15,-6-3 1-15,-2 0 2 0,-5-1-6 16,-3-1 9-16,-5-1-4 0,-6 3 0 16,-1-1 0-16,-6 1-3 0,-5 2 1 0,-5 2 3 15,0 4-5-15,-6 0 5 0,-1 6-4 16,-9 2-1-16,0 3 5 0,2 3-9 16,3 1 3-16,-1 0-7 0,2 4-8 0,5 0-9 15,1-2-15-15,7 0-27 0,2 1-27 16,7-5-219-16,1 0 107 0,5-1 70 15</inkml:trace>
  <inkml:trace contextRef="#ctx0" brushRef="#br0" timeOffset="184859.1029">28814 4246 51 0,'10'-8'120'0,"1"-3"-10"0,0-2-10 16,1-3-12-16,0-3 5 0,0 0-21 16,0-4 2-16,-1 0-7 0,-3 1-2 0,-2-3 4 15,-3 6-3-15,-3 0-2 0,-5 2-2 16,-5-3-2-16,-3 6-10 0,-11 2-5 15,-2 3 0-15,-9 5 1 0,1 2 0 0,-2 2-1 16,-1 3-5-16,-1 3-1 0,6 0-4 16,4-1-1-16,3 8 1 0,5-2-3 15,4 6 3-15,3 0-6 0,7 0 0 16,3 4 1-16,8 2-7 0,4 1 5 0,5 4-4 16,10 8 0-16,1-4-7 0,7 0 0 15,0 0-3-15,-1-1 2 0,3 2-1 0,-2-4-6 16,-3 2-1-16,-5-6 1 0,-6 0-2 15,2-4 0-15,-8-2 0 0,-1 2-1 16,-9-6 4-16,-4 2 0 0,-7-1-2 16,-7-1 4-16,-8-2 2 0,-5-1 14 0,-7-5 7 15,-2-1 6-15,1-5 7 0,1-2 3 16,-2-2 8-16,7-3 4 0,-1-4-6 16,6-5-5-16,7-2-6 0,9-4-6 0,6-4-2 15,10-4-7-15,9-3-10 0,21-16-11 16,15-2-17-16,11 1-18 0,3 3-29 0,9 3-35 15,2 3-38-15,-2 3-57 0,0 3-563 16,-4 3 254-16,-6 3 168 0</inkml:trace>
  <inkml:trace contextRef="#ctx0" brushRef="#br0" timeOffset="187422.9364">26136 5414 115 0,'0'0'114'15,"-2"-5"-7"-15,2 5-6 0,0 0-16 16,0 0-2-16,0 0-7 0,-9 11-1 0,3 3-7 16,-2 6-9-16,-10 8-2 15,-2 13-3-15,-12 14 3 0,1 2-3 0,-4 6-8 16,3-2-12-16,4 2 8 0,4-3-4 15,6-8-2-15,6-7-3 0,3-4-3 16,5-1-5-16,2-1-6 0,4 0 3 0,2-1 0 16,7-4-4-16,4-3 1 0,2-3-5 15,3-3 1-15,4-4-2 0,2-2-2 16,1-6-3-16,1-1 5 0,-3-3-1 0,3-5 1 16,-1 0-7-16,-2-4 4 0,-1-3-2 15,-1 0 2-15,1-3-4 0,-6-1 6 0,0-1-1 16,-4-2-4-16,-3-1 4 0,-3 1-4 15,-1-1 2-15,-5 1 3 0,-4 5-8 16,-7-1 1-16,-2 2 0 0,-3 1-7 16,-8 5 7-16,-5-1-3 0,-1 5 3 0,-1 0-5 15,-3 5-2-15,0 2-10 0,2 3-12 16,6-1-18-16,0 0-32 0,5 2-35 16,0-1-387-16,4 1 168 0,-1-2 112 0</inkml:trace>
  <inkml:trace contextRef="#ctx0" brushRef="#br0" timeOffset="187899.6624">24665 7185 136 0,'0'0'122'15,"2"-6"-16"-15,-2 6 1 0,2-5-19 16,-2 5-6-16,2-4-3 0,-2 4-11 0,14-4-8 16,-4 2-1-16,2 1-7 0,10-1-2 15,1-2 3-15,3 2-12 0,5 0 0 16,1-2-10-16,-2 2-2 0,4 0-6 0,-5 0-2 15,3 1 0-15,-4-1-1 0,-4 2-5 16,0-2-7-16,-1 2-7 0,1 0-3 0,-8 0-17 16,1 0-15-16,-4 0-26 0,0 0-38 15,-5-2-276-15,0 2 127 0,-8 0 84 16</inkml:trace>
  <inkml:trace contextRef="#ctx0" brushRef="#br0" timeOffset="188212.2966">25789 6902 20 0,'5'-5'115'0,"-5"5"-8"0,0 0-6 15,2 12-12-15,-7-3-2 0,1 5-11 0,-3 1-3 16,1 4 0-16,0 0-1 0,-3 5-9 16,3-2-5-16,2 1-4 0,0 2 5 0,2-4-12 15,2 1 1-15,2 1-11 0,2-2 3 16,8-1-13-16,-1 3 5 0,6-4-1 16,2-3-8-16,5 0-10 0,3-1-17 15,1-8-14-15,0 1-14 0,2-2-17 0,-2-3-23 16,3-6-28-16,-5 1-264 0,2-2 123 0,-5-1 82 15</inkml:trace>
  <inkml:trace contextRef="#ctx0" brushRef="#br0" timeOffset="188367.8714">26234 7140 95 0,'0'-4'116'16,"0"4"-1"-16,0 0-2 0,0 0 2 0,0 0-12 16,-14 23 10-16,8-6-10 0,0 4-5 15,-2 1-9-15,-1 6-7 0,-2 4-10 16,3 2-4-16,0 4-7 0,-3 8-11 0,1-1-6 15,-1 3-18-15,0-2-25 0,1 1-34 16,-3-2-62-16,2-10-360 0,3 1 155 0,-7-5 102 16</inkml:trace>
  <inkml:trace contextRef="#ctx0" brushRef="#br0" timeOffset="191744.9306">18472 2019 80 0,'2'-2'83'16,"-2"2"2"-16,0 0 7 0,18 17-7 15,-6 2 4-15,-2 2-13 0,5 10-4 0,-1 10-13 16,4 4 4-16,-4 4-8 0,6 18-6 16,-6-10-5-16,-1-6 3 0,0-1-10 15,-3-1-4-15,1-3 1 0,-3-6-3 0,-2-6-6 16,1 1-9-16,0-9-20 0,-1-2-16 15,0-2-9-15,-2-3-13 0,2-3-18 16,3-5-23-16,4-4-229 0,0-3 106 0,3-4 70 16</inkml:trace>
  <inkml:trace contextRef="#ctx0" brushRef="#br0" timeOffset="192115.9451">19454 2244 9 0,'4'-31'114'0,"-2"5"-1"0,-2 3-2 16,-2 4-1-16,-2 1-2 0,0 4-1 16,-5 0 0-16,1 0-15 0,-5 5-6 15,0 0-8-15,-1 5-6 0,-4 2-6 0,2 4-3 16,-1-1-11-16,-1 5-6 0,4 4-5 16,2 1-12-16,2 5 6 0,4-2-7 0,6 9-3 15,2-3-3-15,4 7 0 16,8 1-2-16,0 2 0 0,8 7-6 0,1 1 5 15,3-2-7-15,-2 2 1 0,2 2-7 16,-3-1 3-16,-1 0-3 0,-4-1-7 0,-5-7-3 16,-4-4 1-16,-5-1 6 0,-6-5-4 15,0-2 3-15,-9-1-3 0,-6-1 3 16,-4-6 10-16,-4-6 4 0,-5-2 10 16,1-6 19-16,-1-2 8 0,0-6 1 0,3-7-6 15,7-3-5-15,8-7-6 0,10-3-1 16,8-5-11-16,10-8 0 0,23-17-8 15,7 2-16-15,24-7-32 0,9 5-43 0,6 5-69 16,-20 15-484-16,1-1 213 0,-7 6 141 16</inkml:trace>
  <inkml:trace contextRef="#ctx0" brushRef="#br0" timeOffset="192685.0601">21152 2476 87 0,'6'-7'138'0,"6"-5"-16"0,7-1-6 16,9-6-19-16,6-2-9 0,6-4-5 15,3 3-6-15,16-14-16 0,0 4-20 16,0-2-19-16,-2 0-14 0,-4 0-24 0,-9 5-16 16,-9 4-16-16,-3-3-16 0,-8 3-11 15,-2 0-165-15</inkml:trace>
  <inkml:trace contextRef="#ctx0" brushRef="#br0" timeOffset="192903.4761">21833 1889 456 0,'-10'-22'-6'15,"-6"4"23"-15,-3 3 21 0,3 4 12 0,-4 1 14 16,4 5 19-16,0-1 0 0,4 0-5 16,2 1-13-16,-1 2-7 0,5 2-8 0,6 1 2 15,0 0-3-15,0 0-9 0,29 15-13 16,-5-5 2-16,7 1 3 0,5 4-3 16,4 2-2-16,5 4-2 0,-3-1-3 15,-2 5 1-15,1 3 0 0,-7 2-4 0,-3 0 0 16,-3 5 3-16,-7-2 8 0,-8 3 2 15,-7-4 1-15,-4 0-5 0,-8 3 3 16,-7 1-4-16,-6-1-5 0,-6 2-5 0,-5-5-4 16,-4-3-13-16,2-3-16 0,7-2-33 15,-1-7-49-15,10-6-53 0,5-3-323 16,5-8 161-16,6 0 106 0</inkml:trace>
  <inkml:trace contextRef="#ctx0" brushRef="#br0" timeOffset="193243.1593">23752 1496 68 0,'-2'-13'125'15,"2"1"-6"-15,-2 2-15 0,2 0-7 16,2 1-4-16,-2 0-14 0,-2 0-6 16,2 2-4-16,0 2-10 0,-2-1-11 0,2 0 0 15,0 6-6-15,0 0 0 0,0 0 8 16,0 17-5-16,0 2-3 0,2 8-1 16,-2 5-1-16,0 9-9 0,0 0 1 15,0 5-3-15,0 1-6 0,0 9 2 0,0-5-2 16,0 5-2-16,0-12-6 0,-2 11-19 15,2-10-15-15,2-3-37 0,0-2-19 0,-2-8-26 16,2-2-317-16,3-2 142 16,0-7 94-16</inkml:trace>
  <inkml:trace contextRef="#ctx0" brushRef="#br0" timeOffset="193632.7007">24318 1933 44 0,'6'-23'155'0,"1"-4"-4"0,-3 1-17 16,-2 2-10-16,-2-1-10 0,-2-2-16 16,0 3-1-16,-5-3-6 0,-1-1-4 0,-3 6-8 15,-5 3-7-15,-6 0-6 0,-3 4 0 16,-3 5-5-16,0 5-4 0,-1 2-4 16,4 6-6-16,0 0-8 0,-1 3 0 0,4 3-6 15,6 5-3-15,3 1-3 0,3 2-2 16,7-2-6-16,3 4 0 0,7 3 1 15,1-2-3-15,7 5-1 0,5 2-4 16,-2-3 0-16,4 3-3 0,1 0-4 0,-2 1-8 16,-2 1 2-16,-1-2 0 0,-2 1-1 15,-6-3-11-15,-3 2 11 0,-5-3 3 0,-4 1 0 16,-5-1 3-16,-5-2 6 0,-4 0 14 16,0-6 5-16,-6 1 8 0,1-6 6 15,-2-1 2-15,4-4 4 0,1-2-1 16,2-4-2-16,-1-4-7 0,5-6-6 0,3-1-3 15,7-6-4-15,2-2-12 16,9-8-23-16,3-4-21 0,11-7-49 0,17-11-36 16,1-5-74-16,7 3-476 0,-5-1 227 0,-1 5 149 15</inkml:trace>
  <inkml:trace contextRef="#ctx0" brushRef="#br0" timeOffset="194542.6877">25662 1871 27 0,'-8'-16'132'0,"-1"1"-3"16,2-2-1-16,-1 2-6 0,2 1 0 15,-2-1-4-15,-2 2-7 0,0 1-6 0,0 2-11 16,-5-1-11-16,-2 5-8 0,-4 5-8 16,-9 5-3-16,-6 7-14 0,-4 8-2 0,-3 4-6 15,-9 15-4-15,1 2-8 0,9 4-1 16,9-4-3-16,11-6-8 0,4-4-3 15,6 1-5-15,1-7-2 0,9 3-4 16,0-8-2-16,6-2 2 0,5-5-1 0,3-5 1 16,4-4 2-16,2-6 1 0,4-5 4 15,7-10 4-15,-1-3 7 0,4-9 7 0,10-18 0 16,-4-7 0-16,0-4-4 16,-4-8 1-16,0-3-6 0,-2-4-2 0,-5 1-1 15,-1 1-1-15,-6 3 2 0,-4 14-1 16,-6 9 4-16,-4 10 12 0,0 4 5 0,-1 5 0 15,-1 2-4-15,-2 6-3 0,0 1-5 16,-2 5-6-16,0 5-1 0,-2 7-1 16,2 1-3-16,-11 19-2 0,5 4-1 15,2 4 1-15,0 15-6 0,2-1-6 0,4 13-5 16,2-1-3-16,2 2-2 0,3-1 0 16,10 14-3-16,-2-15-3 0,-1-6-2 15,4-4-4-15,1-3 0 0,4-6 3 0,-4-7 2 16,1-4-1-16,3-4 1 0,-4-5 2 15,2-7-3-15,-1-3 0 0,1-4-1 16,2-5-1-16,-1-6-4 0,3-3-6 0,-1-6 4 16,-3 1 1-16,-6 0 1 0,2 4 5 15,-5 2 0-15,0-1 6 0,-6 4 0 16,2 1 0-16,-3 1 2 0,-1 4 0 0,1 4 3 16,-7 0 1-16,0 0-7 0,8 14 6 15,-6-7 0-15,2 3-1 0,1-1 2 16,3 3-3-16,0-1 2 0,1-3 5 15,2 2-1-15,-3-3 2 0,2-3-2 0,2-1 6 16,-2-1-3-16,0-4 6 0,1-1-6 16,2-3-2-16,-5-4 4 0,3 1-3 15,-3 0 2-15,2-1-3 0,0-1 4 0,-2 3-4 16,-2 0 4-16,0 1-1 0,3-1-2 16,2 1-2-16,-1 1-2 0,3 2 5 15,1 0-5-15,2 2 2 0,2 1 6 0,2 2-3 16,-4 1-4-16,3 4 4 0,-1 0-3 15,0 0 2-15,0 1 1 0,-4 4-2 16,-1-1 2-16,-5 4 3 0,-1-1 0 16,-3 0-4-16,-4-2-6 0,-2 1-10 0,0 1-18 15,-5 0-29-15,-1-2-34 0,-3-4-37 16,-1 0-350-16,-2-2 165 0,0-5 109 0</inkml:trace>
  <inkml:trace contextRef="#ctx0" brushRef="#br0" timeOffset="194663.3635">26210 1271 37 0,'2'-13'69'0,"0"4"-12"15,4-2-21-15,4 0-25 0,0-1-83 0,2 3 25 16,5-5 16-16</inkml:trace>
  <inkml:trace contextRef="#ctx0" brushRef="#br0" timeOffset="194827.9232">26858 1152 66 0,'10'27'105'0,"1"-3"-7"0,-1 3-10 16,1 0-3-16,0 4-10 0,-1 2-13 16,4 4-20-16,-6 1-20 0,-2 0-31 0,0 2-22 15,-2-3-26-15,-2-4-129 0,-2-4 63 16,0-6 42-16</inkml:trace>
  <inkml:trace contextRef="#ctx0" brushRef="#br0" timeOffset="195465.0925">26953 1716 203 0,'0'5'17'16,"-2"-5"10"-16,2 0 7 0,0 0 3 0,0 0-1 16,17-14-4-16,-9 8-1 0,5-1 5 15,2-2 0-15,4-2-3 0,4 1 0 0,7-3-2 16,1 2 0-16,1-4-9 0,0 3 5 16,0-1-5-16,-1 0 9 0,-1-3-1 15,-9 3 8-15,1 1 17 0,-4 2 10 16,-2-2 4-16,-6 1-6 0,-4 3 1 0,-4-1-13 15,-4 2 3-15,-4 1-3 0,-2 3-4 16,-8 0-6-16,2 6-4 0,-3 0-3 16,0 3-4-16,2 1-7 0,-1 8 5 0,2-5-6 15,0 7 1-15,6-4-6 0,1 2-5 16,3 0 1-16,1 0-1 0,6-3-3 16,-1-1 0-16,2-2 1 0,3-1-2 0,3-2 0 15,-2-2 4-15,4-2-3 0,0-2 2 16,-2-2-1-16,1 0-10 0,0-4 4 15,1-2 1-15,-1 1-3 0,-3 1 4 0,0-2 7 16,0 2-1-16,-2 1 3 16,0-1-3-16,-2 1 1 0,0 1-4 0,0 2-5 15,-4 2 2-15,0 0-1 0,15 6 3 16,-10-1-8-16,-1 3-5 0,0 1-1 0,5 3-1 16,-3 1-9-16,2-1-3 15,3-3-2-15,-2 3-8 0,3-5-11 0,-2 1-11 0,4-2-3 16,-4-5-3-16,3 1-3 0,-1-5 6 15,-1-2 1-15,2-1 1 16,-1-2 7-16,-2-2 6 0,2-1 4 0,0-3 2 16,-1 3 2-16,-1 1 1 0,1-1 6 15,-2 3 0-15,1-1 0 0,-2 3 3 0,0 2 0 16,4 2 4-16,-4 0 2 0,0 6 5 16,1 0 0-16,2 2 3 0,-3 3-3 15,1 0 3-15,-1 1-2 0,0 2 6 16,0-3 0-16,-3-1 8 0,2-1 5 0,-3 1 20 15,0-2 14-15,0 0 11 0,0-4 8 16,0 1 1-16,-4-3-5 0,0 0-9 16,0 0-4-16,16-7-4 0,-10 1-5 15,0-2-6-15,0 3-5 0,1-1 1 0,1 0-12 16,-2 3 2-16,1-2-2 0,2 5-2 0,-1 0-3 16,0 2 2-16,-2 4-5 0,4 0-8 15,-4 3-3-15,2 3-18 0,-2 1-20 16,1 0-31-16,-1 0-42 0,-2-1-320 15,3-2 148-15,-3-2 98 0</inkml:trace>
  <inkml:trace contextRef="#ctx0" brushRef="#br0" timeOffset="195792.804">28254 1383 129 0,'-10'9'135'0,"0"5"-14"0,-1 1-14 16,3 2-4-16,3 2-12 0,1 0-8 0,4 1-10 16,0 0-6-16,4-3-11 15,-2 1 0-15,5-3-1 0,4-4-4 0,1-1-1 16,3-6-6-16,0-4 0 0,4-4-8 16,4-4-3-16,-2-4 1 0,3-1 6 15,-6 0-1-15,2-1 10 0,-1 1 5 0,-7 4 19 16,2-2 14-16,-4 3 2 0,-4 2-7 15,0 3-9-15,-6 3-10 0,0 0-5 0,0 0-4 16,0 18-8-16,-2-6-9 0,4 1 1 16,0 5-4-16,5-2-2 0,4 5-6 15,1 0-8-15,9 0-27 0,5-2-32 0,6 0-59 16,-1-5-77-16,3-6-515 0,-4-3 236 16,-7-5 155-16</inkml:trace>
  <inkml:trace contextRef="#ctx0" brushRef="#br0" timeOffset="196198.8155">23839 3276 44 0,'0'0'130'0,"47"-11"1"0,-7 1-4 16,38-14-7-16,33-9-4 0,16-2 0 16,15-7-6-16,12-1-1 0,51-12-7 15,3 1 3-15,16-7-5 0,11 5-4 0,2-2-2 16,0-4-7-16,2 6-2 0,-4 3-12 15,-2 3-4-15,-6 4-9 0,-13 2-7 0,-52 14-5 16,-3 0-6-16,-13 3-2 0,-11 2-2 16,-8 3-5-16,-26 2-4 0,-8 5-1 15,-9 0-5-15,-6-1-2 0,-18 3-7 16,-14 4-7-16,-7 1-4 0,-10 3-8 0,-1-1-13 16,-8 0-19-16,-2 1-30 0,-8 1-36 15,-8 0-30-15,-2 4-33 0,-21-6-421 0,-2 6 200 16,-13 0 132-16</inkml:trace>
  <inkml:trace contextRef="#ctx0" brushRef="#br0" timeOffset="196514.5942">23725 3438 69 0,'0'0'137'0,"61"-15"-2"0,10-2-5 0,18-7-9 16,40-7-8-16,16-10-9 0,19 2-6 15,45-11-5-15,9-1 0 0,13 0-10 0,6-3-5 16,0 1-4-16,-8 1-9 0,-5 2-4 16,-4 5-5-16,-11 3-5 0,-46 10-7 0,-8-1-5 15,-7 4 3-15,-12 2-9 0,-15 3-4 16,-28 7-1-16,-13 0-7 0,-17 1 0 15,-12 7 2-15,-11 2-5 0,-4-1-4 16,-6 0-5-16,-3 4-6 0,-1-1-17 0,-7 1-25 16,2 0-35-16,-2 1-51 0,-1-6-431 15,-4 2 189-15,-2 1 125 0</inkml:trace>
  <inkml:trace contextRef="#ctx0" brushRef="#br0" timeOffset="200058.7513">2474 5728 6 0,'0'0'52'16,"-3"-6"-4"-16,3 6-4 0,0 0 2 16,-2-4-1-16,2 4-1 0,0 0-1 15,0 0 0-15,-4-3-1 0,4 3 4 0,0 0 2 16,0 0-4-16,0 0-2 0,0 0-3 15,0 0-6-15,0 0 6 0,-4-4 0 0,4 4 3 16,0 0-4-16,0 0 0 0,0 0 6 16,0 0-2-16,0 0-12 0,0 0 12 15,0 0-5-15,0 0-4 0,0 0 5 16,0 0 0-16,0 0-15 0,0 0 9 0,-10 9-1 16,8 1-7-16,-3 7-1 0,-5 14 7 15,-1 16-5-15,-10 24 0 0,-1 9 2 0,0 7 3 16,-4 20-3-16,1 2 2 0,7-20-3 15,8 2-9-15,4-5-1 0,6-2 3 16,6-4-2-16,2-17-1 0,10 6-2 16,0-18-1-16,4-9 2 0,3-6-7 0,5-6 4 15,4-6-2-15,1-10 1 0,1-8 1 16,1-3 0-16,3-9 0 0,6-7-3 16,-3-5-2-16,-3-3 1 0,-6-5-1 15,-5-3-1-15,-3-3-3 0,-10 2 0 0,-2-4 1 16,-10 2 4-16,-2 2-1 0,-6 3-5 15,-5 0 0-15,-6 2 1 0,-3 3-3 0,-4 8 1 16,-1 6-1-16,-7 5 1 0,0 3 0 16,-1 6-3-16,-3 1-1 0,-2 7 2 15,4-1-1-15,3 2-2 0,3 1-8 0,5 1-15 16,6 0-9-16,5 0-13 0,5-3-21 16,3 3-26-16,7-4-41 0,-1 0-324 15,2-6 157-15,4 1 103 0</inkml:trace>
  <inkml:trace contextRef="#ctx0" brushRef="#br0" timeOffset="200284.2154">3369 6441 29 0,'13'-12'90'0,"3"-3"-4"0,8-5-13 0,4 2-6 0,5-7-6 16,5 0-9-16,3 1-13 0,-3-3-17 0,0 2-11 15,0 0-17-15,-4 3-20 0,-5 0-144 16,-3 1 58-16,-3 0 38 0</inkml:trace>
  <inkml:trace contextRef="#ctx0" brushRef="#br0" timeOffset="200488.6663">3755 5936 71 0,'-5'-2'108'0,"5"2"-9"0,-4-4-7 0,4 4-9 16,0 0-8-16,25-4-4 0,-6 4-7 15,5 2-2-15,6 0-8 0,1 4-9 16,7 1 0-16,0 3-3 0,9 4-5 16,-5 4 0-16,-2 6 0 0,-5 2 5 0,-9 5-16 15,-6-1-1-15,-10 4-1 0,-5 0-2 0,-7 5-2 16,-5-1-7-16,-5 5-8 0,-6-3-17 15,2 0-12-15,-2-10-23 16,2-2-28-16,3-8-279 0,0-3 120 0,3-9 79 16</inkml:trace>
  <inkml:trace contextRef="#ctx0" brushRef="#br0" timeOffset="201453.9027">4794 5323 92 0,'-13'-6'143'0,"3"2"-13"0,1 2-13 15,0 4-11-15,-1 5-13 0,2 9-5 16,-1 8-6-16,-2 11-8 0,5 5-8 0,0 9-1 15,6-3-5-15,2 9-4 0,4 1-5 16,4-3-5-16,8 16-5 0,-2-16-3 16,2-9-3-16,3-2-1 0,-2-12-8 0,2-3 5 15,0-5-10-15,0-8 4 0,-2-9-1 16,1-5-2-16,0-8-2 0,0-6-5 16,1-11 3-16,0-10 1 0,-4-8-3 0,1-23 0 15,-2-11-4-15,-6-5 0 0,-4-8-3 16,-3-1-1-16,-8-2-2 0,1-1 1 15,-6 4-2-15,0 9-2 0,-6 6 6 0,6 17 6 16,-3 14 10-16,2 8 0 0,1 3-1 16,1 10-4-16,1 10-2 0,0 7-7 15,-1 6 4-15,2 13 2 0,1 10-3 16,2 11 0-16,6 20-3 0,4 30 3 16,8 5-5-16,6 20 4 0,10 0 0 0,-1-9-2 15,1-20 1-15,2-3-2 0,0-7 1 16,1-5-4-16,4-9-10 0,-7-13 2 15,-6-9-2-15,4-3-2 0,-7-8 1 0,1-8-4 16,-4-5-2-16,2-7-1 0,-4-5-3 16,0-3-4-16,3-9 2 0,-3-3 0 15,2-6-4-15,-2-5-1 0,-6 0 4 0,4-3 1 16,-6 4 5-16,-4 2 1 0,3 2 3 16,-3 4 1-16,2 2 6 0,-4 4-6 0,2 3-3 15,-2 4 3-15,1 5 3 0,-3 1-1 16,0 0 2-16,9 19 1 0,-5-8-3 15,2 1 0-15,2 1 3 0,0 0 1 16,4-1 1-16,-2 1 0 0,2-2 1 0,1-4-2 16,2 1 1-16,2-2 2 0,-5-6-5 15,6-2 1-15,-4-2-5 0,1-4 3 0,-2-2-5 16,-4-4-3-16,-3-1 6 0,-4-2-7 16,-2-2 4-16,-4 2-6 0,-5-1 5 15,1 0-2-15,-5 2 1 0,0 2 5 16,3 0-4-16,-2 3 6 0,2 0 1 0,0 2-3 15,4 2-7-15,0-1 11 0,3 0-6 16,3 3 2-16,3-5 2 0,3 1-1 16,4-3 0-16,6-3 1 0,0 0 3 0,3-4-4 15,4-1-11-15,0 0 9 0,-1-1 2 16,-1-1-3-16,-4 3-3 0,0 3 9 16,-5 1 6-16,2 3 5 0,-6 0 6 0,-4 5-8 15,0 1 0-15,-2 1 2 0,-2 5 4 16,0 0-9-16,0 0-1 0,0 0 3 0,0 0-2 15,0 0-2-15,8 11 1 0,2-5-1 16,0 1 2-16,2-1-2 0,5 1 3 16,1 1-4-16,0 2 3 0,4 1-2 15,-4 1-1-15,2 2 3 0,-5 2-1 0,-3 4 3 16,-4 0-10-16,-3 3 8 0,-5 0 0 16,-7 1-6-16,-1 3-14 0,-4 0-9 0,-6 1-22 15,-1-3-33-15,1-2-50 0,-4-2-364 16,1-6 168-16,0-3 110 15</inkml:trace>
  <inkml:trace contextRef="#ctx0" brushRef="#br0" timeOffset="207424.6171">2398 7546 16 0,'0'0'68'0,"0"0"1"0,0 0-8 16,4-4-1-16,-4 4-6 0,2-6-3 15,2 2-1-15,-2 0 5 0,2 0 1 0,-4 4 4 16,5-7-8-16,-3 3-7 0,-2 4 3 16,2-6-3-16,-2 6-2 0,2-4-3 15,-2 4-1-15,5-3-2 0,-5 3-4 16,0 0-3-16,0 0 7 0,2-6-12 0,-2 6-3 15,0 0 1-15,0 0 0 0,0 0-9 16,0 0-5-16,0 0 22 0,12 8-14 0,-3 5 4 16,1 8 6-16,3 11 0 0,6 10 5 15,9 26-1-15,-1 5-1 0,3 8 0 0,4 23 1 16,-1-2-5-16,3-2-2 16,-2-1-2-16,2 0 3 0,-1 0-3 15,-9-19-1-15,4 2-6 0,-2-3 5 0,-3-2-4 16,3-2 2-16,-5-3-7 0,3-4 1 15,-6-5 1-15,2 0-4 0,-6-11-2 0,-3-10 4 16,-2-6-3-16,0-3-7 0,-3 0-3 16,0-5-10-16,-2-6-13 0,-1 1-7 0,2-6-13 15,-3 0-11-15,-2-1-11 0,2-7-14 16,-2-3-17-16,-2-6-22 0,0 0-283 16,0 0 137-16,-2-21 90 0</inkml:trace>
  <inkml:trace contextRef="#ctx0" brushRef="#br0" timeOffset="208067.4319">2667 7608 55 0,'0'0'95'0,"-5"-9"2"16,3 7-10-16,2 2-11 0,-2-8 0 15,2 8-10-15,-2-4-7 0,2 4-6 16,0 0-7-16,-2-6-9 0,2 6 1 0,0 0-3 16,0 0-1-16,8 18 8 0,3-5 10 15,1 9-7-15,8 7 0 0,3 12 2 16,13 18 2-16,0 9-2 0,2 3-3 0,7 18-3 16,-1 3-4-16,3-3 3 0,-1 3-5 15,1-1-1-15,-1 3-6 0,5-5 4 16,-7-1-4-16,-6-16-3 0,3 0-8 15,-3-3 4-15,-2-5-2 0,-3 0 1 0,1-3-5 16,-2-5 0-16,-9-10 1 0,-1-6-3 16,-4-1-2-16,-2-8-1 0,0 0-6 0,-3-4-5 15,-2-4-11-15,0-2-10 0,-3-2-9 16,-2-4-6-16,2 0-10 0,-2-1-6 16,0-4-10-16,-2-3-10 0,0-1-17 15,-4-6-23-15,0 0-276 0,0 0 132 0,0 0 87 16</inkml:trace>
  <inkml:trace contextRef="#ctx0" brushRef="#br0" timeOffset="208431.4879">2632 7574 1 0,'-4'-4'87'0,"4"4"-5"16,0 0-9-16,0 0-6 0,0 0-1 0,17 29 6 16,3-3-5-16,4 10-4 0,19 22-4 15,5 6-1-15,12 21-8 0,1 0-4 16,3 3 0-16,-3-3-10 0,0 3 1 15,-1-2-5-15,-3 0-6 0,-4-3 2 0,-3-3-1 16,-7-13-1-16,-3-2-1 0,-4-2-6 16,0 0 6-16,-1-4-7 0,-7-1 0 15,-2-10-3-15,-5-7-17 0,-1-3-3 0,-4 2-8 16,0-6-16-16,-2-4-9 0,-1-3-16 16,-3-4-24-16,1-4-245 0,-2 0 109 15,-1-6 73-15</inkml:trace>
  <inkml:trace contextRef="#ctx0" brushRef="#br0" timeOffset="223094.6689">22277 5938 10 0,'0'-6'46'0,"2"0"-10"16,0 0 1-16,1 1-11 0,1-1-6 15,0-1-5-15,-2 1-2 0,3 0-4 16,1 0-7-16,-2 0-8 0,1 1-7 0,1-1-54 15,-4 2 23-15,4 1 15 0</inkml:trace>
  <inkml:trace contextRef="#ctx0" brushRef="#br0" timeOffset="227791.1645">22970 12740 16 0,'0'0'53'0,"0"0"-4"0,0 0-3 16,0 0-4-16,-4-3-5 0,4 3 4 15,0 0-7-15,0 0-5 0,0 0-1 16,0 0-3-16,0 0-5 0,0 0-4 16,0 0 2-16,0 0-6 0,0 0-4 15,0 0-2-15,0 0-6 0,0 0-5 0,0 0-5 16,0 0-17-16,0 0-122 0,14 10 50 16,-14-10 34-16</inkml:trace>
  <inkml:trace contextRef="#ctx0" brushRef="#br0" timeOffset="229211.3423">29182 12239 40 0,'11'-2'63'0,"-1"-2"-3"15,5 3-7-15,0-1-3 0,0-2-6 16,-1 2-5-16,4 0-1 0,-4 1-8 0,3-2-1 16,-2 1-4-16,-2 2-6 0,-1-1-2 15,-2 1-22-15,4-3-12 0,-6 2-22 16,0 1-113-16,1 1 52 0,-9-1 34 15</inkml:trace>
  <inkml:trace contextRef="#ctx0" brushRef="#br0" timeOffset="229395.8692">29058 12550 115 0,'10'0'128'0,"-10"0"-7"0,27-4-10 0,-8 2-13 0,0-2-11 15,1 3-10-15,2-4-7 0,0 2-9 16,-3-1-5-16,6-2-15 0,-4 3-23 16,3-3-15-16,-3 2-24 0,-2-2-21 15,0 1-30-15,-3-1-218 0,4 2 99 16,-1-2 65-16</inkml:trace>
  <inkml:trace contextRef="#ctx0" brushRef="#br0" timeOffset="229691.6016">30223 11901 93 0,'0'0'93'0,"7"-3"-7"0,-7 3 2 16,0 0-9-16,12 8-3 0,-5 0 1 15,-1 4-1-15,1 3-8 0,1 8-2 0,-2-1-10 16,0 3 1-16,-2 3-6 0,-2 3-1 16,4-1-9-16,-4 3-1 0,-2 0-1 15,0 3-2-15,-2-5-1 0,0 0-10 16,-4-1-2-16,4 1-17 0,-2-3-18 0,0 2-17 16,0-5-20-16,0-1-27 0,0-1-32 15,0-5-232-15,-3 3 115 0,-2-3 76 16</inkml:trace>
  <inkml:trace contextRef="#ctx0" brushRef="#br0" timeOffset="229933.9415">29565 12752 119 0,'-4'-5'174'0,"4"5"-18"0,10-10 18 15,6 4-17-15,8-2-11 0,17 0-12 16,12 1-12-16,6-3-13 0,30-3-9 0,2 1-12 15,2 1-7-15,0 2-5 0,-2 1-7 16,0-3-10-16,-2 1-3 16,-4 2-4-16,-11 6-6 0,-13-4-8 0,-2 1-2 15,-3 2-3-15,-9-1-5 0,-7 2-16 0,-9-1-20 16,-1 3-20-16,-10 0-11 0,-2 6-30 16,-8-1-49-16,-5 1-47 0,-10 2-392 0,-5 2 189 15,-8 3 125-15</inkml:trace>
  <inkml:trace contextRef="#ctx0" brushRef="#br0" timeOffset="230347.8358">30329 12889 34 0,'-13'14'132'0,"-1"2"-11"16,-6 11 2-16,-5 10-5 0,2 1-8 16,0 3-1-16,-7 16-9 0,-2 2-2 15,11-9-10-15,2-6-11 0,2 2-5 0,5-3-6 16,3-2-4-16,2-3-6 0,5-2 0 16,4 0-8-16,5-2-4 15,2-2-4-15,5-1-4 0,6-4-4 0,3-2-1 16,2-7-3-16,4 0-2 0,3-5-3 0,2-1 0 15,-5-7-3-15,3 1-3 0,-2-4-2 16,-1-4-2-16,-1-2 3 0,-2 0 1 16,-7-2-6-16,0 1 4 0,-6-1 6 0,-1-4-4 15,-8 3-1-15,-2-1-3 0,-6 1 3 16,-6-1-8-16,-3 2 4 0,-6 1-3 16,0 1 3-16,-5 2-4 0,0-2 2 15,0 3-18-15,1 1-13 0,1 0-17 0,4 0-20 16,-2 0-25-16,6 1-21 0,1 1-34 15,2-2-396-15,3 4 182 0,-3-2 119 16</inkml:trace>
  <inkml:trace contextRef="#ctx0" brushRef="#br0" timeOffset="255723.2944">10786 8610 29 0,'4'-3'31'0,"-4"3"1"15,0 0-9-15,0 0-3 0,0 0-1 16,0 0-5-16,0 0-5 0,0 0-6 15,0 0-10-15,0 0-52 0,0 0 20 0,0 0 13 16</inkml:trace>
  <inkml:trace contextRef="#ctx0" brushRef="#br0" timeOffset="261019.0134">22034 14662 28 0,'0'0'93'0,"-7"-7"-3"0,3 6-9 0,4 1-7 16,0 0-9-16,-6-5-2 0,6 5-2 16,-4-3-2-16,4 3-3 0,0 0-2 15,-4-5-4-15,4 5-3 0,0 0 2 16,0 0-8-16,-5-2 4 0,5 2-2 0,0 0-12 16,0 0 0-16,0 0-1 0,0 0-7 15,-4-5-6-15,4 5-3 0,0 0 6 16,0 0-5-16,0 0 1 0,0 0 3 0,0 0-4 15,0 0-7-15,0 0-3 0,0 0 9 16,0 0-8-16,0 0 11 0,0 0-5 16,0 0-6-16,-8 9-4 0,6-3-2 15,2 2 4-15,-3 1 1 0,3 2-3 0,-2 5-2 16,0 3 2-16,2 4 3 0,-2 6-3 16,2 11 4-16,-2 2 5 0,0 1-14 15,0 9 1-15,2-2 7 0,-3 6-4 0,1-2-11 16,2-1 8-16,0 1 3 0,0-7 0 15,0-3-5-15,0 1 0 0,2-6-5 16,1 5-11-16,-1-10-9 0,0-4-13 0,0-1-7 16,-2-2-13-16,0-6-12 0,2-3-22 15,-4-2-224-15,0-6 109 0,-2-1 72 0</inkml:trace>
  <inkml:trace contextRef="#ctx0" brushRef="#br0" timeOffset="261303.7529">21948 14559 85 0,'20'-15'82'0,"2"8"-4"16,-1 1-8-16,2 4-2 0,0 2-11 16,5 4-3-16,-1 2-4 0,7 5-3 15,-2 4-6-15,0 3 0 0,-3 3-6 16,3 4 3-16,-9-2-5 0,-1 1 3 0,-4 4-1 15,-6-3-5-15,-4 0 7 0,-6 0-5 16,-2 4 1-16,-6-4-6 0,-6 4-3 0,-4 2 1 16,-3-2-5-16,-7 1-3 15,-4-2-5-15,1 0 1 0,2-6-11 0,-1-5-8 16,7-2-10-16,-3-5-23 0,8 1-19 16,3-5-19-16,3-6-238 0,5-3 107 0,5 3 70 15</inkml:trace>
  <inkml:trace contextRef="#ctx0" brushRef="#br0" timeOffset="261633.6374">23239 14718 34 0,'-11'-4'104'0,"-2"4"-2"16,-2 4 0-16,1 1-4 0,-8 7-8 16,-1 9-3-16,-2 9-2 0,-3 5-7 15,-7 20-3-15,0 4-4 0,1 5-8 0,4-2-5 16,6 0-7-16,4-6-8 0,-1 5 2 16,11-10-8-16,6-5 3 0,2-4-6 0,4-6-6 15,4 4-6-15,4-4-3 0,3-1 5 16,6-3-6-16,2-6-2 0,3-1-7 15,3-3-1-15,3-5-6 0,0-3-13 0,1-2-20 16,-3-5-11-16,1-1-25 0,2-4-18 16,-1 0-30-16,-2-4-257 0,3 0 127 15,-5-4 83-15</inkml:trace>
  <inkml:trace contextRef="#ctx0" brushRef="#br0" timeOffset="263408.0299">23844 14968 18 0,'-5'-14'84'0,"3"4"-2"16,-4-3-7-16,0 0-3 0,-3 5-2 0,1 0-11 16,-3 5-4-16,-2 1-3 0,-3 7-4 15,-4 5-4-15,-3 9-5 0,-5 9-2 16,0 12-1-16,-9 13-6 0,1 5 3 0,4 3-4 16,7 2-2-16,6-14-4 0,6 1-4 15,5-4-3-15,4-7-3 0,4 4 8 16,2-9-4-16,6 2-12 0,3-4 4 0,1-4-1 15,1-8 0-15,2-2 0 0,1-6-2 16,0-4 5-16,-2-3-5 0,-1-5 4 16,0-5-1-16,0-4 1 0,-1-4-4 15,-2-6 0-15,0-1-1 0,-2 0-3 0,-2-1 3 16,-2 3-2-16,0-1 5 0,1 4 0 16,-3-4 4-16,0 5 4 0,0 4-1 0,0-2-8 15,0 2 5-15,1 1-5 0,-1 0-1 16,0 5 0-16,2 1 0 0,0 0 0 15,-4 3-1-15,13 0-1 0,-13 0 3 16,17 3-4-16,-6-3-5 0,-3 4 8 0,2-1 1 16,1-3-6-16,0 3-2 0,-3 3 0 15,1 0 6-15,-1-3-3 0,2 7-1 16,-3 5 9-16,0 4 0 0,-1 9 1 0,-2 7 6 16,0 3 2-16,-2 5 0 0,-4 13 0 15,0 1 0-15,-2 23 2 0,-2 1 1 16,-1-15-4-16,3-6-3 0,2 2-2 15,-3-5 3-15,1 2-9 0,0-4 4 0,0-4-7 16,-3 1 9-16,3-10-7 0,0-7 2 16,-2-1-1-16,-3-9-5 0,2-4 0 15,-1-8-2-15,2-4 3 0,-2-9-7 16,8 0 0-16,-20-25 3 0,12-2-2 0,2-8-3 16,2-15-2-16,4-11-1 0,8-23-3 0,4-5-1 15,10 1 3-15,1-2 0 0,5 8-2 16,4 7 0-16,2 6 2 0,-1 9 7 15,-1 3-2-15,-6 18-1 0,-2 8 2 16,-4 7 2-16,-3 6 1 0,-3 7-5 0,2 1 5 16,-2 7-1-16,-2 3-6 0,2 3 9 15,2-3-5-15,-3 8 1 0,2-2-2 0,2 1 5 16,-1 1-2-16,2-2-2 0,-4 1 6 16,5 1-2-16,-1-3-5 0,-2-3 4 15,0 1 2-15,-2-3-3 0,1 0 6 16,0-5-6-16,-2-4 5 0,-5-1-8 15,0-3 5-15,-6-2 0 0,0 1-2 0,-4-4 0 16,-4 2 4-16,0 2 0 0,-3 0-6 16,-1 1 3-16,-1-2 1 0,0 5-6 15,5-1-6-15,-2 1-11 0,4 0-5 16,2 1-7-16,2-1-4 0,4 2-5 0,4-7-7 16,2 2-9-16,5-1-5 0,7-5-4 15,1-2 5-15,2-1 5 0,5-6 5 0,-1-3 6 16,1-2 6-16,-2-5 14 0,5-14 3 15,-1-7 9-15,-4-3 12 0,-3-3 13 16,1-3 14-16,-6 3-4 0,-4 9 12 0,-4 9 9 16,-1 4 6-16,-2 6 18 0,-3 3 2 15,0 7 13-15,-2 2 4 0,3 1 2 16,-5 5-1-16,2 3-9 0,-2 7-4 0,2 3 6 16,-4 6 2-16,0 0-6 0,6 40 2 15,-1-2-8-15,-3 6 5 0,1 15-6 16,1 23-5-16,-2 3-4 0,2 4-7 0,0-2-4 15,0 2-6-15,-2-3-2 0,2-2-5 16,-2-4-9-16,0-12-6 0,-2-11-19 16,3 0-24-16,-3-3-23 0,2-10-35 15,0-2-27-15,3-5-27 0,-5-7-36 16,2-10-398-16,0-1 194 0,2-8 129 0</inkml:trace>
  <inkml:trace contextRef="#ctx0" brushRef="#br0" timeOffset="263934.6231">25764 15123 71 0,'-11'-21'117'0,"-2"5"-2"16,0 2-14-16,3 3-6 0,-4-1-8 0,-4 4-5 15,1 3-8-15,-4 3-7 0,-2 2 1 16,-5 3-24-16,-4 12 4 0,-5 3-9 0,-1 7 0 16,4 3-2-16,-1 7-5 0,9-5 1 15,2 5-10-15,7-6-5 0,4 1-1 16,9-7-5-16,2-1-1 0,4-2 1 15,4-5 1-15,5-2-9 0,2-5 11 0,1-5-6 16,4-6-6-16,-4-5 2 0,5-7-1 16,0-8 8-16,0-15 1 0,-1-6 12 0,0-23-7 15,-5-5-2-15,-2-10-3 0,-3-8 5 16,-2-11-8-16,-1-3 3 0,-3-20-5 16,-2 16 1-16,-2-19-5 0,-1 27 5 15,3 9 12-15,0 18 7 0,0 21 18 0,3 9-4 16,-3 8-9-16,0 7 1 0,-3 10-6 15,3 11 2-15,-2 7-6 0,2 0 1 16,0 39-4-16,0 4-2 0,5 14 0 0,-1 29-7 16,6 2-2-16,3 1-7 0,2 0-20 15,4-3-39-15,-2 0 1 0,4-5-20 16,-2-2-22-16,0-5-25 0,-1-3-367 0,-6-16 167 16,2-9 109-16</inkml:trace>
  <inkml:trace contextRef="#ctx0" brushRef="#br0" timeOffset="264324.5802">26248 15068 50 0,'-10'-6'92'16,"-1"6"-10"-16,2 0-2 0,-3 6-10 16,-3 2-11-16,2-2-6 0,-4 7-5 0,3 2-4 15,3-5 0-15,-2 5-11 0,3 0-1 16,4-3-1-16,-3 5-4 0,7-8-3 16,-3 2-5-16,5-2 0 0,0-1-1 15,2-1 0-15,3-3-1 0,0-2-2 0,-5-2-6 16,14-2 3-16,-14 2-2 0,15-6 0 15,-6 0 5-15,-1 0 1 0,0 1-3 0,-1 0 5 16,1-1-4-16,-2 1 6 0,-2 3 3 16,3-1-5-16,-7 3 2 0,11 0-4 15,-11 0 3-15,10 8-6 0,-6 0 6 16,2-2-5-16,4 1-3 0,-2 8 0 0,0-6 1 16,3 3-4-16,-1-5 0 0,1 3-35 15,0-2-29-15,-1-2-39 0,-2-3-254 16,2-3 118-16,-10 0 79 0</inkml:trace>
  <inkml:trace contextRef="#ctx0" brushRef="#br0" timeOffset="264627.2992">25145 14234 1483 0,'-20'-35'13'0,"2"8"-1"15,6 1-20-15,4 3 4 0,1-2-5 16,2 3 18-16,3-3-10 0,-2 7 4 15,4-1 3-15,-2 1-3 0,0 2-2 16,0 2 3-16,0 4 13 0,0-2-1 0,2 5 3 16,-2 3 11-16,2 4 16 0,0 0 9 15,-7 28 4-15,5 7-2 0,-2 16 3 0,0 31-2 16,2 11 1-16,-5 33 0 0,5 3-7 16,-2 15-3-16,6 1-3 0,0 3-5 15,5 0-5-15,-1-5-2 0,4-4-5 16,-1-7-2-16,3-10-9 0,0-25-22 0,0-5-26 15,4-5-12-15,0-11-26 0,3-2-19 16,-3-18-8-16,0-13-50 0,-2-8-36 16,3-6-407-16,-2-12 200 0,2-4 132 0</inkml:trace>
  <inkml:trace contextRef="#ctx0" brushRef="#br0" timeOffset="264923.5138">26327 13858 15 0,'10'-1'142'16,"3"5"-13"-16,2 5-7 0,6 10-13 0,9 10-8 16,10 18-4-16,13 10-6 0,16 22 0 15,7 4-5-15,3 10-7 0,0 2-6 16,-4 5-5-16,-1 0-6 0,-5 4-5 0,-10-1-9 15,-13-3-4-15,-10-2-4 0,-19-16-1 16,-7-3-8-16,-10-12 0 0,-4-7-2 16,-6 16-5-16,-5-8-2 0,-9-3-4 0,4-10-2 15,-2-13-21-15,-1-5-20 0,-3-5-21 16,10-7-21-16,-2-6-26 0,4-8-27 16,1-7-325-16,5-5 151 0,2-10 100 15</inkml:trace>
  <inkml:trace contextRef="#ctx0" brushRef="#br0" timeOffset="265106.0616">27785 15024 159 0,'8'-3'143'0,"3"-2"-15"15,-3 4-12-15,3-3-14 0,2 2-11 16,1-3-10-16,4 0-11 0,-2 2-28 0,3-2-53 15,1 2-41-15,-2 1-244 0,2-1 101 16,-8 0 66-16</inkml:trace>
  <inkml:trace contextRef="#ctx0" brushRef="#br0" timeOffset="265222.1094">27698 15362 161 0,'-2'3'164'0,"4"0"-16"0,-2-3-16 0,0 0-17 16,25-16-47-16,-5 5-54 0,0-10-85 15,8-2-178-15,0-12 85 0,-3 0 55 16</inkml:trace>
  <inkml:trace contextRef="#ctx0" brushRef="#br0" timeOffset="265670.9604">29038 14605 92 0,'0'0'150'0,"-23"11"-17"0,16-3-12 0,3 2-1 15,-5 2-6-15,5 4-13 0,0-1-8 16,4 5-10-16,2 1-9 0,4 2-6 0,5 1-9 16,2 4-1-16,6 1-9 0,1 1-5 15,4 4-4-15,2-2-3 0,-1 2-2 16,1-3-2-16,-8-3-8 0,-2-3 0 15,-8 0 3-15,-2 3-5 0,-4-5-5 0,-4-2 5 16,-4 4-5-16,-2-2-6 0,-8 1 0 16,-4-2-7-16,-4-1-20 0,-1-1-25 15,-1-6-29-15,2-3-30 0,0-2-36 0,3-6-319 16,-1-3 154-16,6-3 102 0</inkml:trace>
  <inkml:trace contextRef="#ctx0" brushRef="#br0" timeOffset="265862.9577">29451 14552 1681 0,'51'-15'-72'0,"0"0"-18"0,-1 0-16 0,1-1-10 0,-3 1-6 0,241-89-53 0,-277 101 252 0,-4 0 7 15,-8 3-3-15,9 14 3 0,-11-3 0 0,-5 12-1 16,-3 9 0-16,-4 13 3 0,-10 16-7 16,-1 11-10-16,-3 8 0 0,0 2-6 15,1 25-9-15,-5-1-5 0,-2-1-5 16,7 3-7-16,-1-4-14 0,3-21-33 0,2 2-35 15,1-6-30-15,4-1-23 0,1-7-47 16,-1-15-459-16,4-13 205 0,2-6 136 16</inkml:trace>
  <inkml:trace contextRef="#ctx0" brushRef="#br0" timeOffset="266214.2637">30361 14948 90 0,'-2'-2'178'16,"2"2"-21"-16,0 0-10 0,-15 19-13 15,2-4-13-15,-2 13-7 0,-1-2-6 16,-6 16-11-16,1 0-10 0,-6 19-7 0,4 3-11 16,1 0-2-16,6-9-8 0,5-8-8 15,2 2-3-15,5-8-6 0,2-1-9 16,4 0 5-16,4-7-6 0,3 3-5 0,2-10-3 15,1-2-1-15,3-6 0 0,2-3-4 16,-2-7-4-16,4-4 2 0,-4-4-6 16,1-4-1-16,0-4 2 0,-4-1 0 15,-2-5-1-15,-3 4-1 0,-5-1 0 16,-2 0-9-16,-9 0 6 0,-1 1-3 0,-4 4 5 16,-6 0-3-16,-5 3-2 0,-3-1-6 15,-2 4-15-15,3 4-25 0,-5-1-20 0,2 3-29 16,2 0-39-16,0 0-436 0,0 1 193 15,1-1 126-15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06:33:13.3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11376 5080 16 0,'30'2'77'15,"15"-2"-5"-15,18 0 2 0,34-5-10 16,5-7-1-16,28-7-8 0,5 1 1 0,7-6-4 16,3-1-2-16,6-1 0 0,1-1-6 15,-3 2-7-15,-3-1-2 0,-7 1 3 16,-12 3-4-16,-8-2 0 0,-28 6-8 16,-11 2-1-16,-16 5-3 0,-16 0-4 0,-7 4 1 15,-7 0 3-15,-5 1 2 0,-3 2-5 16,-6 0-2-16,0 1-1 0,-4-1 1 15,-3 2-4-15,-2-2 0 0,-5 2 2 16,-6 2-8-16,2-2 0 0,-2 2-15 0,0 0-17 16,0 0-18-16,-40 6-11 0,22-4-17 15,-12 1-13-15,-7 5-204 0,-5-2 98 0,-11 5 64 16</inkml:trace>
  <inkml:trace contextRef="#ctx0" brushRef="#br0" timeOffset="282.245">12323 5044 60 0,'71'-21'84'16,"12"1"-6"-16,10-4-9 0,24-4-3 0,6 3-5 15,-3-2 4-15,1 1-18 0,-4 3-1 16,-24 2-4-16,-5 3-7 0,-7 2 1 15,-3 0-5-15,-18 7-6 0,-14-1 1 16,-8 4-5-16,-9 0-1 0,-1 0-3 0,-2 3 0 16,-5-1 4-16,-3 3-8 0,0-3 3 15,-4 2-6-15,2 0 3 0,-6 0-1 16,-2 0-5-16,1 2-10 0,-1-2-16 0,-8 2-21 16,0 0-18-16,13 0-221 0,-13 0 95 15,0 0 63-15</inkml:trace>
  <inkml:trace contextRef="#ctx0" brushRef="#br0" timeOffset="5352.8103">18550 9081 80 0,'-11'-2'157'16,"11"2"-10"-16,-12-3-7 0,12 3-7 15,-11 0-14-15,11 0-4 0,-8-1-5 16,8 1-9-16,0 0-5 0,0 0 2 0,0 0-3 16,0 0-7-16,0 0-2 0,49 0-3 15,-21 1-3-15,17-2-3 0,2 2-6 0,14-2-5 16,2 2-1-16,6-1-6 0,22 0-5 15,0 0-4-15,-11 0-4 0,13 3-5 16,-2-1-4-16,0 2-2 0,-6 2-3 0,-13-3-7 16,-13 2 2-16,0-3-6 0,-6 4-2 15,-6-1-1-15,-5-1-2 0,-4-1-4 16,-6 3-2-16,-4-3 1 16,-3 0-1-16,-4 0-8 0,-2 0 4 0,-1 0-1 0,-4-1-9 15,-2 0-8-15,-1 0-12 0,-4-1-13 16,-7-1-12-16,4 2-9 0,-4-2-27 0,0 0 4 15,0 0-8-15,0 0-7 0,-36-7-4 16,18 3-3-16,-2 3-7 0,-8-5-2 16,-1 1-1-16,-1 3 4 0,-2-4-1 15,1 0 4-15,-3-2 4 0,-2 3 6 0,-1-3 12 16,8-1 8-16,2 2 10 0,1 0 11 16,1-1 12-16,1 2 13 0,6-4 2 0,0 3 9 15,3-2 5-15,3-1 7 0,2-1 8 16,-2-1 5-16,6 3 8 0,0-3 7 15,2 3 5-15,2-3 5 0,0 5 0 16,4-5 6-16,0 3 7 0,2-1-4 0,4 1 0 16,3 2 10-16,4-1-3 0,6-1 3 15,-2 3-4-15,2 1 4 0,5 5 2 16,3 3 1-16,3-2-2 0,4 6 1 0,0 4-4 16,-2 2-4-16,-1 0-6 0,-1 6 2 15,-2-2-4-15,-5 4-1 0,-3 2-4 16,-8 4-5-16,-3-3 0 0,-9 2-4 15,-2 4-1-15,-13 4-4 0,-5 4-12 0,-10 0-23 16,-17 9-24-16,-5 2-28 0,-9-8-40 0,-11-2-372 16,-5-5 164-16,-7-6 108 0</inkml:trace>
  <inkml:trace contextRef="#ctx0" brushRef="#br0" timeOffset="8233.2087">21670 9525 81 0,'11'-10'116'16,"-3"1"-1"-16,1-3 0 0,-3-1-12 0,0 0-3 15,-2-5-3-15,-2 1-9 0,-2 0-16 16,-2 0 5-16,-4-2-6 0,-2 0-13 0,-7 2 1 16,0 1-6-16,-4 6-9 0,-7-1-3 15,-1 8-5-15,-7 3-7 0,-8 6-1 16,-7 8-8-16,-17 9 2 0,5 6-1 16,4 3-4-16,13-1-3 0,10-5 3 0,6 3-9 15,9-4-5-15,7-2 2 0,3 0-9 16,6-4-11-16,3-2 12 0,7-2-2 15,2-2-6-15,5-3 5 0,1-5 4 0,7-2-3 16,-2-6 3-16,8-4 3 0,6-6-1 16,1-10 14-16,17-13 7 0,-5-8-3 15,-3-6 2-15,0-7 4 0,-3-6-2 0,-6-1-2 16,-1-7 2-16,-4-1 1 0,-5-1-11 16,-3 5 4-16,-8 9 0 0,-4 11 4 15,0 1 1-15,-6 8 5 0,-2 3 0 0,0 8 2 16,0 1-1-16,-2 7-5 0,0 0 3 15,0 4-4-15,-2 7-10 0,0 5 5 16,2 4-1-16,-13 19-4 0,4 6 0 16,1 9 2-16,0 16 1 0,3 3 0 0,1 9-6 15,2 17 3-15,2-8-4 0,6 7-1 16,1-2-4-16,3-4 6 0,6-13-4 0,-4-9 0 16,4-4-3-16,2-7-2 0,3-2-2 15,-5-8-1-15,4-5-1 0,-2-6 0 16,0-5-1-16,-1-5 3 0,0-7-1 15,2-2 1-15,-3-7-4 0,4-8 4 0,-1-6 1 16,-2-5 1-16,0 1 1 0,-3-4-2 16,-3 8-1-16,0 1 4 0,-3 2 3 15,-2 2-2-15,3 4 1 0,-5 1 0 0,3 3-3 16,-5 5 3-16,-2 4 0 0,0 0-2 16,8 13 0-16,-4-4-4 0,1 1 4 15,1 4 2-15,2-3-5 0,0 2-1 16,2-3 0-16,0-1-4 0,2-1 6 0,2-4-8 15,-2-4-2-15,3-4 1 0,2-4-7 16,0-3-2-16,-1-6 1 0,4-1 0 16,-6 1 2-16,1 0 0 0,0 0 5 0,-6 4-1 15,1 1 3-15,0 3 0 0,0-2 2 16,-2 3 0-16,-2-1 1 0,0 7-3 0,3-1 6 16,-9 3-4-16,19 4 4 0,-9 0-4 15,3 2 5-15,-1 2-1 0,2 3 1 16,-2 0 3-16,1 2-4 0,0 3-1 15,-1-1 4-15,-3 0-3 0,-1 0-3 0,-2 1-15 16,-1-1-26-16,-3-4-18 0,-2 1-26 16,0-1-29-16,-4-3-364 0,-1-2 165 0,-1-5 108 15</inkml:trace>
  <inkml:trace contextRef="#ctx0" brushRef="#br0" timeOffset="8387.3151">22142 8921 86 0,'2'-8'60'0,"2"1"-34"15,2 0-33-15,6-5-50 0,-2 1 20 16,0 1 12-16</inkml:trace>
  <inkml:trace contextRef="#ctx0" brushRef="#br0" timeOffset="8556.4142">22893 8694 97 0,'9'32'129'0,"-3"3"-15"15,0-1 2-15,1 4-23 0,-3 3-10 0,3 6-4 16,1 4-11-16,-2 5-6 0,0-2-11 16,0 2-9-16,0-2-36 0,-2-5-27 15,-2-8-16-15,0 1-17 0,-2-13-8 0,-6 0-4 16,2-4-2-16,-4-6-147 15</inkml:trace>
  <inkml:trace contextRef="#ctx0" brushRef="#br0" timeOffset="9246.8902">22927 9468 468 0,'-10'0'-32'0,"-1"-5"25"16,5-4 11-16,-1-1 12 0,5 1 4 16,2 0 6-16,0-1 9 0,4 1-2 0,3 1 4 15,3-2-5-15,3 3 4 0,6-4-3 16,3 1-5-16,5 0-3 0,5 1 2 16,6-1 0-16,0-1-3 0,4 2-2 0,3-4-5 15,1-1 1-15,-7 0 7 0,-6 0 1 16,-1 4 14-16,-2-4 5 0,-10 3 4 0,0-3-4 15,-8 5-1-15,-1-1-2 0,-5 3-5 16,-4 1-6-16,-2 1 0 0,0 5-3 16,0 0 0-16,-14-3-3 0,14 3-4 15,-15 8-5-15,4-1 1 0,2 3-2 0,3 2 4 16,2 1-5-16,0-2-7 0,2 4 4 16,4-2-9-16,0 1 16 0,4 0-14 15,0-3 5-15,1 0 1 0,0-3-4 16,1-2-2-16,0-1 1 0,1 0 3 15,-1-4-3-15,1-2 5 0,-9 1-2 0,15-5 3 16,-9 3 3-16,0-1 1 0,2 0 3 16,-3-2 1-16,-5 5-1 0,11-3 0 0,-11 3-1 15,6-4-4-15,-6 4 4 0,0 0-4 16,10 9-1-16,-7 0-2 0,-1-1-5 16,2 4 3-16,2 1-4 0,1 1-10 0,-1-1-13 15,3-2-15-15,-1 1-8 0,2-3-8 16,2-1-2-16,-4-4-7 0,2-3-5 0,1-1-2 15,-1-3 8-15,3-3 2 0,-2-1 9 16,-1-5 2-16,-2-1 7 0,2-3 2 16,-2 3 14-16,-2-2 10 0,2-1 6 15,-4 3 12-15,3-1 7 0,-1 3 7 0,-1 3 14 16,-3 0-17-16,2-1 5 0,0 6-3 16,-2-2-8-16,-2 5 9 0,0 0-9 15,9 12 0-15,-7-5 3 0,0 5-5 16,0 4 1-16,2-1-5 0,-2-2 9 0,2 2-4 15,1-1-1-15,-3-3-4 0,3-3-2 16,-3 1 4-16,0-1 8 0,0-2 2 0,2-4-10 16,-4-2 2-16,0 0-1 0,14-16-4 15,-5 5 3-15,0-2 2 0,1-5 1 16,1 2 0-16,1 0-3 0,4 0-4 16,-4-1 4-16,0 6-4 0,2 0 4 0,-2 2-1 15,-1 7-2-15,-3 0-9 0,3 2 10 16,0 3-3-16,-1 7-3 0,0 1 3 0,-2 5-1 15,2 3-10-15,-4 1-14 0,0 1-23 16,0 0-26-16,1-3-29 0,-3-3-324 16,0 0 144-16,3-2 96 0</inkml:trace>
  <inkml:trace contextRef="#ctx0" brushRef="#br0" timeOffset="9585.5155">24386 9128 69 0,'4'-2'122'0,"-4"2"-9"0,0 0-8 16,-2 20-12-16,-2-7-4 0,2 2-8 15,-2 4-7-15,1 2-8 0,1 3-5 16,2 1-10-16,0 2-5 0,5 1 0 16,-1-4-4-16,0-1-5 0,4-2-5 0,0-2 1 15,5-2 3-15,4-4-7 0,-2-5-6 16,4-2 5-16,2-5-18 0,1-2 10 15,5-7 3-15,1 0-2 0,1-5-6 16,3-2 0-16,-2-4 2 0,0 0-4 16,-4-1 8-16,-4 5 14 0,-3 2 3 0,0 1 7 15,-8 4-1-15,-1-1 1 0,-4 4-3 0,-4 5-3 16,-2 0 3-16,0 0-5 0,-10 15 2 16,4-5-3-16,0 4-3 0,1-1-5 15,-2 0-2-15,5 2-2 0,4-2-4 0,3 2-5 16,2-3-12-16,1-3-26 0,6-3-41 15,6-2-43-15,1-6-49 0,6-4-413 16,7-3 193-16,2-5 128 0</inkml:trace>
  <inkml:trace contextRef="#ctx0" brushRef="#br0" timeOffset="12501.8134">17486 11418 68 0,'8'6'92'0,"2"3"-3"16,5-1-4-16,4 2-1 0,6-3-1 15,9 1 3-15,9-1-4 0,12 3-3 0,7-4-4 16,31-4-3-16,12-4-4 0,10 2-3 16,35-10-9-16,7 3 0 0,1-5-3 0,3-3-5 15,4 3-4-15,7-1-3 0,-1 0 20 16,-2-2-7-16,-2 4-4 0,-9 1-5 16,-13 1-2-16,-30 4-8 0,-10-1 1 0,-12 6-6 15,-20 2-4-15,-16 1-2 0,-13-3-3 16,-8 1-2-16,-2 4 4 0,-7-3-4 15,-7 2-4-15,-1 0-3 0,-7 2-7 0,-4 0-8 16,-3 0-9-16,-3 0-13 0,0-1-24 16,-4 1-16-16,-2-1-19 0,-3 1-18 15,-1 0-26-15,-3-2-340 0,1 1 159 0,-3-1 105 16</inkml:trace>
  <inkml:trace contextRef="#ctx0" brushRef="#br0" timeOffset="18184.5914">13701 6978 9 0,'6'-2'47'16,"-6"2"-4"-16,6-4-2 15,-6 4 2-15,0 0-6 0,9-4-2 0,-9 4-6 16,0 0 3-16,6-2 0 0,-6 2-1 16,0 0 0-16,11 0 0 0,-11 0-3 15,0 0 2-15,10 0-3 0,-10 0 3 0,11-2-3 16,-5 1 1-16,-6 1 1 0,13-2-5 0,-4 2 5 16,1-2-4-16,0 2-4 0,4-2 1 15,-4 2-3-15,5 0-1 0,1-2 3 16,4 2-9-16,0 0 2 0,4 0 2 15,2 0-5-15,5 2 3 0,5-2-2 16,5 2 3-16,5 0 1 0,9 1-3 0,7-1 5 16,1 4-3-16,24-2 7 0,2 5-5 15,-1-2 4-15,3 1 5 0,0 2-8 16,0-1 9-16,2 0-2 0,10-2 4 0,0-1 4 16,8 0-1-16,0-3-3 0,29 3 0 15,3-2 2-15,0-4 0 0,3 1 0 16,2 1 5-16,5-2-1 0,1 3 10 0,13 0-1 15,3 0-1-15,3-3-1 0,3 2-6 16,2-1-2-16,-3-1-2 0,5 0-3 16,-4 2-24-16,4 0 0 0,2-4 6 0,-3 0-2 15,-7 2-1-15,-9-1-1 0,-7-1 0 16,-7 2-2-16,-7-3-2 0,-31 6 5 0,0-3-1 16,-8 0-1-16,-3 2 0 0,-6-1 0 15,-21 1-3-15,-11 0 0 0,-3 0 1 16,-12-1-3-16,-3 2 0 0,-8-3 0 15,-2 1-1-15,-5-1 2 0,-5 2-1 0,-1 0 0 16,-2-2 0-16,-2 0 0 0,-1 2 0 16,-6-2 1-16,2 0 0 0,0 0 2 15,-6 2 2-15,2-2-2 0,-1 0 0 0,-1 0 4 16,-8 0-7-16,9-2-12 0,-9 2-26 16,0 0-20-16,0 0-23 0,0 0-18 15,-15-11-26-15,4 9-17 0,1-2-318 0,-3 1 156 16,0-2 103-16</inkml:trace>
  <inkml:trace contextRef="#ctx0" brushRef="#br0" timeOffset="19206.0144">16040 7847 10 0,'0'0'68'0,"29"3"0"16,-18-3-5-16,-1 3-1 0,5-2-5 0,5-1-1 16,0 2 3-16,8 2 5 0,-1-3-9 15,5 4 2-15,6-2 0 0,3 3-2 0,3-2 0 16,11 3-3-16,5 0 4 0,1-1-5 15,26 2 1-15,4 0-4 0,6-2 1 16,4 0 2-16,10-1 6 0,5-3 4 16,34 0-9-16,9-2-2 0,10-2-3 0,9 0-1 15,19-3-6-15,6-3-2 0,49 0 0 16,-4-1-5-16,1-2-1 0,3 1 0 16,0 1-6-16,-5-2-1 0,-43 6 0 0,56-2-5 15,-56-1 1-15,-1 3-3 0,0 0-1 16,-2 3-3-16,-12-2 1 0,-9 1-3 0,-16 3-3 15,-9-3-2-15,-13 3 2 0,-32 0 0 16,-8 3-2-16,-9-3 3 0,-17 0-4 16,-17 2-3-16,-8-2 1 0,-7 1 4 15,-2 2-6-15,-5-3 2 0,-7 1-5 0,-1-1 1 16,-8 0 1-16,2 0 1 0,-3 2-1 16,-4-2-1-16,0 0-1 0,-2 0 1 0,-4 1-13 15,3-1-13-15,-4 0-16 0,-1 0-20 16,-1 3-9-16,-7-3-15 0,0 0-14 15,0 0-20-15,0 0-21 0,0 0-296 16,0 0 149-16,0 0 98 0</inkml:trace>
  <inkml:trace contextRef="#ctx0" brushRef="#br0" timeOffset="20648.5448">25520 7896 28 0,'-9'0'60'0,"9"0"-10"16,-16 0-2-16,16 0-5 0,-13 0-2 16,13 0-3-16,-11 0 0 0,11 0-6 0,0 0 6 15,0 0 2-15,0 0 2 0,0 0-5 16,26 10-4-16,-7-7 2 0,4-1-3 0,9 0-1 15,11 0 0-15,7 2-3 0,9-2-3 16,7 2-2-16,23-1 2 0,0 1-6 16,-2 0 0-16,-14-2 2 0,-6 0-4 15,-2 0-1-15,-1 2-3 0,-5-4 1 0,0 1-1 16,-11 1 0-16,2 0-5 0,-6 0 3 16,-5 0-8-16,-4 0 4 0,-1 0 3 15,-4 0-8-15,-1 0-2 0,-2-1 7 0,-4 2 3 16,1-2-8-16,-5 1 2 0,-2-2 3 15,0 0-7-15,-5 2 3 0,2 0 2 16,-2-2-3-16,-2 0 0 0,0 2 0 0,-4 0-4 16,-6-2-7-16,8 2-1 0,-8-2-13 15,0 0-9-15,0 0-7 0,0 0-9 0,0 0-13 16,-24 3-9-16,24-3-180 0,-16-1 85 16,5-1 56-16</inkml:trace>
  <inkml:trace contextRef="#ctx0" brushRef="#br0" timeOffset="21260.6128">26604 7524 43 0,'0'0'47'15,"0"-5"-5"-15,0 5 1 0,-2-8-3 0,2 8-2 16,-2-4-4-16,2 4-3 0,-2-5-3 16,2 5 2-16,0 0-3 0,-4-6 0 15,4 6-3-15,0 0 3 0,-3-6-6 16,3 6 0-16,0 0 0 0,0 0-3 0,0 0 0 16,0 0-3-16,0 0-1 0,0 0 5 15,0 0 3-15,-6 13 0 0,6-5 5 0,2 0 3 16,2 1 3-16,3 3-2 0,1 1 3 15,4 2 7-15,6 2-1 0,3 2 2 16,4 2-6-16,2-2-2 0,12 5-3 16,-1-1-1-16,4-1-3 0,5-1-2 0,15 9 5 15,1-3-2-15,-2 0-10 0,-8-4 0 16,-6-4-5-16,-1 0 5 0,-3 1-8 16,-1-2-3-16,-9-3 4 0,-1 0-5 0,-2 2 5 15,-7-3-4-15,-1-1 13 0,-6 0-13 16,-5-1 4-16,-7 1 0 0,-4 1 0 0,-6-1-4 15,-11 0 5-15,-13 4-8 0,-14-2 0 16,-24 9 10-16,-14-6-11 0,-7 3 1 16,-10-2-6-16,-22 5-8 0,0-2-24 15,-2-2-16-15,24-3-11 0,-1-2-30 0,7-2-21 16,11 0-248-16,18-2 122 0,15-4 81 16</inkml:trace>
  <inkml:trace contextRef="#ctx0" brushRef="#br0" timeOffset="26397.854">22404 11862 70 0,'-2'-5'137'15,"0"-1"-1"-15,2 0-6 0,0 6-4 0,-2-6-7 16,2 6-2-16,0 0-5 0,-4 15-10 16,4 1 0-16,-4 10-7 0,2 4-4 0,-5 13-8 15,-2 6-5-15,-3 26-11 0,0 3-2 16,-4 2-6-16,0 2-6 0,-1-4-16 15,-1 2 3-15,4-2-2 0,-4-6-8 0,2 1-4 16,4-12-7-16,1-9-7 0,0-3-18 16,3 0-7-16,-1-5-16 0,1-5-7 15,0-4-14-15,3-8-11 0,-2-2-12 16,3-4-15-16,0-8-19 0,0-5-16 0,2-6-339 16,2-2 157-16,0 0 104 0</inkml:trace>
  <inkml:trace contextRef="#ctx0" brushRef="#br0" timeOffset="26688.0749">22663 12369 52 0,'12'-7'95'0,"-6"4"-1"0,1 6-7 15,-7-3-7-15,-4 15-4 0,-3-3 6 16,-1 2-13-16,-12 9-5 0,-2 11-3 0,-8 3-7 16,-11 12 1-16,-3 2-11 0,0-1-2 15,-1-3-4-15,3-1-1 0,7-9-2 16,7-6 0-16,4-9-5 0,3-1-2 15,7-4-5-15,-2 0 0 0,8-4-4 0,2 1 4 16,4-5-10-16,4 3-3 0,2-4 4 16,4 1 1-16,8 0-6 0,-2 1 0 15,7 2 0-15,5-2-4 0,2 5-2 16,1-3 1-16,-2 6-14 0,3-3-1 0,-1 2-4 16,-1-2-8-16,-1 5-11 0,-1-5-1 15,-2 0-7-15,-4-2-13 0,2 0-6 0,-1-1-12 16,-1-3-19-16,0-3-210 0,-3-1 103 15,2 0 68-15</inkml:trace>
  <inkml:trace contextRef="#ctx0" brushRef="#br0" timeOffset="26908.0666">23433 12959 71 0,'10'-6'64'0,"2"3"-12"16,-2-1-22-16,2-1-19 0,4 1-24 0,-4 0-61 16,-1-1 26-16,-1 4 16 0</inkml:trace>
  <inkml:trace contextRef="#ctx0" brushRef="#br0" timeOffset="27051.6818">23332 13236 9 0,'8'5'130'15,"4"-5"-13"-15,4 0-12 0,2-1-9 16,8-5-10-16,1-4-7 0,5 1-12 0,2-4-12 16,0 1-14-16,-3-3-26 0,3 1-21 15,-4-1-32-15,-1 2-37 0,-1-2-157 0,-4 3 79 16,-3 1 52-16</inkml:trace>
  <inkml:trace contextRef="#ctx0" brushRef="#br0" timeOffset="28097.7233">23277 12887 59 0,'0'0'76'0,"0"0"-4"16,0 0-3-16,0 0 0 0,0 0-10 0,-22 10-3 15,22-10-3-15,0 0-3 0,-4 3-10 16,4-3-4-16,0 0-3 0,0 0-5 15,0 0 0-15,0 0-2 0,0 0-4 16,34-9-1-16,-15 5-3 0,0-1-2 0,6-4-2 16,3 2 2-16,0-1-6 0,5-1 6 15,-1-1-9-15,2 1 2 0,-5 1-2 0,-1 0-2 16,0-1 4-16,-5 4-5 16,-2-1 3-16,-4 2-4 0,3 0 3 0,-6-1-1 15,-2 2 1-15,1 0-1 0,-4 0 4 16,-1 2-8-16,1 1-3 0,-9 0-1 0,0 0-7 15,8 1-13-15,-8-1-15 0,0 0-16 16,0 0-19-16,0 0-188 0,-17 14 88 16,13-9 59-16</inkml:trace>
  <inkml:trace contextRef="#ctx0" brushRef="#br0" timeOffset="28396.9232">23321 13240 5 0,'13'0'89'0,"1"0"-5"16,4-3-6-16,2 2-4 0,2-3-4 15,3 0-7-15,3 0-1 0,-3-1-7 16,2 0-3-16,-1 0-6 0,1-1-5 0,-1 3-1 15,-1-3-5-15,-6 2-3 0,0 0-8 16,1 2 3-16,-4-2-3 0,-3 2-6 0,2 1-2 16,-4-1 1-16,1 2-3 15,-2-3-2-15,0 2-4 0,-2-1-4 0,-8 2-12 16,12 0-23-16,-6-3-25 0,-6 3-249 16,0 0 104-16,0 0 68 0</inkml:trace>
  <inkml:trace contextRef="#ctx0" brushRef="#br0" timeOffset="31741.7008">26695 11620 72 0,'-11'13'106'0,"5"3"0"0,2 3-7 0,0 9-4 16,-3 9-9-16,3 5-14 0,-3 9-7 15,3 2-5-15,2 1-5 0,2 2-8 16,0-2-13-16,2-3-20 0,2-6-22 0,1-3-20 16,3-5-19-16,1-2-19 0,4-5-194 15,1-11 89-15,4-3 58 0</inkml:trace>
  <inkml:trace contextRef="#ctx0" brushRef="#br0" timeOffset="32312.7383">27167 11953 25 0,'4'-9'100'0,"-2"5"-5"0,0 4 19 16,-2 0-8-16,0 0-2 0,-2 24-6 16,0-10-7-16,2 5-4 0,-2 4-7 15,4 0-6-15,-2 4-3 0,2-3 0 0,5 3-8 16,-1-2-4-16,4-2-3 0,4-1-2 16,0-1 4-16,8-5-7 0,-2-3-1 15,6-1-3-15,1-5-1 0,1-3-6 0,-3-6-2 16,3 0-1-16,0-5-5 0,-6-5-3 15,4-5 0-15,-5-2-6 0,-4-3-1 16,-4-8-4-16,-7 5-4 0,-4-1 2 16,-8 0-3-16,-4 1-3 0,-10-2 0 0,-1 4 0 15,-3 0-5-15,0 4 1 0,2 4-1 16,1 2-5-16,4 0-5 0,0 4-19 0,5 4-6 16,3 1-3-16,4 2-5 0,5 2-9 15,0 0 0-15,20-2 0 0,1 4-1 16,2-4 0-16,9 0-2 0,2 2 11 15,2-1-1-15,-2 1 1 0,0-2 10 0,-1 2 2 16,1 0-3-16,-6 2 7 0,-3-2 2 16,-3 1 3-16,-2 3 7 0,-2 2 8 0,-4 4-1 15,-1 1 11-15,-2 3-4 0,-1 3-5 16,1 2 7-16,-3 0 6 0,3 2 1 16,0-3-1-16,3 3 2 0,1-2-6 15,0 1 11-15,2-4-3 0,2-3 3 16,4 2-9-16,1-6 10 0,3-3 5 0,1-2-4 15,-4-4 3-15,2-4-2 0,-2-2 6 16,-1-6-6-16,-4-1-2 0,-4-2 5 16,-3-2-7-16,-6 0-2 0,-1-1 4 0,-8 0-6 15,-3 0-1-15,-6 1-2 0,-1 0-1 16,-2 2-1-16,0 2-3 0,3 3-12 0,1 3-22 16,2-1-13-16,1 2-10 0,2 2-13 15,4 2-16-15,2 2-9 0,0 0-10 16,14-4-13-16,-1 4-265 0,2 0 129 15,6 0 84-15</inkml:trace>
  <inkml:trace contextRef="#ctx0" brushRef="#br0" timeOffset="32537.4831">28416 11940 274 0,'14'6'15'15,"-2"4"12"-15,-2-1 11 0,-2 1 4 16,-2 4 10-16,3-2-1 0,-2 2 3 0,-1 1 1 16,2 0 7-16,-2 0 5 0,5-2 6 15,0 1 1-15,0-3-2 0,3-1 1 16,3-4 1-16,2-2-2 0,2-4 2 15,1-4-1-15,2-6-2 0,-2-1-2 0,1-9 0 16,-1 0-4-16,-8-5-4 0,-6 0-7 16,-1 0-3-16,-7 0-2 0,-5 0-8 0,-3 3-1 15,-4-1-5-15,-1 2-6 0,-4 4-5 16,0 2-5-16,-1 3-24 0,-2 5-18 16,3 3-33-16,-4 4-45 0,0 4-49 15,-7 1-416-15,3 5 192 0,-7 1 127 0</inkml:trace>
  <inkml:trace contextRef="#ctx0" brushRef="#br0" timeOffset="32966.9367">25260 12744 7 0,'-2'15'113'0,"-1"3"-7"0,-1 8-4 16,4 3-9-16,-2 7-11 0,0 4-5 15,2 2-8-15,2-1-4 0,0 4-8 16,2-3-18-16,1-1-15 0,-1 1-18 0,3-3-18 15,-1-5-17-15,0 0-15 0,-2-7-18 16,2-4-174-16,4-4 80 0,-2-6 53 16</inkml:trace>
  <inkml:trace contextRef="#ctx0" brushRef="#br0" timeOffset="33271.7155">25531 13137 46 0,'4'-12'82'15,"-2"5"9"-15,0-1-1 0,-2 2-10 16,2 2 3-16,-2 4-6 0,0 0 4 15,0 0-3-15,2 18-5 0,0-7 6 16,3 1-10-16,-3 6-7 0,4-2-2 0,0-1-11 16,5 4-1-16,0 0-2 0,3-4-2 15,4 0 0-15,2-1-4 0,2-3 1 0,1-3-1 16,1-2-4-16,-2-6 0 0,2-2-5 16,-1-4 5-16,-1-4-1 0,-2-3-7 15,-4-2-3-15,-4-4-2 0,-3 1-2 16,-5-2-2-16,-6 1-3 0,-5-4-1 15,-5 2-3-15,-4 2-1 0,-4-2 0 0,-2 6-4 16,1 0 2-16,-2 3-6 0,2 3-6 16,1 1-15-16,6 4-21 0,-1 3-13 0,5-2-16 15,10 3-8-15,-9 8-12 0,9-3-11 16,0-5-10-16,15 14-12 0,0-8-255 16,1-1 128-16,10 3 84 0</inkml:trace>
  <inkml:trace contextRef="#ctx0" brushRef="#br0" timeOffset="33521.0403">26091 13085 307 0,'26'-2'1'15,"-5"2"13"-15,-6 0 11 0,-2 2 9 16,-3 2 12-16,-4 0 2 0,1 3 10 0,0 1 0 16,-3 3-11-16,-2 3 2 0,2 0-4 15,0 3-1-15,-2-1 2 0,4 1-10 0,-2 0-2 16,6-3 7-16,-2 1-11 0,2-1-1 16,1-1 4-16,4-4 3 0,0-3 7 15,1 0-5-15,2-4-3 0,0-2 3 16,0-4 4-16,-2-3 2 0,-1-3 6 15,0-4-7-15,-2-3 1 0,-5 0-4 0,-4-2-2 16,-2 3-5-16,-6-7-7 0,-2 4-1 16,-4 1-3-16,-4 1-2 0,-2 2-12 15,-1 1-14-15,-2 4-19 0,2 1-22 0,-1 6-18 16,0-1-26-16,-1 4-32 0,0 0-317 16,4 1 149-16,-5 3 99 0</inkml:trace>
  <inkml:trace contextRef="#ctx0" brushRef="#br0" timeOffset="34203.7319">23643 14243 50 0,'103'-9'105'16,"35"-3"-12"-16,10 1-8 0,4 2-11 16,-1 1 0-16,-5-2-7 0,-4 3-8 15,-5 1-5-15,-20 0-5 0,-10 2-4 0,-2-1 0 16,-10 2-9-16,-21 0-5 0,-15 1-6 16,-8 0-16-16,-9 0-8 0,-8 2-3 15,-3-1-10-15,-9 2-13 0,-3-2-18 0,-8 2-19 16,-7 1-196-16,-4-2 88 0,0 0 57 15</inkml:trace>
  <inkml:trace contextRef="#ctx0" brushRef="#br0" timeOffset="34479.2606">23663 14553 96 0,'37'3'123'0,"11"-3"-7"0,41-4-11 16,15-2-8-16,38-3-12 0,6-3 1 0,3-1-5 16,3-1-9-16,-1-1 0 0,-1 2 0 15,1 0-8-15,-8-3 2 0,-3 3-3 16,-5 0-6-16,-7 1-3 0,-31 6 2 0,-6-2-8 16,-6-1-3-16,-19 1-1 0,-13 2-5 15,-11 4-11-15,-2-3 5 0,-7 2-6 16,-6 0-1-16,-2 2-10 0,-3-3 4 0,-5 2 0 15,0 2-13-15,-2-3-19 0,-5 3-27 16,0-3-19-16,-4 3-33 0,-8 0-32 16,10-1-352-16,-10 1 162 0,0 0 106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33E4-236F-48C9-BA46-B52155EA0BE4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BDB-DB18-4F8B-BD3A-19AA2E371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17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33E4-236F-48C9-BA46-B52155EA0BE4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BDB-DB18-4F8B-BD3A-19AA2E371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05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33E4-236F-48C9-BA46-B52155EA0BE4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BDB-DB18-4F8B-BD3A-19AA2E371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6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33E4-236F-48C9-BA46-B52155EA0BE4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BDB-DB18-4F8B-BD3A-19AA2E371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96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33E4-236F-48C9-BA46-B52155EA0BE4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BDB-DB18-4F8B-BD3A-19AA2E371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41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33E4-236F-48C9-BA46-B52155EA0BE4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BDB-DB18-4F8B-BD3A-19AA2E371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95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33E4-236F-48C9-BA46-B52155EA0BE4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BDB-DB18-4F8B-BD3A-19AA2E371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77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33E4-236F-48C9-BA46-B52155EA0BE4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BDB-DB18-4F8B-BD3A-19AA2E371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95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33E4-236F-48C9-BA46-B52155EA0BE4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BDB-DB18-4F8B-BD3A-19AA2E371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1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33E4-236F-48C9-BA46-B52155EA0BE4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BDB-DB18-4F8B-BD3A-19AA2E371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14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33E4-236F-48C9-BA46-B52155EA0BE4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BDB-DB18-4F8B-BD3A-19AA2E371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79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233E4-236F-48C9-BA46-B52155EA0BE4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64BDB-DB18-4F8B-BD3A-19AA2E371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55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470900" cy="11398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800"/>
              <a:t>k-Nearest Neighbor Classification (kNN)</a:t>
            </a:r>
          </a:p>
        </p:txBody>
      </p:sp>
      <p:sp>
        <p:nvSpPr>
          <p:cNvPr id="162821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268413"/>
            <a:ext cx="11129184" cy="48641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Unlike all the previous learning methods, </a:t>
            </a:r>
            <a:r>
              <a:rPr lang="en-US" altLang="en-US" sz="2800" dirty="0" err="1" smtClean="0">
                <a:solidFill>
                  <a:srgbClr val="3333CC"/>
                </a:solidFill>
              </a:rPr>
              <a:t>kNN</a:t>
            </a:r>
            <a:r>
              <a:rPr lang="en-US" altLang="en-US" sz="2800" dirty="0" smtClean="0">
                <a:solidFill>
                  <a:srgbClr val="3333CC"/>
                </a:solidFill>
              </a:rPr>
              <a:t> does not build model from the training data</a:t>
            </a:r>
            <a:r>
              <a:rPr lang="en-US" altLang="en-US" sz="2800" dirty="0" smtClean="0"/>
              <a:t>. </a:t>
            </a:r>
          </a:p>
          <a:p>
            <a:pPr eaLnBrk="1" hangingPunct="1"/>
            <a:r>
              <a:rPr lang="en-US" altLang="en-US" sz="2800" dirty="0" smtClean="0"/>
              <a:t>To classify a test instance </a:t>
            </a:r>
            <a:r>
              <a:rPr lang="en-US" altLang="en-US" sz="2800" i="1" dirty="0" smtClean="0"/>
              <a:t>d</a:t>
            </a:r>
            <a:r>
              <a:rPr lang="en-US" altLang="en-US" sz="2800" dirty="0" smtClean="0"/>
              <a:t>, define </a:t>
            </a:r>
            <a:r>
              <a:rPr lang="en-US" altLang="en-US" sz="2800" i="1" dirty="0" smtClean="0"/>
              <a:t>k</a:t>
            </a:r>
            <a:r>
              <a:rPr lang="en-US" altLang="en-US" sz="2800" dirty="0" smtClean="0"/>
              <a:t>-neighborhood </a:t>
            </a:r>
            <a:r>
              <a:rPr lang="en-US" altLang="en-US" sz="2800" i="1" dirty="0" smtClean="0"/>
              <a:t>P</a:t>
            </a:r>
            <a:r>
              <a:rPr lang="en-US" altLang="en-US" sz="2800" dirty="0" smtClean="0"/>
              <a:t> as </a:t>
            </a:r>
            <a:r>
              <a:rPr lang="en-US" altLang="en-US" sz="2800" i="1" dirty="0" smtClean="0"/>
              <a:t>k</a:t>
            </a:r>
            <a:r>
              <a:rPr lang="en-US" altLang="en-US" sz="2800" dirty="0" smtClean="0"/>
              <a:t> nearest neighbors of </a:t>
            </a:r>
            <a:r>
              <a:rPr lang="en-US" altLang="en-US" sz="2800" i="1" dirty="0" smtClean="0"/>
              <a:t>d</a:t>
            </a:r>
          </a:p>
          <a:p>
            <a:pPr eaLnBrk="1" hangingPunct="1"/>
            <a:r>
              <a:rPr lang="en-US" altLang="en-US" sz="2800" dirty="0" smtClean="0"/>
              <a:t>Count number </a:t>
            </a:r>
            <a:r>
              <a:rPr lang="en-US" altLang="en-US" sz="2800" i="1" dirty="0" smtClean="0"/>
              <a:t>n</a:t>
            </a:r>
            <a:r>
              <a:rPr lang="en-US" altLang="en-US" sz="2800" dirty="0" smtClean="0"/>
              <a:t> of training instances in </a:t>
            </a:r>
            <a:r>
              <a:rPr lang="en-US" altLang="en-US" sz="2800" i="1" dirty="0" smtClean="0"/>
              <a:t>P</a:t>
            </a:r>
            <a:r>
              <a:rPr lang="en-US" altLang="en-US" sz="2800" dirty="0" smtClean="0"/>
              <a:t> that belong to class </a:t>
            </a:r>
            <a:r>
              <a:rPr lang="en-US" altLang="en-US" sz="2800" i="1" dirty="0" err="1" smtClean="0"/>
              <a:t>c</a:t>
            </a:r>
            <a:r>
              <a:rPr lang="en-US" altLang="en-US" sz="2800" i="1" baseline="-25000" dirty="0" err="1" smtClean="0"/>
              <a:t>j</a:t>
            </a:r>
            <a:endParaRPr lang="en-US" altLang="en-US" sz="2800" i="1" baseline="-25000" dirty="0" smtClean="0"/>
          </a:p>
          <a:p>
            <a:pPr eaLnBrk="1" hangingPunct="1"/>
            <a:r>
              <a:rPr lang="en-US" altLang="en-US" sz="2800" dirty="0" smtClean="0"/>
              <a:t>Estimate </a:t>
            </a:r>
            <a:r>
              <a:rPr lang="en-US" altLang="en-US" sz="2800" dirty="0" err="1" smtClean="0"/>
              <a:t>Pr</a:t>
            </a:r>
            <a:r>
              <a:rPr lang="en-US" altLang="en-US" sz="2800" dirty="0" smtClean="0"/>
              <a:t>(</a:t>
            </a:r>
            <a:r>
              <a:rPr lang="en-US" altLang="en-US" sz="2800" i="1" dirty="0" err="1" smtClean="0"/>
              <a:t>c</a:t>
            </a:r>
            <a:r>
              <a:rPr lang="en-US" altLang="en-US" sz="2800" i="1" baseline="-25000" dirty="0" err="1" smtClean="0"/>
              <a:t>j</a:t>
            </a:r>
            <a:r>
              <a:rPr lang="en-US" altLang="en-US" sz="2800" dirty="0" err="1" smtClean="0"/>
              <a:t>|</a:t>
            </a:r>
            <a:r>
              <a:rPr lang="en-US" altLang="en-US" sz="2800" i="1" dirty="0" err="1" smtClean="0"/>
              <a:t>d</a:t>
            </a:r>
            <a:r>
              <a:rPr lang="en-US" altLang="en-US" sz="2800" dirty="0" smtClean="0"/>
              <a:t>) as </a:t>
            </a:r>
            <a:r>
              <a:rPr lang="en-US" altLang="en-US" sz="2800" i="1" dirty="0" smtClean="0"/>
              <a:t>n</a:t>
            </a:r>
            <a:r>
              <a:rPr lang="en-US" altLang="en-US" sz="2800" dirty="0" smtClean="0"/>
              <a:t>/</a:t>
            </a:r>
            <a:r>
              <a:rPr lang="en-US" altLang="en-US" sz="2800" i="1" dirty="0" smtClean="0"/>
              <a:t>k</a:t>
            </a:r>
          </a:p>
          <a:p>
            <a:pPr eaLnBrk="1" hangingPunct="1"/>
            <a:r>
              <a:rPr lang="en-US" altLang="en-US" sz="2800" dirty="0" smtClean="0"/>
              <a:t>No training is needed. Classification time is linear in training set size for each test case.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Machine Learning WorkShop</a:t>
            </a:r>
            <a:endParaRPr lang="en-US" altLang="en-US"/>
          </a:p>
        </p:txBody>
      </p:sp>
      <p:sp>
        <p:nvSpPr>
          <p:cNvPr id="162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06C4DD-FB3C-47EB-8A9B-6E03A32A501F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215080" y="2598840"/>
              <a:ext cx="8544960" cy="3834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1120" y="2594880"/>
                <a:ext cx="8552160" cy="38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382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kNNAlgorithm</a:t>
            </a:r>
          </a:p>
        </p:txBody>
      </p:sp>
      <p:pic>
        <p:nvPicPr>
          <p:cNvPr id="16384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82775" y="1304925"/>
            <a:ext cx="8534400" cy="1900238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Machine Learning WorkShop</a:t>
            </a:r>
            <a:endParaRPr lang="en-US" altLang="en-US"/>
          </a:p>
        </p:txBody>
      </p:sp>
      <p:sp>
        <p:nvSpPr>
          <p:cNvPr id="1638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6BB797-C64E-4A88-9F36-3FFF937C5EB3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63846" name="Text Box 4"/>
          <p:cNvSpPr txBox="1">
            <a:spLocks noChangeArrowheads="1"/>
          </p:cNvSpPr>
          <p:nvPr/>
        </p:nvSpPr>
        <p:spPr bwMode="auto">
          <a:xfrm>
            <a:off x="1811338" y="3536951"/>
            <a:ext cx="838835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k</a:t>
            </a:r>
            <a:r>
              <a:rPr lang="en-US" altLang="en-US"/>
              <a:t> is usually chosen empirically via a validation set or cross-validation by trying a range of </a:t>
            </a:r>
            <a:r>
              <a:rPr lang="en-US" altLang="en-US" i="1"/>
              <a:t>k</a:t>
            </a:r>
            <a:r>
              <a:rPr lang="en-US" altLang="en-US"/>
              <a:t> values.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3333CC"/>
                </a:solidFill>
              </a:rPr>
              <a:t>Distance function</a:t>
            </a:r>
            <a:r>
              <a:rPr lang="en-US" altLang="en-US"/>
              <a:t> is crucial, but depends on applications.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406280" y="3125520"/>
              <a:ext cx="1711800" cy="110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3760" y="3122640"/>
                <a:ext cx="1719720" cy="11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821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k=6 (6NN)</a:t>
            </a: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Machine Learning WorkShop</a:t>
            </a:r>
            <a:endParaRPr lang="en-US" altLang="en-US"/>
          </a:p>
        </p:txBody>
      </p:sp>
      <p:sp>
        <p:nvSpPr>
          <p:cNvPr id="164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68373F-FC8C-49B5-912F-AD6403D19429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64869" name="Rectangle 4"/>
          <p:cNvSpPr>
            <a:spLocks noChangeArrowheads="1"/>
          </p:cNvSpPr>
          <p:nvPr/>
        </p:nvSpPr>
        <p:spPr bwMode="auto">
          <a:xfrm>
            <a:off x="2209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870" name="Oval 5"/>
          <p:cNvSpPr>
            <a:spLocks noChangeArrowheads="1"/>
          </p:cNvSpPr>
          <p:nvPr/>
        </p:nvSpPr>
        <p:spPr bwMode="auto">
          <a:xfrm>
            <a:off x="2763838" y="2138363"/>
            <a:ext cx="152400" cy="152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871" name="Oval 6"/>
          <p:cNvSpPr>
            <a:spLocks noChangeArrowheads="1"/>
          </p:cNvSpPr>
          <p:nvPr/>
        </p:nvSpPr>
        <p:spPr bwMode="auto">
          <a:xfrm>
            <a:off x="4973638" y="28241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872" name="Oval 7"/>
          <p:cNvSpPr>
            <a:spLocks noChangeArrowheads="1"/>
          </p:cNvSpPr>
          <p:nvPr/>
        </p:nvSpPr>
        <p:spPr bwMode="auto">
          <a:xfrm>
            <a:off x="5507038" y="434816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873" name="Oval 8"/>
          <p:cNvSpPr>
            <a:spLocks noChangeArrowheads="1"/>
          </p:cNvSpPr>
          <p:nvPr/>
        </p:nvSpPr>
        <p:spPr bwMode="auto">
          <a:xfrm>
            <a:off x="2916238" y="2671763"/>
            <a:ext cx="152400" cy="152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874" name="Oval 9"/>
          <p:cNvSpPr>
            <a:spLocks noChangeArrowheads="1"/>
          </p:cNvSpPr>
          <p:nvPr/>
        </p:nvSpPr>
        <p:spPr bwMode="auto">
          <a:xfrm>
            <a:off x="3068638" y="3738563"/>
            <a:ext cx="152400" cy="152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875" name="Oval 10"/>
          <p:cNvSpPr>
            <a:spLocks noChangeArrowheads="1"/>
          </p:cNvSpPr>
          <p:nvPr/>
        </p:nvSpPr>
        <p:spPr bwMode="auto">
          <a:xfrm>
            <a:off x="3983038" y="2138363"/>
            <a:ext cx="152400" cy="152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876" name="Oval 11"/>
          <p:cNvSpPr>
            <a:spLocks noChangeArrowheads="1"/>
          </p:cNvSpPr>
          <p:nvPr/>
        </p:nvSpPr>
        <p:spPr bwMode="auto">
          <a:xfrm>
            <a:off x="2459038" y="3128963"/>
            <a:ext cx="152400" cy="152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877" name="Oval 12"/>
          <p:cNvSpPr>
            <a:spLocks noChangeArrowheads="1"/>
          </p:cNvSpPr>
          <p:nvPr/>
        </p:nvSpPr>
        <p:spPr bwMode="auto">
          <a:xfrm>
            <a:off x="3525838" y="2900363"/>
            <a:ext cx="152400" cy="152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878" name="Oval 13"/>
          <p:cNvSpPr>
            <a:spLocks noChangeArrowheads="1"/>
          </p:cNvSpPr>
          <p:nvPr/>
        </p:nvSpPr>
        <p:spPr bwMode="auto">
          <a:xfrm>
            <a:off x="4211638" y="2519363"/>
            <a:ext cx="152400" cy="152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879" name="Oval 14"/>
          <p:cNvSpPr>
            <a:spLocks noChangeArrowheads="1"/>
          </p:cNvSpPr>
          <p:nvPr/>
        </p:nvSpPr>
        <p:spPr bwMode="auto">
          <a:xfrm>
            <a:off x="3830638" y="3738563"/>
            <a:ext cx="152400" cy="152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880" name="Oval 15"/>
          <p:cNvSpPr>
            <a:spLocks noChangeArrowheads="1"/>
          </p:cNvSpPr>
          <p:nvPr/>
        </p:nvSpPr>
        <p:spPr bwMode="auto">
          <a:xfrm>
            <a:off x="5126038" y="19097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881" name="Oval 16"/>
          <p:cNvSpPr>
            <a:spLocks noChangeArrowheads="1"/>
          </p:cNvSpPr>
          <p:nvPr/>
        </p:nvSpPr>
        <p:spPr bwMode="auto">
          <a:xfrm>
            <a:off x="5278438" y="34337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882" name="Oval 17"/>
          <p:cNvSpPr>
            <a:spLocks noChangeArrowheads="1"/>
          </p:cNvSpPr>
          <p:nvPr/>
        </p:nvSpPr>
        <p:spPr bwMode="auto">
          <a:xfrm>
            <a:off x="5430838" y="22145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883" name="Oval 18"/>
          <p:cNvSpPr>
            <a:spLocks noChangeArrowheads="1"/>
          </p:cNvSpPr>
          <p:nvPr/>
        </p:nvSpPr>
        <p:spPr bwMode="auto">
          <a:xfrm>
            <a:off x="6497638" y="23669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884" name="Oval 19"/>
          <p:cNvSpPr>
            <a:spLocks noChangeArrowheads="1"/>
          </p:cNvSpPr>
          <p:nvPr/>
        </p:nvSpPr>
        <p:spPr bwMode="auto">
          <a:xfrm>
            <a:off x="5735638" y="25193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885" name="Oval 20"/>
          <p:cNvSpPr>
            <a:spLocks noChangeArrowheads="1"/>
          </p:cNvSpPr>
          <p:nvPr/>
        </p:nvSpPr>
        <p:spPr bwMode="auto">
          <a:xfrm>
            <a:off x="4897438" y="450056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886" name="Oval 21"/>
          <p:cNvSpPr>
            <a:spLocks noChangeArrowheads="1"/>
          </p:cNvSpPr>
          <p:nvPr/>
        </p:nvSpPr>
        <p:spPr bwMode="auto">
          <a:xfrm>
            <a:off x="5430838" y="541496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887" name="Oval 22"/>
          <p:cNvSpPr>
            <a:spLocks noChangeArrowheads="1"/>
          </p:cNvSpPr>
          <p:nvPr/>
        </p:nvSpPr>
        <p:spPr bwMode="auto">
          <a:xfrm>
            <a:off x="5964238" y="480536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888" name="Oval 23"/>
          <p:cNvSpPr>
            <a:spLocks noChangeArrowheads="1"/>
          </p:cNvSpPr>
          <p:nvPr/>
        </p:nvSpPr>
        <p:spPr bwMode="auto">
          <a:xfrm>
            <a:off x="7859713" y="1550988"/>
            <a:ext cx="152400" cy="1524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889" name="Oval 24"/>
          <p:cNvSpPr>
            <a:spLocks noChangeArrowheads="1"/>
          </p:cNvSpPr>
          <p:nvPr/>
        </p:nvSpPr>
        <p:spPr bwMode="auto">
          <a:xfrm>
            <a:off x="7859713" y="200818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890" name="Oval 25"/>
          <p:cNvSpPr>
            <a:spLocks noChangeArrowheads="1"/>
          </p:cNvSpPr>
          <p:nvPr/>
        </p:nvSpPr>
        <p:spPr bwMode="auto">
          <a:xfrm>
            <a:off x="7859713" y="24653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891" name="Line 26"/>
          <p:cNvSpPr>
            <a:spLocks noChangeShapeType="1"/>
          </p:cNvSpPr>
          <p:nvPr/>
        </p:nvSpPr>
        <p:spPr bwMode="auto">
          <a:xfrm>
            <a:off x="7488238" y="1376363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892" name="Text Box 27"/>
          <p:cNvSpPr txBox="1">
            <a:spLocks noChangeArrowheads="1"/>
          </p:cNvSpPr>
          <p:nvPr/>
        </p:nvSpPr>
        <p:spPr bwMode="auto">
          <a:xfrm>
            <a:off x="8012114" y="1339851"/>
            <a:ext cx="19563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400">
                <a:latin typeface="Rockwell" panose="02060603020205020403" pitchFamily="18" charset="0"/>
              </a:rPr>
              <a:t>Government</a:t>
            </a:r>
          </a:p>
        </p:txBody>
      </p:sp>
      <p:sp>
        <p:nvSpPr>
          <p:cNvPr id="164893" name="Text Box 28"/>
          <p:cNvSpPr txBox="1">
            <a:spLocks noChangeArrowheads="1"/>
          </p:cNvSpPr>
          <p:nvPr/>
        </p:nvSpPr>
        <p:spPr bwMode="auto">
          <a:xfrm>
            <a:off x="8012113" y="1858964"/>
            <a:ext cx="12875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400">
                <a:latin typeface="Rockwell" panose="02060603020205020403" pitchFamily="18" charset="0"/>
              </a:rPr>
              <a:t>Science</a:t>
            </a:r>
          </a:p>
        </p:txBody>
      </p:sp>
      <p:sp>
        <p:nvSpPr>
          <p:cNvPr id="164894" name="Text Box 29"/>
          <p:cNvSpPr txBox="1">
            <a:spLocks noChangeArrowheads="1"/>
          </p:cNvSpPr>
          <p:nvPr/>
        </p:nvSpPr>
        <p:spPr bwMode="auto">
          <a:xfrm>
            <a:off x="8012113" y="2316164"/>
            <a:ext cx="7664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400">
                <a:latin typeface="Rockwell" panose="02060603020205020403" pitchFamily="18" charset="0"/>
              </a:rPr>
              <a:t>Arts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840039" y="1985963"/>
            <a:ext cx="7540625" cy="2616200"/>
            <a:chOff x="829" y="1251"/>
            <a:chExt cx="4750" cy="1648"/>
          </a:xfrm>
        </p:grpSpPr>
        <p:sp>
          <p:nvSpPr>
            <p:cNvPr id="164896" name="Text Box 31"/>
            <p:cNvSpPr txBox="1">
              <a:spLocks noChangeArrowheads="1"/>
            </p:cNvSpPr>
            <p:nvPr/>
          </p:nvSpPr>
          <p:spPr bwMode="auto">
            <a:xfrm>
              <a:off x="3946" y="2341"/>
              <a:ext cx="1633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00">
                  <a:solidFill>
                    <a:srgbClr val="3333CC"/>
                  </a:solidFill>
                  <a:latin typeface="Lucida Sans" panose="020B0602030504020204" pitchFamily="34" charset="0"/>
                </a:rPr>
                <a:t>A new point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00">
                  <a:solidFill>
                    <a:srgbClr val="3333CC"/>
                  </a:solidFill>
                  <a:latin typeface="Lucida Sans" panose="020B0602030504020204" pitchFamily="34" charset="0"/>
                </a:rPr>
                <a:t>Pr(science|   )?</a:t>
              </a:r>
            </a:p>
          </p:txBody>
        </p:sp>
        <p:sp>
          <p:nvSpPr>
            <p:cNvPr id="164897" name="Oval 2"/>
            <p:cNvSpPr>
              <a:spLocks noChangeArrowheads="1"/>
            </p:cNvSpPr>
            <p:nvPr/>
          </p:nvSpPr>
          <p:spPr bwMode="auto">
            <a:xfrm>
              <a:off x="829" y="1251"/>
              <a:ext cx="1584" cy="1248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898" name="Rectangle 33"/>
            <p:cNvSpPr>
              <a:spLocks noChangeArrowheads="1"/>
            </p:cNvSpPr>
            <p:nvPr/>
          </p:nvSpPr>
          <p:spPr bwMode="auto">
            <a:xfrm>
              <a:off x="1537" y="1842"/>
              <a:ext cx="96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899" name="Rectangle 35"/>
            <p:cNvSpPr>
              <a:spLocks noChangeArrowheads="1"/>
            </p:cNvSpPr>
            <p:nvPr/>
          </p:nvSpPr>
          <p:spPr bwMode="auto">
            <a:xfrm>
              <a:off x="5103" y="2704"/>
              <a:ext cx="96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900" name="Rectangle 38"/>
            <p:cNvSpPr>
              <a:spLocks noChangeArrowheads="1"/>
            </p:cNvSpPr>
            <p:nvPr/>
          </p:nvSpPr>
          <p:spPr bwMode="auto">
            <a:xfrm>
              <a:off x="5256" y="2455"/>
              <a:ext cx="96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18280" y="414720"/>
              <a:ext cx="10935000" cy="5537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240" y="412200"/>
                <a:ext cx="10943280" cy="55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716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Discussions</a:t>
            </a:r>
          </a:p>
        </p:txBody>
      </p:sp>
      <p:sp>
        <p:nvSpPr>
          <p:cNvPr id="165893" name="Rectangle 3"/>
          <p:cNvSpPr>
            <a:spLocks noGrp="1" noChangeArrowheads="1"/>
          </p:cNvSpPr>
          <p:nvPr>
            <p:ph idx="1"/>
          </p:nvPr>
        </p:nvSpPr>
        <p:spPr>
          <a:xfrm>
            <a:off x="847165" y="1268413"/>
            <a:ext cx="9363635" cy="48625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ja-JP" sz="2800" dirty="0" err="1" smtClean="0">
                <a:ea typeface="ＭＳ Ｐゴシック" panose="020B0600070205080204" pitchFamily="34" charset="-128"/>
              </a:rPr>
              <a:t>kNN</a:t>
            </a:r>
            <a:r>
              <a:rPr lang="en-US" altLang="ja-JP" sz="2800" dirty="0" smtClean="0">
                <a:ea typeface="ＭＳ Ｐゴシック" panose="020B0600070205080204" pitchFamily="34" charset="-128"/>
              </a:rPr>
              <a:t> can deal with complex and arbitrary decision boundaries.</a:t>
            </a:r>
          </a:p>
          <a:p>
            <a:pPr eaLnBrk="1" hangingPunct="1"/>
            <a:r>
              <a:rPr lang="en-US" altLang="ja-JP" sz="2800" dirty="0" smtClean="0">
                <a:ea typeface="ＭＳ Ｐゴシック" panose="020B0600070205080204" pitchFamily="34" charset="-128"/>
              </a:rPr>
              <a:t>Despite its simplicity, researchers have shown that the classification accuracy of </a:t>
            </a:r>
            <a:r>
              <a:rPr lang="en-US" altLang="ja-JP" sz="2800" dirty="0" err="1" smtClean="0">
                <a:ea typeface="ＭＳ Ｐゴシック" panose="020B0600070205080204" pitchFamily="34" charset="-128"/>
              </a:rPr>
              <a:t>kNN</a:t>
            </a:r>
            <a:r>
              <a:rPr lang="en-US" altLang="ja-JP" sz="2800" dirty="0" smtClean="0">
                <a:ea typeface="ＭＳ Ｐゴシック" panose="020B0600070205080204" pitchFamily="34" charset="-128"/>
              </a:rPr>
              <a:t> can be quite strong and in many cases as accurate as those elaborated methods.</a:t>
            </a:r>
          </a:p>
          <a:p>
            <a:pPr eaLnBrk="1" hangingPunct="1"/>
            <a:r>
              <a:rPr lang="en-US" altLang="ja-JP" sz="2800" dirty="0" err="1" smtClean="0">
                <a:ea typeface="ＭＳ Ｐゴシック" panose="020B0600070205080204" pitchFamily="34" charset="-128"/>
              </a:rPr>
              <a:t>kNN</a:t>
            </a:r>
            <a:r>
              <a:rPr lang="en-US" altLang="ja-JP" sz="2800" dirty="0" smtClean="0">
                <a:ea typeface="ＭＳ Ｐゴシック" panose="020B0600070205080204" pitchFamily="34" charset="-128"/>
              </a:rPr>
              <a:t> is slow at the classification time</a:t>
            </a:r>
          </a:p>
          <a:p>
            <a:pPr eaLnBrk="1" hangingPunct="1"/>
            <a:r>
              <a:rPr lang="en-US" altLang="ja-JP" sz="2800" dirty="0" err="1" smtClean="0">
                <a:ea typeface="ＭＳ Ｐゴシック" panose="020B0600070205080204" pitchFamily="34" charset="-128"/>
              </a:rPr>
              <a:t>kNN</a:t>
            </a:r>
            <a:r>
              <a:rPr lang="en-US" altLang="ja-JP" sz="2800" dirty="0" smtClean="0">
                <a:ea typeface="ＭＳ Ｐゴシック" panose="020B0600070205080204" pitchFamily="34" charset="-128"/>
              </a:rPr>
              <a:t> does not produce an understandable model </a:t>
            </a:r>
            <a:endParaRPr lang="en-US" alt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Machine Learning WorkShop</a:t>
            </a:r>
            <a:endParaRPr lang="en-US" altLang="en-US"/>
          </a:p>
        </p:txBody>
      </p:sp>
      <p:sp>
        <p:nvSpPr>
          <p:cNvPr id="165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52872F-C57A-41E0-AF6D-4B0D346A48C0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095360" y="1693080"/>
              <a:ext cx="6254280" cy="3547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2840" y="1688760"/>
                <a:ext cx="6262560" cy="355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849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Garamond</vt:lpstr>
      <vt:lpstr>Lucida Sans</vt:lpstr>
      <vt:lpstr>Rockwell</vt:lpstr>
      <vt:lpstr>Wingdings</vt:lpstr>
      <vt:lpstr>Office Theme</vt:lpstr>
      <vt:lpstr>k-Nearest Neighbor Classification (kNN)</vt:lpstr>
      <vt:lpstr>kNNAlgorithm</vt:lpstr>
      <vt:lpstr>Example: k=6 (6NN)</vt:lpstr>
      <vt:lpstr>Discussions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 Neighbor Classification (kNN)</dc:title>
  <dc:creator>CSE</dc:creator>
  <cp:lastModifiedBy>CSE</cp:lastModifiedBy>
  <cp:revision>1</cp:revision>
  <dcterms:created xsi:type="dcterms:W3CDTF">2023-12-02T10:07:17Z</dcterms:created>
  <dcterms:modified xsi:type="dcterms:W3CDTF">2023-12-02T10:07:31Z</dcterms:modified>
</cp:coreProperties>
</file>