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notesMasters/notesMaster1.xml" ContentType="application/vnd.openxmlformats-officedocument.presentationml.notesMaster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26.xml" ContentType="application/inkml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99" r:id="rId1"/>
    <p:sldMasterId id="2147484541" r:id="rId2"/>
  </p:sldMasterIdLst>
  <p:notesMasterIdLst>
    <p:notesMasterId r:id="rId66"/>
  </p:notesMasterIdLst>
  <p:handoutMasterIdLst>
    <p:handoutMasterId r:id="rId67"/>
  </p:handoutMasterIdLst>
  <p:sldIdLst>
    <p:sldId id="34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746" r:id="rId29"/>
    <p:sldId id="747" r:id="rId30"/>
    <p:sldId id="748" r:id="rId31"/>
    <p:sldId id="761" r:id="rId32"/>
    <p:sldId id="762" r:id="rId33"/>
    <p:sldId id="763" r:id="rId34"/>
    <p:sldId id="749" r:id="rId35"/>
    <p:sldId id="750" r:id="rId36"/>
    <p:sldId id="356" r:id="rId37"/>
    <p:sldId id="751" r:id="rId38"/>
    <p:sldId id="357" r:id="rId39"/>
    <p:sldId id="752" r:id="rId40"/>
    <p:sldId id="358" r:id="rId41"/>
    <p:sldId id="753" r:id="rId42"/>
    <p:sldId id="754" r:id="rId43"/>
    <p:sldId id="755" r:id="rId44"/>
    <p:sldId id="756" r:id="rId45"/>
    <p:sldId id="757" r:id="rId46"/>
    <p:sldId id="297" r:id="rId47"/>
    <p:sldId id="359" r:id="rId48"/>
    <p:sldId id="758" r:id="rId49"/>
    <p:sldId id="299" r:id="rId50"/>
    <p:sldId id="300" r:id="rId51"/>
    <p:sldId id="301" r:id="rId52"/>
    <p:sldId id="302" r:id="rId53"/>
    <p:sldId id="303" r:id="rId54"/>
    <p:sldId id="304" r:id="rId55"/>
    <p:sldId id="759" r:id="rId56"/>
    <p:sldId id="760" r:id="rId57"/>
    <p:sldId id="360" r:id="rId58"/>
    <p:sldId id="307" r:id="rId59"/>
    <p:sldId id="313" r:id="rId60"/>
    <p:sldId id="361" r:id="rId61"/>
    <p:sldId id="362" r:id="rId62"/>
    <p:sldId id="314" r:id="rId63"/>
    <p:sldId id="315" r:id="rId64"/>
    <p:sldId id="734" r:id="rId6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426AC"/>
    <a:srgbClr val="477B35"/>
    <a:srgbClr val="A90722"/>
    <a:srgbClr val="349C57"/>
    <a:srgbClr val="1E56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8182" autoAdjust="0"/>
  </p:normalViewPr>
  <p:slideViewPr>
    <p:cSldViewPr>
      <p:cViewPr varScale="1">
        <p:scale>
          <a:sx n="82" d="100"/>
          <a:sy n="82" d="100"/>
        </p:scale>
        <p:origin x="1430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74" Type="http://schemas.openxmlformats.org/officeDocument/2006/relationships/customXml" Target="../customXml/item3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customXml" Target="../customXml/item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customXml" Target="../customXml/item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1344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80AC1C-5564-48F4-86E8-BA5DBC692F22}" type="datetimeFigureOut">
              <a:rPr lang="en-US"/>
              <a:pPr>
                <a:defRPr/>
              </a:pPr>
              <a:t>11/10/2021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429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1344" y="8829429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03037F5-AADC-458B-A879-90BC6C7232C4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29T04:16:29.4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18228 6910 1015 0,'0'0'120'16,"0"0"-107"-16,0 0 47 15,0-122 21-15,0 87-38 16,-6 11-16-16,-12 6-16 0,-11 12 0 15,-11 6 9-15,-10 24-10 16,-5 35-1-16,6 16-4 16,7 8-4-16,20-3 4 15,17-9-5-15,5-14-1 16,15-12-4-16,21-22-11 16,9-18-12-16,3-5 17 15,0-39 8-15,-9-22 3 16,-7-22 0-16,-14-2 0 15,-16 8 2 1,-2 20 2-16,0 32-4 0,0 17 8 0,-4 8 10 16,4 21-8-1,0 26-9-15,13 13-1 0,20 6 3 16,8-8 0 0,1-5-3-16,2-12 0 0,-6-8-46 15,-2-19-79-15,-3-14-129 16,-4-8-197-16</inkml:trace>
  <inkml:trace contextRef="#ctx0" brushRef="#br0" timeOffset="270.77">18893 6575 1047 0,'0'0'133'0,"0"0"-130"0,0 0 58 15,0 0 39-15,0 0-50 16,0 0-22-16,-6-24-26 15,0 20 4-15,-7-1-1 16,-7 5-3-16,-12 0 8 16,-5 27-9-16,-5 15 2 15,3 8 1-15,12 2-1 16,19 4 1-16,8-2-4 16,8-4 0-16,35-10-4 15,18-13-7-15,12-21-29 16,9-6-34-16,0-26-57 15,-6-22-88-15,-13-14-268 16</inkml:trace>
  <inkml:trace contextRef="#ctx0" brushRef="#br0" timeOffset="497.89">19469 6327 1085 0,'0'0'127'0,"0"0"-113"16,-129-27 44-16,102 27 31 15,6 0-48-15,2 24-36 16,9 26-3-16,-2 15-2 16,12 7 0-16,0 1-2 15,20-12 3-15,22-11-1 16,12-16 0-16,4-16-7 16,6-16-24-16,1-2-40 0,-5-14-59 15,-4-22-102 1,-23-4-367-16</inkml:trace>
  <inkml:trace contextRef="#ctx0" brushRef="#br0" timeOffset="851.66">19917 6247 1115 0,'0'0'41'16,"0"0"-37"-16,0 0-1 16,-4 123 36-16,4-79-11 15,4-5-8-15,7-11-13 0,-4-11-4 16,0-8 0-16,-5-7 2 16,0-2 4-16,0 0 7 15,5 0 10-15,0-4 10 16,4-9-17-16,4 0-11 15,4-3 7-15,10-3-3 16,8-3 0-16,5 0 2 16,10 0-8-16,-1 3-2 15,-4 1-4-15,-8-3 0 16,-12 1-1-16,-11-4-93 16,-13-2-167-16,-3 4-334 15</inkml:trace>
  <inkml:trace contextRef="#ctx0" brushRef="#br0" timeOffset="1219.64">20403 6079 1233 0,'0'0'145'16,"0"0"-141"-16,0 0 56 16,0 0-37-16,0 0-16 15,0 0-6-15,51 103 4 16,-31-45-2-16,-7-6-1 15,-7-10-2-15,-2-9 0 16,0-15-3-16,1-9 1 16,-1-9-3-16,2 0-1 0,2-17-6 15,-4-22-4-15,-4-17-34 16,-2-12-3-16,-21-6 26 16,3 0 7-16,7 11 20 15,13 23 9-15,0 20 14 16,19 20 0-16,22 0-15 15,12 32 8-15,3 16 24 16,-3 7-28-16,-3-1-6 16,-10-8-2-16,-9-7-4 15,-8-6-3-15,-6-11-44 16,-3-10-86-16,-1-12-135 16,-3 0-139-16</inkml:trace>
  <inkml:trace contextRef="#ctx0" brushRef="#br0" timeOffset="1502.48">20969 5815 911 0,'0'0'143'16,"0"0"1"-16,0 0-11 16,0 0-72-16,0 0-46 15,0 0-6-15,-2 69 20 16,2-8-17-16,0-3-12 16,0-9 1-16,15-13-1 15,12-13-1-15,8-15-1 16,8-8-3-16,6-5 5 15,0-30-2-15,-7-12 2 16,-18-13 0-16,-17-15 1 16,-7-5 2-16,-33 4 1 0,-22 17-3 15,-8 25 3-15,-2 28 21 16,12 6-19-16,15 25-1 16,20 17-5-16,16 6-7 15,2 0-44-15,28-12-143 16,11-14-176-16</inkml:trace>
  <inkml:trace contextRef="#ctx0" brushRef="#br0" timeOffset="1684.32">21904 5618 1248 0,'0'0'48'0,"0"0"-44"15,121-65-4-15,-23 40 0 16,11 3-4-16,-9 2-31 16,-21 0-171-16,-35 7-161 15</inkml:trace>
  <inkml:trace contextRef="#ctx0" brushRef="#br0" timeOffset="1833.84">22149 5748 629 0,'0'0'279'0,"0"0"-203"16,0 0 78-16,0 0-89 16,146 65-23-16,-91-65-19 0,1 0-23 15,-1-22-11-15,-8-12-195 16,-11-10-283-16</inkml:trace>
  <inkml:trace contextRef="#ctx0" brushRef="#br0" timeOffset="2231.71">22947 5606 1319 0,'0'0'51'15,"0"0"56"-15,0 0-43 16,0 0-54-16,0 0-10 16,0 0 0-16,-42 51 0 0,42-35 0 15,-2-8-1 1,0-8 4-16,2 0-2 0,0 0 5 15,0-24-4 1,0-15 1-16,0-11-3 0,0-14 1 16,0-20 3-16,0-8-3 15,0 6 3-15,0 16 10 16,0 26 14-16,0 23 3 16,0 13 3-16,0 8-13 15,0 0-13-15,15 12-3 16,16 22-5-16,12 20 24 15,1 8-4-15,0 5 8 16,-1-1-12-16,-1-4-6 16,-1-7-1-16,-5-7-5 0,-7-15-7 15,-12-8 3-15,-5-10-24 16,-8-6-49-16,-4-9-98 16,0 0-67-16,-20-28-243 15</inkml:trace>
  <inkml:trace contextRef="#ctx0" brushRef="#br0" timeOffset="2384.25">22943 5422 594 0,'0'0'647'0,"0"0"-626"16,0 0 15-16,0 0-15 16,0 0 21-16,156 0-12 15,-90 0-30-15,-8-11-26 0,-10-12-155 16,-19-6-205-16</inkml:trace>
  <inkml:trace contextRef="#ctx0" brushRef="#br0" timeOffset="2543.25">23585 5364 1163 0,'0'0'258'0,"0"0"-213"15,0 0 41-15,0 0-57 16,0 0-28-16,156-92-1 15,-92 77-7-15,-8 3-78 16,-14-5-75-16,-22-9-106 16,-15-3-271-16</inkml:trace>
  <inkml:trace contextRef="#ctx0" brushRef="#br0" timeOffset="2749.4">23948 4886 1009 0,'0'0'178'0,"0"0"-21"16,0 0 1-16,0 0-56 15,0 0-18-15,0 0-42 16,17-48-37-16,-1 92 3 16,0 19 2-16,-5 11-10 15,-6 8 7-15,-1 1-7 16,0-11 0-16,1-12-3 16,-1-15-14-16,-2-10-52 0,1-14-71 15,-3-10-85 1,0-11-261-16</inkml:trace>
  <inkml:trace contextRef="#ctx0" brushRef="#br0" timeOffset="3066.06">24289 4791 1298 0,'0'0'60'15,"0"0"-43"-15,0 0 26 16,0 0-37-16,0 0-3 15,-81 112 7-15,77-56-9 16,4-2-1-16,2-10 0 16,34-6-3-16,13-11 3 15,13-20 0-15,5-7 0 0,0 0 6 16,-7-32-3-16,-20-10 2 16,-13-15 5-16,-25-10 0 15,-2-4 12-15,-46 12-17 16,-25 17 12-16,-8 21-9 15,4 21-8-15,9 4-1 16,18 26 0-16,19 9-17 16,18 3-67-16,11-9-98 15,7-9-139-15</inkml:trace>
  <inkml:trace contextRef="#ctx0" brushRef="#br0" timeOffset="3316.87">24919 4289 1322 0,'0'0'80'15,"0"0"-56"-15,0 0 91 16,0 0-77-16,0 0-16 16,0 0-22-16,-3 7-4 15,29 64 4-15,0 23 3 16,3 12-3-16,5 7 1 15,-1-7-1-15,0-11 0 16,-4-17-1-16,-12-18-48 16,-13-16-87-16,-4-18-128 0,-23-18-497 15</inkml:trace>
  <inkml:trace contextRef="#ctx0" brushRef="#br0" timeOffset="9694.99">17549 8963 1099 0,'0'0'155'15,"0"0"-143"-15,0 0-11 16,0 0 60-16,0 0-15 16,0 0-26-16,-38 156-9 15,57-45-10-15,0 3 8 16,-8-9-8-16,-7-11-1 16,-4-18 0-16,0-19 2 15,0-15-2-15,-4-23 0 16,-1-11 1-16,1-8-3 15,2-16-1-15,2-31-19 16,0-16 2-16,0-13-23 16,11 0 17-16,13 5-14 15,8 21 34-15,1 22 5 16,5 20 2-16,-2 8 1 16,-1 22 18-16,-5 22-8 0,-15 5 12 15,-9 2-9-15,-6-2-15 16,-4-5 13-16,-25-6 2 15,-9-8-2-15,-4-5-7 16,1-12-6-16,4-7 0 16,3-6-54-16,5-10-80 15,10-29-113-15,9-12-301 16</inkml:trace>
  <inkml:trace contextRef="#ctx0" brushRef="#br0" timeOffset="10226.9">17994 9432 245 0,'0'0'813'0,"0"0"-766"15,0 0-38-15,0 0 72 16,0 0-32-16,0 0-41 16,-15 87-2-16,53-87-2 15,5 0-3-15,3-20 4 16,-2-18-5-16,-3-9 5 15,-9 0-1-15,-11-6-2 16,-14 9 3-16,-7 10-2 16,-4 14 0-16,-28 17 34 15,-12 3-1-15,1 27-8 16,0 17-2-16,12 9-16 0,12 4 7 16,11-2-15-16,8-5 3 15,3-8-8-15,23-14 3 16,11-10-7-1,5-14 3-15,2-4-16 0,3-6 15 16,-3-26 4-16,-1-10-4 16,-9-12 2-16,-10-13-5 15,-4-17 3-15,2-16-17 16,1-5-9-16,-6 14 21 16,-3 18 4-16,-10 31 6 15,-4 23 5-15,0 19 27 16,0 11 10-16,2 37-29 15,7 20 0-15,5 11 10 16,-1-1-10-16,3-4-7 0,-3-8-3 16,3-12-3-16,-5-9-1 15,-3-16-2-15,2-11-38 16,-6-7-11-16,2-11-92 16,-1-4-109-16,-5-27-218 15</inkml:trace>
  <inkml:trace contextRef="#ctx0" brushRef="#br0" timeOffset="10391.67">18424 9236 1050 0,'0'0'157'0,"0"0"-157"16,0 0 0-16,0 0 10 16,117-36-10-16,-53 16-1 15,-8 2-100-15,-17 2-104 16,-13 8-18-16,-15 8-40 15</inkml:trace>
  <inkml:trace contextRef="#ctx0" brushRef="#br0" timeOffset="11560.99">18737 9199 309 0,'0'0'446'0,"0"0"-374"16,0 0-16-16,0 0 67 16,0 0-14-16,0 0-44 15,59 69-7-15,-45-31-7 0,-3 5-17 16,-2-4-8-16,0-1-14 15,0-10-6-15,-1-3-3 16,0-11-2-16,-4-8-2 16,3-6 0-16,-1 0-21 15,8-27 13-15,1-13-15 16,-1-11-1-16,-1-8 20 16,-2 3-7-16,-2 3-1 15,0 18 13-15,-3 14 0 16,-3 14 11-16,-1 7 15 15,9 0-10-15,5 18 5 16,4 10 13-16,3 6-16 16,-6 0-1-16,-1-2-10 15,-3-4 8-15,-2-2-2 16,0-8-12-16,-4-8-1 0,-3-6 1 16,-2-4-2-16,0 0-6 15,3-26-7-15,0-12 4 16,-3-12-8-16,-2-5-12 15,0 4 1-15,2 5 4 16,5 16 25-16,4 13 2 16,5 14-2-16,6 3 8 15,6 2 15-15,9 18 0 16,5-1-10-16,2-2-13 16,3-9 3-16,5-8-2 15,0 0 0-15,9-6 0 16,-1-20 1-16,-4-3-2 15,-7 0 0 1,-20 0-1-16,-25 8 1 0,-4 4-1 0,-22 11 0 16,-30 6 1-16,-8 2 0 15,0 24 1-15,9 5 12 16,14-2 5-16,12 4-2 16,11-1-11-16,12-3 3 15,2 2-8-15,10-3 0 16,25-6-1-16,13-5-1 15,15-10 1-15,7-7 0 16,1 0-2-16,2-26-11 16,1-12-2-16,1-5-13 15,-3-6-6-15,-5 2 24 0,-19 6-55 16,-19 4 32-16,-15 13 26 16,-14 8 8-16,0 6 29 15,0 9 22 1,-14-2-32-16,-3 3-10 0,-1 0-6 15,0 0-3-15,-2 0 0 16,1 4 4-16,-3 16-3 16,5 9 6-16,3 9 4 15,10 3 9-15,4 3-2 16,0 1-10-16,25-9-5 16,12-8-2-16,10-14-2 15,7-12 1-15,9-2-6 0,3-22 3 16,5-15-24-1,-4-7-14-15,-9-1 6 0,-20-5-3 16,-16 1-28-16,-13 5 5 16,-9 12 49-16,0 12 12 15,0 12 65-15,0 8 38 16,0 0-51-16,0 28-41 16,7 8 24-16,2 5-6 15,-3 2-6-15,1 0-4 16,-7-5-16-16,0 0-3 15,0-13 5-15,-13-8-5 16,-3-11-1-16,3-6-7 0,4-8-30 16,2-24 3-1,7-17 18-15,0-15 9 0,9-6 6 16,20 4-9-16,11 14 11 16,2 24 4-16,-1 28 15 15,3 7-3-15,1 38 1 16,-1 10 12-16,-6 4-3 15,-7-4-24-15,-13-11 6 16,-7-2-8-16,-9-12-18 16,-2-4-49-16,0-10-149 15,0-16-282-15</inkml:trace>
  <inkml:trace contextRef="#ctx0" brushRef="#br0" timeOffset="11928.65">21428 8975 330 0,'0'0'990'15,"0"0"-957"-15,0 0-31 16,0 0 21-16,0 0 18 16,0 0-35-16,-73 87-6 15,75-87-2-15,-2 0-15 16,0-33 17-16,0-13-4 15,0-16 4-15,0-6 0 16,6 6 1-16,1 14 12 16,6 18 7-16,3 13 4 15,4 14-15-15,6 3-9 0,3 3 5 16,2 26-3 0,-2 9 1-16,0 4-3 0,-4 6 2 15,2 2-1-15,-2-4 0 16,2 2 1-16,-6-7 0 15,0-4-2-15,-5-5-9 16,-3-7-51-16,-5-11-68 16,-6-11-29-16,-2-3-504 15</inkml:trace>
  <inkml:trace contextRef="#ctx0" brushRef="#br0" timeOffset="12090.53">21405 8992 918 0,'0'0'260'0,"0"0"-246"0,0 0 32 16,0 0 22-16,0 0-43 16,129-7-15-16,-46 7-10 15,0-4-37-15,-3-9-90 16,-14-8-94-16,-16 0-241 16</inkml:trace>
  <inkml:trace contextRef="#ctx0" brushRef="#br0" timeOffset="12840.12">21972 9007 1022 0,'0'0'188'16,"0"0"-169"-16,0 0 33 15,0 0 19-15,140-82-50 16,-55 62-17-16,-10 2-4 16,-17 5-43-16,-23 0-41 15,-23 9-50-15,-12 4-33 16,-14 0-38-16,-25 0-102 16</inkml:trace>
  <inkml:trace contextRef="#ctx0" brushRef="#br0" timeOffset="12982.19">21976 9056 769 0,'0'0'205'16,"0"0"-8"-16,0 0-50 16,0 0-65-16,0 0-27 15,169 72-37-15,-75-72-13 16,-1-12-5-16,-10-11-52 16,-16-4-72-16,-24-4-139 0,-24-1-237 15</inkml:trace>
  <inkml:trace contextRef="#ctx0" brushRef="#br0" timeOffset="13598.01">22538 8482 868 0,'0'0'136'15,"0"0"-115"-15,0 0 88 16,0 0-6-16,0 0-56 0,0 119-13 15,2-21-2-15,8-2-14 16,7-9-18-16,-2-12 1 16,5-14-2-16,0-16-2 15,0-11-35-15,-2-13-39 16,-3-11-53-16,-3-10-93 16,-8-6-204-16</inkml:trace>
  <inkml:trace contextRef="#ctx0" brushRef="#br0" timeOffset="14088.49">22934 8558 544 0,'0'0'419'16,"0"0"-385"-16,0 0-24 15,0 0 68-15,0 0-34 16,0 0-23-16,0-14-21 16,0 14 17-16,0 0 22 15,-4 5-7-15,-14 16-17 16,-7 10 5-16,0 12 5 0,4 6 9 31,2 5-16-31,9 2 3 0,8-4-13 0,2-8-5 16,6-11-3-16,27-8 0 15,17-11 1-15,10-11-5 16,9-3-2-16,-3-6-19 16,-8-25-3-16,-11-11-35 15,-20-12 26-15,-23-13 25 16,-4-16 11-16,-31 0 2 15,-20 7 1-15,-11 20 21 16,-1 24 17-16,3 22-12 16,9 10-12-16,11 15-16 0,9 24-7 15,12 16-4-15,11 1-81 16,8 2-122-16,0-11-157 16</inkml:trace>
  <inkml:trace contextRef="#ctx0" brushRef="#br0" timeOffset="15269.34">23512 8219 704 0,'0'0'192'16,"0"0"-116"-1,0 0-42-15,0 0 44 0,0 0 4 16,0 0-76-16,0 0-2 16,-12-16 0-16,20 58-1 15,-8 6 3-15,0 5-2 16,-8-3-2-16,-12-4 8 16,2-8-5-16,10-8 10 15,8-6 12-15,0-8-18 16,0-4-6-16,19-10-1 15,12-2 2-15,2 0-6 16,4-10 2-16,-11-16-6 0,-8-8 5 16,-9-11 0-1,-9-10 1-15,0-7 1 0,-7 4 0 16,-18 10 7 0,-1 21-5-16,-3 17 13 0,1 10-6 15,-4 12-10-15,3 22-1 16,11 6-37-16,7-2-168 15,11-8-300-15</inkml:trace>
  <inkml:trace contextRef="#ctx0" brushRef="#br0" timeOffset="15580.67">23930 8155 1133 0,'0'0'63'16,"0"0"-60"-16,-116 80 11 16,103-27 24-16,6 2-38 15,7 1 0-15,8-9-21 16,35-7-25-16,13-16 7 16,13-16 14-16,-2-8 3 15,-4-8 20-15,-13-30 2 16,-9-12 3-16,-17-12 44 15,-19-6 0-15,-5 0-12 16,-29 7-19-16,-25 24-15 16,-6 29 2-16,-4 9-3 0,-1 49-35 15,3 19-39-15,-1 6-126 16,7 6-258-16</inkml:trace>
  <inkml:trace contextRef="#ctx0" brushRef="#br0" timeOffset="16157.89">22450 9461 952 0,'0'0'197'0,"0"0"-165"16,0 0 12-16,0 0 62 15,0 0-31-15,54 127-35 16,-39-41-5-16,-1 5-27 16,-3 1 7-16,-5 1-8 15,2-3-3-15,-4-4-7 16,3-16 3-16,-3-17-9 15,0-23-9-15,6-25-12 16,3-5 16-16,7-27-11 16,9-30-22-16,5-6 8 15,1-4-2-15,5 9-24 16,-5 22-3-16,-1 14 29 16,-10 17 29-16,-10 5 10 0,-3 1 0 15,-6 23 28-15,-1 6 8 16,-2 0-3-16,2-2 3 15,2-6-18-15,4-10-6 16,11-9-2-16,5-3-3 16,8-3-1-16,6-19-1 15,0-8-3-15,-1-10-1 16,-4-8 3-16,-12-7 1 16,-9 0-1-16,-14 5-4 0,0 11 13 15,-20 13 11 1,-20 16 5-16,-11 10-5 0,-10 0-24 15,-5 12-13 1,-1 12-106-16,3 2-199 0</inkml:trace>
  <inkml:trace contextRef="#ctx0" brushRef="#br0" timeOffset="16341.39">22314 10068 1264 0,'0'0'69'0,"0"0"-69"0,0 0-3 15,145-82 1-15,-44 58-57 16,-3 6-239-16,-23 4-393 16</inkml:trace>
  <inkml:trace contextRef="#ctx0" brushRef="#br0" timeOffset="16856.88">20848 10801 844 0,'0'0'212'0,"0"0"-184"16,-20 139 25-16,20-62 37 15,0 7-28-15,0 8-11 16,12-6-29-16,5-12-22 15,-5-18-8-15,-8-7 1 16,-2-17-4-16,1-16 7 16,1-16-1-16,4-12-60 15,6-32 64-15,4-12-16 0,8 1-15 16,6 3 12 0,8 12 12-16,9 8 7 0,5 12 1 15,2 12 0-15,-1 8 6 16,0 4 4-16,-1 31 2 15,-9 8 11-15,-11 9-6 16,-20 0 3-16,-14 1-6 16,-4-5 0-16,-36-12 6 15,-9-12-17-15,-5-14-3 16,4-10 0-16,5 0-23 16,7-18-65-16,9-14-86 0,6-6-268 15</inkml:trace>
  <inkml:trace contextRef="#ctx0" brushRef="#br0" timeOffset="17753.45">22145 11121 474 0,'0'0'629'0,"0"0"-568"16,0 0-61-16,0 0 87 15,0 0 31-15,0 0-85 16,-67-68-22-16,32 84-10 15,-13 12-1-15,-2 6 0 0,-1 7-4 16,3 6 3-16,15 3-5 16,11 0-5-16,18-5-7 15,4-13-6-15,11-12-5 16,29-14 15-16,9-6-5 16,2-14 5-16,0-22-6 15,-4-13 5-15,-7-3-5 16,-11 0 10-16,-6 2 10 15,-15 13-1-15,-3 16 0 16,-5 11 1-16,0 10 8 0,0 0 33 16,0 25-5-16,2 13-27 15,18-1 3 1,9 1 17-16,7-6-20 0,2-7-3 16,-1-12-6-16,0-8-1 15,-4-5-2-15,-4-8 0 16,-3-25-33-16,-4-11-22 15,-1-13-18-15,-8-6 23 16,-7-14-10-16,-6-9-11 16,0 0 1-16,0 6 7 15,0 18 66-15,-13 20 58 16,-3 16 22-16,2 13 30 16,7 5-21-16,2 7-6 15,5 1-28-15,0 0-35 16,0 0-12-16,0 18-5 0,9 14-1 15,8 10 11-15,4 8 9 16,1 4-2-16,3 0 11 16,4-1-22-16,0-9 0 15,-1-11-9-15,1-7-1 16,-4-13 0-16,-3-13-29 16,-1 0-47-16,-4-19-45 15,-3-16-52-15,-10-12-65 16,-4-9-360-16</inkml:trace>
  <inkml:trace contextRef="#ctx0" brushRef="#br0" timeOffset="29126.96">17832 789 155 0,'0'0'68'16,"0"0"-28"-16,-138-101 16 0,99 76-16 16,4 7-28-16,-9 9 5 15,-10 6-16-15,-17 3-1 16,-18 0-1-16,-17 25-25 16,-9 5-60-16,-5 9 13 15,2 10-4-15,4 5 30 16,8 4 46-16</inkml:trace>
  <inkml:trace contextRef="#ctx0" brushRef="#br0" timeOffset="77533.05">13464 10409 622 0,'0'0'135'0,"0"0"-9"16,0 0-68-16,0 0 15 0,0 0 11 16,0 0-29-16,0 0-30 15,0 0-6-15,0-40-19 16,0 50 0-16,0 26 1 16,12 20 28-16,10 23 13 15,5 8-20-15,4 8-16 16,2 5 12-16,7-1-2 15,5 4 1-15,4-2-6 16,0-5-9-16,0-6 1 16,-5-14-1-16,-3-3 2 15,-5-6-4-15,-7-7 1 16,-8-1-1-16,-5-7 0 16,-1-7 2-16,-5-7-6 0,-1-7 4 15,-3-2-29-15,-6-5-10 16,0-6-41-16,0-3-12 15,0-8-53-15,0-7-67 16,0-4-123-16</inkml:trace>
  <inkml:trace contextRef="#ctx0" brushRef="#br0" timeOffset="78664.57">13536 10353 948 0,'0'0'9'0,"0"0"2"16,0 0-8-16,0 0 44 15,0 0-31-15,0 0-13 16,-2-100-3-16,49 78 8 15,6-5-1-15,14-6 29 16,16-18 9-16,12-5-1 16,18-12-6-16,24-4-2 15,17-2-2-15,10-5-3 16,6 3-20-16,-8 2 6 0,-13 6-11 16,-16 12-4-1,-18 8 7-15,-26 9-9 16,-18 7 2-16,-19 5 2 15,-21 10-2-15,-12 5 8 16,-11 6 4-16,-6 6-5 0,-2 0 19 16,0 0-21-16,0 0 0 15,0 0-2-15,0 0 0 16,0 0-8-16,0 0 3 16,0 0-1-16,0 0-3 15,0 16-1-15,0 15 5 16,9 16 0-16,7 15 5 0,5 23-5 15,10 17 2 1,3 20 0-16,7 16 1 0,1 7 1 16,5-2 0-16,3-9-4 15,4-16 3-15,4-12-4 16,2-14 1-16,1-6 0 16,1-15-1-16,-4-9 1 15,-5-4 0-15,-6-8 0 16,-11 0 1-16,-12-3-6 15,-7-3 5-15,-5-5-4 16,-3-10-3-16,-5-3 9 16,0-6-2-16,-1-3 0 15,0 0 1-15,-3 6-3 16,0-1 1-16,0 6 1 16,-6 2 0-16,-13-3 1 0,-8 6-1 15,-4-3 0 1,-9 0 0-16,-3 0 0 0,-10 2 0 15,-5-1 0-15,-7-2 0 16,-10 3-2-16,-15 1 0 16,-12 5 2-16,-14 2 0 15,-17 8 0-15,-14 7 0 16,-9 0 0-16,0 7-2 16,4 4 6-16,14 5 0 15,22-3 5-15,18-4-8 16,22-6 3-16,20-10-2 15,21-13-1-15,14-10-2 16,13-10-2-16,8-10-16 16,0-2-13-16,0-3-13 0,0 0 15 15,0-11 23-15,0-17-8 16,0-4-15-16,8 3 11 16,0 2 19-16,-8 5 0 15,0 0 4-15,0-5-6 16,0 0 2-16,-14-3 0 15,-1-8-3-15,-1-5 3 16,1-11 0-16,-6-23 2 16,-3-20 0-16,-5-27-2 15,-8-19 0-15,-2-7 1 16,-1 11-2-16,0 21 2 0,4 22 1 16,5 30 22-1,8 20-20-15,11 17 10 16,3 14-14-16,6 6 0 15,3 8-3-15,0 1-45 0,3 0-109 16,14 0-44-16,-1 7-191 16</inkml:trace>
  <inkml:trace contextRef="#ctx0" brushRef="#br0" timeOffset="78808.95">14264 11057 982 0,'0'0'105'16,"0"0"-85"-16,0 0-20 0,0 0-24 16,0 0-88-16,0 0-115 15</inkml:trace>
  <inkml:trace contextRef="#ctx0" brushRef="#br0" timeOffset="108086.95">7998 12944 836 0,'0'0'101'15,"0"0"-93"-15,0 0 6 16,0 0 96-16,149 9-40 16,-85-9-36-16,12 0-7 15,5-27-19-15,10-17-1 16,-2-5 3-16,-5 1-7 15,-8 10 1-15,-14 10-1 16,-15 12-2-16,-13 6-1 16,-17 6 4-16,-8 2-8 15,-2-2 3-15,-7-2-69 16,0-6-105-16,0-8-180 16</inkml:trace>
  <inkml:trace contextRef="#ctx0" brushRef="#br0" timeOffset="108383.61">8608 12360 602 0,'0'0'524'16,"0"0"-487"-16,0 0-34 16,0 0 1-16,0 0-2 15,0 0 0-15,89 8 6 16,-16 8-1-16,8 4-6 15,1 4 1-15,-4 9-1 16,-11 4 3-16,-16 9 2 0,-13 9 13 16,-19 7 10-1,-11 6 10-15,-8 5 5 16,-4 1-18-16,-25-3-13 0,-8-2-7 16,-3-9-4-16,5-12-4 15,4-12-28-15,2-18-95 16,2-18-128-16,-2 0-521 15</inkml:trace>
  <inkml:trace contextRef="#ctx0" brushRef="#br0" timeOffset="121521.01">7928 12928 198 0,'0'0'39'0,"0"0"-32"0,0 0 25 16,0 0 38 0,0 0-16-16,0 0-20 0,0 0 57 15,13 0-24-15,-13 0-25 16,0 0-11-16,0 0 10 16,0 0-2-16,0 0-13 15,0 0-9-15,0 0-9 16,0 0 12-16,0 0 10 15,0 0-11-15,0 0 0 16,0 0-11-16,0 0-6 16,0 0 6-16,5 0-7 15,3 0 5-15,4 4 15 16,1 8-5-16,6 2 8 16,3 4-4-16,-3 2 2 15,2-2 11-15,-6 1-14 0,1-6 1 16,-3-3-10-16,1-4 5 15,-4-2-1-15,3-4-7 16,3 0-5-16,3 0 3 16,4-32-2-16,9-16 8 15,11-22-1-15,15-18-3 16,8-9 9-16,11-3-6 16,4 8-9-16,-5 15 9 15,-14 18-9-15,-17 18-2 16,-18 18-7-16,-21 12-49 15,-8 11-98-15,-56 9-108 16</inkml:trace>
  <inkml:trace contextRef="#ctx0" brushRef="#br0" timeOffset="126677.46">14409 11530 383 0,'0'0'7'15,"-29"114"-7"-15,21-64-3 16,3-13 3-16,3-11 36 16,2-5-17-16,0-10-7 15,0-6-6-15,0-2-6 0,0-3-10 16,7 0-3-16,8-6-16 15,5-10-17-15,-5-1 9 16,-1 3-40-16,-1 3 11 16,-5 4-100-16</inkml:trace>
  <inkml:trace contextRef="#ctx0" brushRef="#br0" timeOffset="128221.42">14418 12362 560 0,'0'0'77'15,"0"0"-43"-15,0 0 42 16,0 0 49-16,0 0-27 16,0 0-63-16,-60-86 38 15,27 50 11-15,-1-1-33 16,3 0-28-16,0 4 12 16,6 0-17-16,5-2 0 0,5-11-13 15,0-11 5-15,3-18 3 16,-3-18-8-16,-4-8-5 15,-2-12 4-15,-10 3-2 16,-4-1-2-16,-4 9-4 16,-3 13 4-1,-8 12 2-15,2 12 3 0,-2 11-5 16,11 10 2-16,7 6 4 16,10 8 3-16,6-2-9 15,7 0 0-15,7-4-1 16,2-4 2-16,0-6-1 15,0-6 0-15,0 1 2 0,0 5-3 16,0 8 1-16,0 10 0 16,0 6 0-16,0 9 3 15,0 2-3-15,0 1 0 16,0 4 1-16,0-2-4 16,0-6-2-16,13-6 5 15,1-4-3-15,6-2 6 16,2-3-3-16,0 7 0 15,9 2-1-15,9-2-5 16,12 3 5-16,12-3 1 16,17-6-4-16,17-1 13 15,20-5-9-15,20-6 2 16,11-1-2-16,8-8 0 16,2-5-3-16,-5-6 3 15,-9-5 0-15,-16 3 1 0,-24 4-1 16,-23 10 0-1,-26 8 3-15,-20 14-3 0,-18 6 2 16,-14 6-2-16,-4 5 3 16,0 3-1-16,0 5-2 15,-16 1 0-15,-12 0-4 16,-8 16-1-16,0 7-4 16,5 4-2-16,6-4 2 15,10 4-6-15,9-4 15 16,3 4-4-16,3-1 0 0,3 2 0 15,18 2-2 1,8 7 6-16,0 7-1 0,0 12 2 16,0 21-1-16,-4 21 0 15,0 17 0 1,2 20-3-16,2 11 3 0,10 6 0 16,8-3 0-16,4-13 1 15,9-19-1-15,3-17 1 16,-1-12-1-16,5-11 0 15,5-12 1-15,-1-7-1 16,-1-5 0-16,-5-3 2 16,-11-1-2-16,-10 1 0 15,-7-2 1-15,-8-1-7 16,-8 3 6-16,-2 0 0 16,-13-6-1-16,-4-6 0 0,-2-15-4 15,0-11-18-15,0-10 21 16,0-2 0-16,-4 0 2 15,-9 0 0-15,-5-2 6 16,-3-6-5-16,2 2 3 16,-8 4-4-16,-6 2 0 15,-5 0 2-15,-5 12 0 16,-1 7-2-16,-3 4 0 16,-2 2 3-16,0 2-4 15,-9 5 1-15,-2 9 0 16,-16 7 3-16,-15 12 2 15,-19 8 7-15,-14 0 6 16,-8 2-15-16,3-4 21 16,9-6-8-16,15-2-5 0,11-6 11 15,17-5-20-15,10-3-1 16,11-8 2-16,13-6 0 16,12 1 3-16,9-10-6 15,5-3 2-15,7-6-2 16,6-7 0-16,4-2 0 15,0-3-1-15,0 0-2 16,0 0 3-16,4-2 1 16,14-7 0-16,-2 0 3 15,-3 1-1-15,-4 4-3 16,-4 4 0-16,-4-1 1 16,2 1-1-16,-3 0 0 15,0 0 1-15,0 0 0 16,0 0 1-16,0 0-2 15,0-3 0-15,0 3 2 0,0-2-2 16,2 0 0-16,0 0-5 16,3-3 4-16,-3-3-22 15,5-5-22-15,-2-11-35 16,3-6-31-16,-1-12-65 16,-7-14-178-16</inkml:trace>
  <inkml:trace contextRef="#ctx0" brushRef="#br0" timeOffset="128955.98">11442 12096 635 0,'0'0'149'0,"0"0"-94"15,0 0 36-15,0 0 6 16,0 0-48-16,0 0-40 16,-14-25-6-16,43 29-1 15,9 30 19-15,9 29 5 16,1 27 2-16,2 31 0 16,-3 17-2-16,-3 5-8 15,4-4-4-15,-5-12-10 16,0-16 3-16,-3-11 1 15,-8-8-6-15,-6-14 3 0,-6-23-3 16,-6-10-4-16,-6-21-1 16,-1-12-34-16,-7-8-34 15,0-4-77-15,0-20-24 16,-15-34-394-16</inkml:trace>
  <inkml:trace contextRef="#ctx0" brushRef="#br0" timeOffset="129803.79">11406 12041 752 0,'0'0'40'15,"0"0"-40"-15,0 0 29 16,0 0 19-16,0 0-21 16,0 0 18-16,84-88-22 15,-46 64 4-15,5-6 32 16,11-8-23-16,6-7-7 16,7-2-4-16,1-5-15 0,1 7 10 15,-4 1-12-15,-7 9 1 16,-7 6 6-16,-4 4-14 15,-6 2 2-15,-8 7 8 16,-8 0-8-16,-10 4 9 16,-5 4 9-16,-4 2-13 15,-4 1 16-15,-2 5-9 16,0 0 7-16,0 0 0 16,0 0-17-16,0 0-2 15,0 0-3-15,0 0 2 16,0 0-4-16,0 0 3 15,0 11-1-15,4 7 2 16,7 10 1-16,12 13-3 16,6 20 3-16,6 20 2 0,11 9 9 15,8 10 3-15,4 0-10 16,2-1 13-16,3-5-11 16,-3-2 10-16,2-13-17 15,-2-4-2-15,-1-13 0 16,-6-12 5-16,-6-6-5 15,-8-7 0-15,-10-5 4 16,-8-8-7-16,-10-2 3 16,-9-1 0-16,-2-8 0 15,-2 3 3-15,-16-1-3 16,-9-8 3-16,1-1 0 16,-1-2 0-16,-2-4-3 15,-3 4 1-15,-3 2-2 0,-7 6 2 16,-7 9-1-1,-12 7 0-15,-7 5 2 0,-1 6 0 16,-1 1-2-16,3 2-1 16,5-2 0-16,3 0 1 15,7 0 0-15,-2 2-3 16,1 4 9-16,-8-1-6 16,1 0 0-16,0-2 0 15,4-6 1-15,10-4 1 16,10-15-2-16,11-6 0 0,17-12-4 15,8 0-9 1,0-33-65-16,40-20-106 16,11-4 15-16,4 13-86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29T04:50:00.2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16215 12300 268 0,'0'0'75'0,"0"0"-28"16,0 0-11-16,0 0-33 15,0 0 184-15,0 0-87 16,0 0-63-16,0 0 4 16,-32 90 10-16,25-86-6 15,3-4 5-15,-1 2-15 0,3 0 2 16,0 0-7 0,0 1 2-16,-2-3-4 0,1 0-2 15,-1 0-5-15,-8-13 17 16,2-23-12-16,-4-18-8 15,3-16-1 1,-2-13 3-16,1-8-3 0,1-6-13 16,-3 3 23-16,4 7-11 15,-3 7-1-15,-1 2 6 16,3-5-7-16,-1-14-5 16,1-11 10-16,1-15 4 15,-4-21-12-15,-6-18 0 16,2-5 3-16,3 9-9 15,3 11 8-15,6 19 10 16,-7 6-1-16,-5 3 0 0,-7 3-11 16,-9-6-4-16,-5-15 1 15,-9-24 2-15,-2-28-6 16,-4-29-4-16,5-10 0 16,11 15 0-16,13 36 1 15,14 38-1-15,7 33 1 16,4 15-1-16,0 8 2 15,-2 6 0-15,-2-6 0 16,-6-7 0-16,4-10-2 16,-3-16 0-16,3-11 0 15,-2-3 0-15,2 4-2 16,3 11-1-16,3 11 3 16,0 7 0-16,0 8 1 15,0 4-4-15,9 1 5 0,5-6-5 16,1-11 3-16,3-14-1 15,2-12-2-15,2-11 0 16,3-5-1-16,-5 9-7 16,-2 15 4-16,-4 19 6 15,-8 18-1-15,-6 4 2 16,0 0-1-16,0 0 3 16,0-7-2-16,0 1 0 15,0 5-1-15,2-7 0 16,5 3 1-16,-2 0 0 15,4-1 0-15,1 9-1 0,-1 8-2 16,1 5 3 0,-6 8-3-16,2 5 3 15,1 0 1-15,2-2 0 0,2-5-2 16,2-6 0-16,1-7 1 16,-1 1 0-16,3 2 0 15,-3 6-2-15,0 10 1 16,-5 12 1-16,-4 11-1 15,0 14 1-15,-4 7 0 16,0 3 0-16,0 3-8 16,0 0-2-16,0 0-4 15,0 0-1-15,0 0 15 0,0 0-3 16,0 0 2-16,0 0 1 16,4 0-1-16,7-1 3 15,10 1-1-15,12 0-1 16,16 0 2-16,18 0-2 15,18 5 1-15,19 10-1 16,27-5-3-16,31-6 2 16,25-4-3-16,17 0 4 15,14-12-2-15,-2-10 4 16,6-5-1-16,3-6-1 16,-7-6-3-16,-4 4-5 15,-14-2-2-15,-20 7-1 16,-10 6-1-16,-16 2-1 15,-14 4 4-15,-10 2-1 16,-19 4-8-16,-20 2 5 0,-20 1-1 16,-19 6 6-16,-19-2-2 15,-15 4 1-15,-9 1 7 16,-7 0-12-16,-2 0-14 16,0 0 6-16,0 0 12 15,-2 0 7-15,-5 1 2 16,1 1 0-16,-2 4 1 15,2 3 1 1,-5 3-1-16,-4 6 1 0,3 6-1 16,-2 4 1-16,1 4-1 15,3 6 0-15,-2 4-1 16,3 4 2-16,2 7 0 0,3 5 3 16,4 8-2-1,0 13-1-15,0 15 0 0,16 20-1 16,2 17 1-16,1 23 0 15,4 8-1-15,4 4 0 16,8 5-1-16,8-5 1 16,6-7 1-16,6-5 1 15,1-6-1-15,0-1 7 16,-7 0-3-16,-10 4 8 16,-7 8-3-16,-12 6-1 15,-4 7-1-15,-5 6-5 16,2 7-2-16,1 10 2 15,3-3-3-15,3-9 4 0,1-11-4 16,0-14 1-16,4-9 0 16,-2-5-1-16,-3-3 6 15,-3-7-3 1,-3-2-2-16,-9-6-1 0,-5-5 1 16,0-5-1-16,-12-8 0 15,-8-8 0-15,2-4 0 16,1-15 4-16,5-5-4 15,6-1-1-15,-1-2 0 16,1 2 1-16,-4-1 0 16,1 8-1-16,1 2-1 15,-1 12 2-15,9 13 0 0,0 11-1 16,0 18 1-16,0 11 0 16,17 5 11-16,8 3-1 15,8-5 0-15,5-3 2 16,5-10 6-16,-5-6 1 15,-7-12 5-15,-10-13 2 16,-7-9-5-16,-5-11-5 16,-7-4 7-16,-2-4-6 15,0-4-7-15,0-8 1 16,-8-5 0-16,1-13-9 16,1-2 1-16,-2-8-2 15,2-6 1-15,-1 0-1 16,3-6-1-16,-3-4 0 0,-4 3 5 15,0-8-3 1,-5 2 2-16,-4-4-2 0,0-1 2 16,-9-2-1-16,0-2-2 15,-4 2-2-15,-7-2 3 16,-3 4-4-16,-4 4 5 16,-5 1 0-16,-3-1-2 15,-2 0 3-15,-6-1-2 16,-6 0 2-16,-6 0 6 15,-8 0-9-15,-4-1 7 16,-9-2-6-16,-10-6 0 16,-15-4-1-16,-15-6-1 15,-13 0-1-15,-12 0 1 16,-10 10 0-16,-10 9 1 16,-10 6 2-16,-16 2 2 15,-10 6 6-15,-15 4-10 0,-1 3 0 16,-4 0-1-16,8-4 0 15,20-10 1-15,22-10 4 16,26-13-5-16,29-3 4 16,28 0-2-16,33 0-3 15,32-3 1-15,26 0-6 16,13 2-8-16,7 1-47 16,40-4-48-16,22-8-25 15,11-10-210-15</inkml:trace>
  <inkml:trace contextRef="#ctx0" brushRef="#br0" timeOffset="6543.13">2400 11472 768 0,'0'0'38'0,"0"0"-34"15,0 0 24-15,0 0 13 16,0 0 8-16,0 0 21 15,0 0-28-15,0 0-27 16,-106-64-4-16,85 24 9 16,1-13 11-16,-5-11 2 15,-3-11 8-15,-3-12-10 16,-8-26 3-16,-3-20-9 16,-7-24-7-16,-6-26-8 15,-7-17 4-15,-10-19-4 0,-4-14-7 16,0 3 0-16,9 3 6 15,14 19-8-15,13 14 13 16,15 11-5 0,10 12-5-16,3 9 4 0,6 8-7 15,-1 0 0-15,1-11 3 16,-6-18-2-16,3-13-1 16,3-3 0-16,6 3-1 15,0 20 0-15,0 23 0 16,0 20-1-16,0 21 1 15,0 8 0-15,2 6-1 16,-2-2 1-16,0-5 0 16,0-3 1-16,0-12 3 15,0-7-6-15,-11 1 2 16,0 7 0-16,-1 18-2 0,6 15 6 16,-1 21-2-16,3 19-2 15,1 10 0-15,1 11 0 16,2 8 0-16,0 1 0 15,0 2 0-15,0 1 1 16,0 4-1-16,0-2 0 16,0 5 0-16,0 2 0 15,0 3 0-15,0 1 0 16,0 0-1-16,0 0 0 16,0 0 1-16,0 0-3 15,0 0-1-15,0 0 4 16,0 0 0-16,0 0 0 0,0 0-1 15,0 0 1 1,0 0-1-16,0 0 1 0,0 0-3 16,5 0 3-16,12 0 0 15,6 0 1-15,3 0 1 16,9-3-2-16,2-6 3 16,7 1-3-16,10-9 0 15,6 1 0-15,5-3 0 16,-3 4 1-16,-6 3-1 15,-12 4-3-15,-11 6 3 16,-1-1 0-16,-3 2 2 16,2-3-1-16,2-2-1 15,6 0 0-15,5-4-1 16,8-1 1-16,8 2-1 16,13-2 1-16,6-2-4 0,4 5 3 15,-4-1 1-15,-8 6 0 16,-12 0 0-16,-9 3 1 15,-10 0-1-15,-9 0 0 16,-2 0 0-16,-2 0 2 16,0 3-2-16,6 0 0 15,3-3 0-15,6 0 1 16,7 0-1-16,3 0 2 16,-4 0-2-16,-8 0 2 15,-13-1-2-15,-4 1 0 0,-13 0-1 16,-2 0 1-16,-6 0 0 15,0-2-2 1,-2 2 2-16,0 0 2 0,0 0-2 16,0 0-1-1,0 0-2-15,0 0 3 0,0 0 0 16,0 0-2-16,0 0 1 16,0 0 1-16,0 0-2 15,0 0 5-15,0 0-6 16,0 0 4-16,0 0-1 15,0 0 0-15,0 0 1 16,0 0-1-16,0 0-2 16,0 3-3-16,0 27 3 0,0 7 2 15,0 15 2 1,-4 15-2-16,-4 9 1 0,4 16-1 16,2 9 0-16,2 2 0 15,0 4 2-15,0-3-2 16,0-10 1-1,0-8-1-15,4-5-1 0,8-7 1 16,-3 0 0-16,3 0 1 16,2 4-1-16,5 3 0 15,-2 1 0-15,3 2 3 16,2 4-3-16,0 6 0 16,3 8-2-16,-2-1 2 15,-2 3 0-15,2 0 1 16,-3-3-1-16,0 4 0 0,-6 2-1 15,-2 5 1-15,-1 8 0 16,-3 3-1-16,0 6 1 16,-1 3 0-16,-2-3 1 15,-1 2-1-15,-1-4 0 16,-1-7-2-16,0-7 3 16,4-6-1-16,-1-10 0 15,-5 0-2-15,0-3 2 16,0 0 0-16,0-1 1 15,-9-2-1-15,-7 0 3 16,-6-3-3-16,2-2 0 16,0-2-1-16,1 1 1 15,6-3 1-15,-2-4 0 0,7-2 0 16,-4-2 1 0,1-4-2-16,0 5-2 0,-5-3 2 15,1-4 3-15,-5 2-3 16,-7 0 1-16,-4 4 0 15,-5 6-1-15,-1 6 3 16,-2 2-1-16,3-3-2 16,5 0 2-16,4-5 2 15,8-5-3-15,3-6-1 16,3-3 3-16,3-1-2 16,1-3-1-16,3 1 2 15,0-4-1-15,4-2-1 16,-1-3 0-16,1-7 0 0,2 0 2 15,-3-14-3 1,3-10 2-16,0-8 2 0,0-6-3 16,0-3-3-1,0 0 3-15,0 0 4 0,0-2-4 16,-2 2 0-16,2-1 0 16,0-4 1-16,-2 0-1 15,2-1 0-15,0 0-5 16,-2 0-4-16,-5-1 3 15,-4-5 6-15,2 0 1 16,-4 0 0-16,0 4 1 16,-1 0 4-16,-1 2-3 0,-3 0 1 15,-3 0-2 1,-8 0 0-16,-6 0 2 0,-9 6-1 16,-12 4-3-16,-11 0 8 15,-11 4-2-15,-9 8-2 16,-11 6-4-16,-3 5 8 15,6 4 3-15,8-3 8 16,16-3-4-16,15-8-2 16,14-8-9-16,13-3 3 15,7-11-7-15,13-1 0 16,5 0-1-16,-2 0-15 16,4-5 12-16,-2-9 0 15,2-7-4-15,2 6 2 16,0 1-13-16,0 1-17 0,6 1-18 15,10 5-110-15,1-2-135 16</inkml:trace>
  <inkml:trace contextRef="#ctx0" brushRef="#br0" timeOffset="27238.89">7498 4546 112 0,'0'0'0'0</inkml:trace>
  <inkml:trace contextRef="#ctx0" brushRef="#br0" timeOffset="27635.4">7215 4148 330 0,'0'0'7'0,"0"0"27"15,0 0-4-15,0 0-5 16,0 0 22-16,0 0 8 16,-96-91-13-16,81 91-11 0,3-4-3 15,1-3 23 1,-2-2 10-16,6-10-11 0,-2-3-40 15,3-4-6-15,-1-2 3 16,3 6 5-16,-1 6 3 16,3 8 16-16,2 8 10 15,-3 0-28-15,3 0-13 16,0 8-3-16,0 24 3 16,0 12 7-16,5 14 6 15,6 5 2-15,2 4-7 16,1 6 3-16,-1-1-1 15,0-1 2-15,-3-3 1 16,-4-6 2-16,1-9-8 16,-4-9-4-16,6-13 0 0,-5-12-2 15,0-8-1-15,0-7 0 16,-4-4 1-16,0 0 9 16,0-4-10-16,0-22-84 15,-8-16-107-15,-10-12-175 16</inkml:trace>
  <inkml:trace contextRef="#ctx0" brushRef="#br0" timeOffset="28265.34">6986 3963 645 0,'0'0'22'0,"0"0"-5"15,0 0 10-15,0 0 39 0,0 0-30 16,0 0-35-1,89-54 9-15,-16 27 16 0,16-5 1 16,11-4-1-16,10-5 1 16,8-3-17-16,2 3 7 15,-4-4-12-15,-7 3 4 16,-17 6 2-16,-26 10-7 16,-26 14 6-16,-22 6-9 15,-16 6 8-15,-2 0 4 16,0 0 32-16,0 0-29 0,0 0-13 15,0 0-3 1,0 0 1-16,0 0 1 0,0 2-1 16,0 9-1-1,0 0 1-15,0 3-1 0,0 4 1 16,0 8-1-16,7 9 0 16,5 9 0-16,1 8 0 15,3 7 1-15,-3 7 0 16,3 3 4-16,-3-1-4 15,0 0 0 1,1-4-1-16,-4 0 1 0,-1-3-1 16,1-3 0-16,-4-4 1 15,-4-3 0-15,-2-6-1 16,0-4 2-16,0-5 0 16,0-8 2-16,-13-4-4 0,-7-5 6 15,-5-6-1 1,-10-3-5-16,-13-6 11 0,-9-2-8 15,-15-2-1-15,-7 0 0 16,-10 0-2-16,-5 0 0 16,0 0 1-16,5 0-1 15,9 0 0-15,13 10-1 16,15-2-2-16,17 0 3 16,12-2-49-16,15 0-66 15,8 0-44-15,0 2-21 16,3 5-12-16</inkml:trace>
  <inkml:trace contextRef="#ctx0" brushRef="#br0" timeOffset="28628.15">7487 5420 353 0,'0'0'50'0,"0"0"-31"16,0 0 20-16,0 0 24 15,0 0 9-15,0 0 5 16,-96-100 6-16,83 84-8 0,1 1-14 16,-1 10 0-16,2 5-17 15,2 0 6 1,2 4-39-16,5 31-8 0,0 24-2 15,2 19 1-15,0 21-1 16,0 13 0-16,4 3 1 16,15-2 1-16,-2-13-2 15,1-17 0-15,-1-21-1 16,-7-18-7-16,-4-16-3 16,-6-18-79-16,0-10-85 15,-6-17-116-15</inkml:trace>
  <inkml:trace contextRef="#ctx0" brushRef="#br0" timeOffset="29280.3">7166 5278 771 0,'0'0'16'0,"0"0"-16"16,0 0-4-16,0 0 4 16,152-111 0-16,-94 99 11 15,4-2-7-15,9 1-1 16,7-10 16-16,7-3 15 16,2-6-18-16,2-4 2 0,-9 0-4 15,-13 6 1-15,-14 8-3 16,-22 9-6-16,-17 7 2 15,-10 6-2-15,-4 0 6 16,0 0 21-16,0 6 2 16,-11 13-24-16,-5 5 3 15,3-2-11-15,9-6-1 16,4-6-1-16,0 0-1 16,0 0 0-16,0 0 5 15,13 6-4-15,0 2 0 16,3 8 1-16,-3 5 0 15,-1 8 3 1,-4 9 0-16,-3 7 1 0,1 3-2 0,0 2 2 16,-2-2-2-16,0 0-3 15,-2 0 2-15,0-8-1 16,-2-3-2-16,0-8 5 16,0-2-5-16,0-5 1 15,-2-2 3-15,-16 0-1 16,-3-2 2-16,-13 1-2 15,-7-2-3-15,-11-1 2 16,-6-5 0-16,-9-6-1 16,1-3 1-16,-1-3 1 15,-1 0-2-15,3 4-1 16,3-3-1-16,2 4 1 16,4-5 0-16,7 0-1 15,7-4-3-15,15-2-41 0,12-3-65 16,7 0-40-16,8 0-167 15</inkml:trace>
  <inkml:trace contextRef="#ctx0" brushRef="#br0" timeOffset="138071.31">1821 5234 974 0,'0'0'0'0,"0"0"-6"15,0 0-6-15,0 0 12 16,132-21-4-16,-55 10 9 15,17-12-5-15,10-9 0 16,1-6 1-16,-2-2 4 16,-10 5-4-16,-6-2 2 15,-6 5 2-15,-6 6-3 16,-4 1 1-16,-5 12 2 16,-12 4-4-16,-4 3 2 15,-10 6-3-15,-9 0 0 16,-2-1-1-16,-7 1 3 15,-6-3-2-15,-5 3 7 0,-6 0-6 16,-3 0 11-16,-2 0-5 16,0 0-2-16,2 0 5 15,0 7-7-15,2 25-2 16,4 14 10-16,3 18 7 16,6 18-8-16,5 33 9 15,8 29-3-15,7 34 12 16,9 27 1-16,6 13-4 15,8 13-11-15,-2-4 2 16,0-3-4-16,-6-6-7 16,-6-3 3-16,-1 4 2 15,-3-4-9-15,-1-5 2 16,-10-4 1-16,-2-15-2 16,-5-4 7-16,3-9-4 0,8-8 18 15,8-2 15-15,13 1-11 16,11 2-8-16,10 3-2 15,4 4-8-15,-1-9 0 16,-9-6 5-16,-8-9-1 16,-9-4-3-16,-10-9-5 15,-9-10 1-15,-10-16-1 16,-16-29-5-16,-9-27 12 16,0-31-11-16,-16-28 17 15,-19-19 15-15,-14-32-33 16,-5-12-9-16,5 7 5 15,4 10-7-15,5 12 2 16,1 14-8-16,-6 10-1 0,-7 10 10 16,-1 0-3-16,-5 8 7 15,-6 16-4-15,-3 2 4 16,-3 7 2-16,-3 5 1 16,-5 4 1-16,-4 10 1 15,-7 10 0-15,-9 10 1 16,-10 4-2-16,2 4-2 15,-2 1 2-15,4-3 1 16,4-2-1-16,1-6 6 16,6-3-1-16,9-8 0 15,7-5-1-15,6-7-1 16,9-12 4-16,8-3-3 0,10-11 3 16,3-5-2-16,10-6-4 15,4-1 1-15,10-5-2 16,5-4 0-16,6 0-1 15,-3 0-5-15,-4-21-2 16,-5-14 4-16,-5-13-10 16,-8-18 9-16,-2-6-6 15,-9-10-3-15,-7-8 3 16,-2-5 7-16,-7-5 4 16,0-12 1-16,0-9-1 15,-2-18 0-15,2-28-3 16,-9-25-5-16,-6-43-8 15,-6-41-15-15,-1-48-74 16,0-34-57-16,2 6-69 16,0 60-52-16,-11 92-51 0</inkml:trace>
  <inkml:trace contextRef="#ctx0" brushRef="#br0" timeOffset="154606.47">10686 4711 585 0,'0'0'68'16,"0"0"-66"-16,0 0-2 15,0 0 40-15,0 0 30 16,0 0-29-16,0 0-22 16,0 0-8-16,-11 5 23 15,7-5 64-15,-8-20 3 16,-7-6-82-16,-6-4-5 0,-6 4 10 15,0 4 1-15,0 9-8 16,4 10 1-16,4 3-10 16,4 2-2-16,-2 30-3 15,3 11-3-15,10 4 0 16,3 4-1-16,5-11 1 16,0-8-2-16,21-13 0 15,2-10-2-15,6-9 1 16,3-3 6-16,3-27-3 15,-2-14 16-15,-8-6-14 16,-11-7 12-16,-14-1-10 16,-4-5-2-16,-31-10 3 0,-7-7-5 15,-9-12 1 1,7 2-1-16,2 11 0 0,7 20 3 16,16 27 1-16,8 17 13 15,8 13 2-15,3 2-19 16,0 14 0-16,18 26-8 15,14 19 6-15,7 8 2 16,6 8 0-16,2-5 2 16,0-3-1-16,-3-11-1 15,-1-8 0-15,-5-8 3 16,-3-12-1-16,-4-6-2 16,-2-10 0-16,-2-8 1 15,0-4-1-15,0-3 1 16,-1-30-1-16,1-15 9 15,-7-12-8-15,-5-6 1 16,-7-4-2-16,-8 8 0 0,0 5-5 16,0 11 5-16,-8 13 0 15,-9 12 2-15,-3 7-2 16,2 8-1-16,2 6-2 16,3 0 0-16,-1 6 6 15,2 26-5-15,1 15 2 16,3 16-6-16,6 7 1 15,2-4 5-15,0-5-1 16,21-14-5-16,5-11 3 16,3-11-1-16,0-12 4 15,5-10-3-15,1-3 0 0,5-24 2 16,3-22-25-16,-1-15-51 16,-4-5-51-16,-7-8 9 15,-11 3-59 1,-10 5-18-16,-7 16 25 0,-3 19 163 15,0 12 8-15,0 14 98 16,0 2 11-16,0 3-68 16,0 0 4-16,0 0 8 15,0 8-7-15,0 16 47 16,2 7-1-16,6 5-48 16,0 3 4-16,5 2-20 0,3 1-3 15,2 0-7 1,0-4-13-16,-3-4 2 0,-1-10-7 15,-3-8 2 1,-5-8 0-16,-5-3-2 0,3-5 0 16,-4 0 14-16,0-20 1 15,0-17-4-15,0-13-11 16,-5-7-1-16,-8-6 0 16,2 1-3-16,2 7 3 15,7 11 0-15,2 12 0 16,0 11 0-16,0 6 0 15,11 9-2-15,5 4 1 16,0 2-5-16,3 2 0 16,4 19 5-16,-1 9 0 15,3 3 2-15,1 6 3 16,8 0-3-16,2-6 2 0,1-7 2 16,1-10-3-16,-9-8 4 15,-2-8-3-15,-3 0-1 16,-1-18 8-16,1-22-9 15,-2-10 13-15,-11-9-11 16,-7-4-1-16,-4-4 2 16,0 3 0-16,-6 8 0 15,-5 12-3-15,3 12 0 16,-2 14 0-16,8 7 1 16,0 8 0-16,2 3-1 15,-3 0-3-15,1 0 1 16,-6 0-11-16,-8 0 13 15,-4 10-3-15,-2 8 8 16,1 1-5-16,8 1 0 16,9 3 0-16,4-3-4 0,0-2-7 15,19 0 10-15,13-6 0 16,4-3 2-16,6-2-2 16,-2-1 2-16,-9 2-2 15,-6 4 3-15,-7 3 1 16,-9 8-3-16,-7 4-4 15,-2 9 1-15,0-1 3 16,-7 1 6-16,-13-4-3 0,-1-7 0 16,4-7-3-1,5-17-6-15,6-1-43 0,6-17-46 16,0-29-86-16,0-11-214 16</inkml:trace>
  <inkml:trace contextRef="#ctx0" brushRef="#br0" timeOffset="154973.79">11958 3756 853 0,'0'0'29'16,"0"0"-20"-16,0 0 35 16,0 0 4-16,0 0 6 15,18 108-30-15,9-108-18 16,9-5 6-16,4-37-2 0,3-18 7 15,-2-13-5-15,-5-8-10 16,-3-1 3-16,-14 12-5 16,-11 10 3-16,-8 17 1 15,-4 19 4-15,-19 14 0 16,0 10 9-16,-4 13-14 16,0 29-3-16,0 12 0 15,11 11 1-15,9-2-3 16,7-1 0-16,7-9-1 15,21-7 3-15,12-15 0 16,2-12-2-16,7-14 2 16,5-5 0-16,11-7 5 0,3-27-5 15,1-13-84 1,-5-13-113-16,-12-13-172 0</inkml:trace>
  <inkml:trace contextRef="#ctx0" brushRef="#br0" timeOffset="155156.84">12799 3202 882 0,'0'0'89'0,"0"0"-82"16,0 0-4-16,0 0 8 15,0 0 53-15,-18 129-23 16,40-78-27-16,5-1-12 16,2 2 4-16,-4-7-6 15,1-7-1-15,-2-9-41 16,-1-14-97-16,-1-15-67 15,-2-8-135-15</inkml:trace>
  <inkml:trace contextRef="#ctx0" brushRef="#br0" timeOffset="155298.47">12892 2977 1103 0,'0'0'24'0,"0"0"-23"16,0 0-1-16,0 0-22 15,0 0-34-15,0 0-57 16,36 55-338-16</inkml:trace>
  <inkml:trace contextRef="#ctx0" brushRef="#br0" timeOffset="155688.37">13221 3331 1167 0,'0'0'37'0,"0"0"-31"15,0 0-6-15,0 0 3 16,0 0-1-16,25 117 21 16,6-76-16-16,-4-7-7 15,-9-11 5-15,-9-8-5 16,-5-9 2-16,-1-4 0 16,-3-2-1-16,0-2 13 15,0-24-1-15,0-13-13 16,-11-11 0-16,-3-1 0 0,1-5-1 15,4 5 3-15,5 14-1 16,4 10 0-16,0 16-1 16,0 8 0-16,13 3-5 15,16 4 2-15,6 24 3 16,5 6 0-16,1 3-2 16,-5-4 2-16,-3-3-2 15,-2-5 0-15,0-9 3 16,-2-4-3-16,-6-6 1 15,0-6-22-15,4 0-91 16,5-24-23-16,6-15-90 16,0-8-47-16</inkml:trace>
  <inkml:trace contextRef="#ctx0" brushRef="#br0" timeOffset="156588.37">13850 3076 765 0,'0'0'14'0,"0"0"-14"16,0 0 0-16,0 0 0 15,0 0 55-15,0 0-8 16,0-6 36-16,0-8 40 16,-14-4-87-16,1 0-17 15,-3 1 13-15,-1 10-16 16,-1 7-1-16,-1 0-8 16,-8 11-7-16,-2 18 1 15,4 5-1-15,10 0-1 0,9-2-3 16,6-4-6-16,0-6 8 15,19-4-8 1,3-6 5-16,3-7 2 16,-1-5 2-16,0 0 1 0,-3-8 6 15,-4-21 0-15,-7-11 3 16,-10-6 0-16,-2-8-4 16,-30-11 7-16,-13-2-4 15,-4-4-3-15,0 5 10 16,7 14 13-16,8 14 5 15,13 16 6-15,9 11-17 16,5 10 3-16,7 1-18 0,0 13-7 16,0 30-3-1,0 17 3-15,9 14 2 0,11 11-2 16,12 1 0-16,9-6-1 16,13-14-5-16,6-14 6 15,7-14-5-15,-2-13 5 16,-5-16 2-16,0-9 1 15,0-12-6-15,3-32 0 16,-5-12-20-16,-7-14 2 16,-13-13 6-16,-13-1-1 15,-17 4 10-15,-8 12 5 16,0 21 1-16,-22 13 2 16,-8 19 0-16,3 8 5 15,-1 7 2-15,8 0-7 16,2 0-2-16,1 14-2 0,-1 15 0 15,0 7 2-15,2 10 1 16,8 12-1-16,8 4-4 16,0 5 2-16,8-7 2 15,23-14 0-15,7-16-7 16,5-14 5-16,7-16-7 16,11 0 9-16,6-19 0 15,-4-18-2-15,-13-9 0 16,-11-9-5-16,-24-1-2 15,-13-6-1-15,-2-4-7 16,-4 2-1-16,-16 8 17 16,2 16 1-16,12 16 4 15,6 13 12-15,0 9-13 16,19 2-2-16,29 0-2 0,18 11 2 16,17 5-2-16,13 0 2 15,2 4-3-15,-1 0 3 16,1 2-1-16,-9 0 0 15,-8-2 0-15,-14-2 0 16,-11-2-1-16,-17-6-7 16,-12-4-43-16,-6-6-61 15,-13 0-90-15,-8-11-104 16</inkml:trace>
  <inkml:trace contextRef="#ctx0" brushRef="#br0" timeOffset="156754.29">15214 2244 430 0,'0'0'459'0,"-145"172"-456"15,82-54 13-15,21 2-6 16,11 3 33-16,8 5-21 16,4-1-22-16,1-11-10 15,3-26-266-15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09T08:00:09.9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2598 8126 797 0,'0'0'39'16,"0"0"-21"-16,0 0 30 15,0 0 12-15,0 0 22 16,72-107-38-16,-37 95-30 15,7-1 17-15,10 1-4 16,10 1-1-16,9-3-2 16,12 1 0-16,8 4-2 0,7 2-4 15,4 6-2-15,6 1-3 16,-2 0-5-16,0 20 2 16,-13 8-1-16,-10 5-7 15,-14 6 2-15,-7 2-3 16,-2 2-2-16,5 0 2 15,4 1-1-15,-5 0 2 16,-4-3-1-16,-14 3-2 16,-17-1 1-16,-12 1 0 15,-13-2 1-15,-4 0 6 16,0 0-5-16,-19 2 15 16,-15-2-1-16,-15 3-4 0,-9-1 13 15,-11-4-8-15,-9 0-4 16,-4 0 2-16,-5-4-1 15,-7-8-4-15,3-8-6 16,6-14 2-16,4-6-6 16,10 0 4-16,3-24-1 15,-1-6-2-15,-3-2 1 16,-3-1-3-16,-2-2 3 16,2-5-2-16,0-4 0 15,3-6 1-15,9-11-3 16,12-15 2-16,13-8 0 15,16-12-1-15,15 3-3 16,7 11 2-16,2 12 0 16,25 13-1-16,6 12-11 15,9 5 0-15,6 8-15 0,3 5-19 16,-1 11-46-16,-2 8-40 16,-5 1-86-16,1 0-288 15</inkml:trace>
  <inkml:trace contextRef="#ctx0" brushRef="#br0" timeOffset="759.01">5109 8065 570 0,'0'0'25'0,"0"0"-19"16,0 0 50-16,0 0 26 15,-22-107 7-15,22 92-24 16,12-1-33-16,5-1 4 15,5 1 28-15,5 0-15 16,7 1-2-16,5 1-22 16,15-1 5-16,15 3 0 15,16 4-4-15,13 5 2 16,9 3-10-16,7 3-6 16,14 24 1-16,7 6-7 0,7 7 0 15,-2 9-1-15,1 5-5 16,-12 3 0-16,-18-2 3 15,-22-1 0-15,-29-4-1 16,-24-1-2-16,-20-3 2 16,-16 0 3-16,0 0 12 15,0-3-1-15,-27 0-6 16,-10-2 14-16,-17-6-9 16,-17 3-7-16,-16-1 4 15,-21-3-4-15,-19-7-3 16,-15-4-2-16,-9-9 4 15,1-6-4-15,7-8 6 16,21 0-9-16,15-16 13 16,22-18-7-16,17-8-6 15,20-7-3-15,27-5 0 0,19-7-23 16,2-2-26-16,35-7-50 16,25 3-38-16,16 3-93 15,15 6-137-15</inkml:trace>
  <inkml:trace contextRef="#ctx0" brushRef="#br0" timeOffset="1404.85">8886 8213 110 0,'0'0'640'0,"0"0"-585"0,0 0 19 16,0 0 19-16,0 0 5 15,92-104-38-15,-52 94-38 16,11 4 2-16,9-2 13 15,11-1-5-15,14 2-2 16,13 3-7-16,6 4-2 16,6 0-3-16,-3 17-8 15,-4 20-1-15,-8 12-6 16,-3 12 1-16,-13 6 1 16,-10 5-5-16,-15 0 2 0,-16-11-1 15,-16-6 0-15,-20-11 1 16,-2-3 1-16,-37-10 26 15,-30 0 7-15,-27-5-9 16,-22-11-15-16,-17-2-5 16,-12-12-6-16,-9-1-1 15,-2 0 11-15,7-17-6 16,22-17 1-16,36-15-6 16,39-10-6-16,46-12-32 15,19-11-63-15,58-1-93 16,21 5-101-16,-1 12-182 15</inkml:trace>
  <inkml:trace contextRef="#ctx0" brushRef="#br0" timeOffset="2146.38">2868 8587 76 0,'0'0'16'16,"0"0"-16"-16,0 0-12 16,0 0 12-16,0 0 64 15,0 0-28-15,49 21 15 16,-49-12 33-16,-18 0-40 16,-4 6-37-16,4 2-7 15,0-3-8-15,5 1-86 16,0-3-128-16</inkml:trace>
  <inkml:trace contextRef="#ctx0" brushRef="#br0" timeOffset="2851.97">3075 8450 682 0,'0'0'111'0,"0"0"-100"0,0 0 41 15,0 0 43 1,0 0 4-16,0 0-60 15,31-64-14-15,-31 64-5 16,0 15-6-16,0 16 6 0,-2 13 38 16,-8 8-16-16,0 7-24 15,6 3 9-15,1 6-10 16,3 3-3-16,0 12 12 16,0 8-7-16,-2 3-7 15,0 1 2-15,0 3-3 16,2-15-2-16,0-5-4 15,0-12 1-15,-2-11-5 16,2-10 0-16,0-3-1 16,0-11 1-16,0-4-1 0,0-6 1 15,0-3 5 1,0-7-6-16,0 0 0 0,0-6-5 16,0-4 5-1,0 1-2-15,2-2 2 0,0 2 0 16,5 0 0-16,9 0-1 15,11-2 1-15,15 0 0 16,13 0 1-16,19-14 1 16,19 1-2-16,21 1 2 15,25-1-1-15,20 1 5 16,17 0-6-16,11 5 0 16,-2 2 0-16,-9 1 0 15,-15 2 0-15,-18-2-1 0,-25 2 1 16,-27 0 1-16,-26 2 0 15,-32 0 0-15,-20 0-2 16,-9 0 1-16,-4 0-9 16,-2 0 6-16,-21 0-28 15,-14 0-107-15,-5-12-100 16,0-12-218-16</inkml:trace>
  <inkml:trace contextRef="#ctx0" brushRef="#br0" timeOffset="3216.57">4482 9169 1039 0,'0'0'57'0,"0"0"-57"15,0 0 0-15,0 0 11 16,0 0 51-16,153 37-23 15,-93-9-21-15,7 2 8 16,2 5-3-16,4-2-6 16,-3 5-5-16,-6 2 0 15,-5 4 1-15,-11 1-4 16,-7 5-7-16,-15 0 15 0,-10 2-7 16,-16 4-6-1,0-6 4-15,-31 3-6 0,-19-6 6 16,-14 3-7-1,-14 2 6-15,-11 5-6 0,-2-3-1 16,1-2-3-16,10-7-25 16,19-9-69-16,15-13-55 15,24-23-145-15,17-11-508 16</inkml:trace>
  <inkml:trace contextRef="#ctx0" brushRef="#br0" timeOffset="3516.74">5190 9549 651 0,'0'0'471'0,"0"0"-457"0,0 0 25 16,0 0 41-16,0 0-66 15,0 0 9-15,2 126 26 16,11-27-10-16,-1 14 13 15,-1 4-18-15,-9 1-3 16,0-2-8-16,-2-13 16 16,0-1-26-16,0-3-7 15,0-13-5-15,-4-11-1 16,4-16-2-16,0-20 2 16,0-14-14-16,0-12-32 0,0-12-56 15,0-1-76 1,0-39-120-16</inkml:trace>
  <inkml:trace contextRef="#ctx0" brushRef="#br0" timeOffset="4256.28">5194 9431 1213 0,'0'0'22'0,"0"0"-19"16,0 0 65-16,0 0-46 16,0 0-21-16,142-53 10 15,-28 53-10-15,15 0 1 0,16 0-2 16,9-4 0-16,13-19 4 16,11-2-1-16,3-1 5 15,0 2 4-15,-5 8 20 16,-5 5-22-16,1 5 1 15,-10 1 6-15,-4 3-1 16,-4 0-9-16,-11-6-5 16,-10 0 6-16,-21-4 1 15,-34 2 0-15,-36 0 12 16,-27 2 8-16,-15-2 19 16,0-1 5-16,-12 0-44 15,-11 1-7-15,1 6-1 0,4 2 16 16,9 0-14-16,4 2-3 15,5 0-1-15,0 0-6 16,0 22 1-16,0 20 6 16,8 16 1-16,16 12 1 15,0 14 8-15,3 11-10 16,2 7 6-16,-2 4 2 16,4-1-2-16,5-11-2 15,-1-6 0-15,1-12-4 16,-1-8 3-16,-8-10-2 15,-4-7-1-15,-15-5 0 16,-8-5 1-16,0 1 0 16,-37 1 0-16,-21 6 4 0,-18-2 0 15,-17 1-3-15,-17-4 2 16,-17-5-4-16,-16-9 6 16,-23-6-4-16,-24-2 6 15,-20-1-8-15,-24-4-1 16,-19 3-5-16,-10-1 2 15,4-4 1-15,20-5 3 16,39-6 1-16,42-4 3 16,38 0-4-16,31 0-1 15,29-10-21-15,25-2-25 16,25-4-30-16,10-6-46 16,34-10-102-16,30-10-90 0,14-6-97 15</inkml:trace>
  <inkml:trace contextRef="#ctx0" brushRef="#br0" timeOffset="4635.1">6304 9563 822 0,'0'0'0'15,"-12"-114"0"-15,12 71 14 16,0 11 92-16,10 14-26 0,-2 8-34 16,-3 7-11-1,-3 0 4-15,-2 3 21 0,0 0-9 16,0 0-16-16,0 14-19 16,0 28 2-16,0 29 17 15,0 23-5-15,6 16 0 16,10 19-7-16,7 9 8 15,1-4-12-15,-4-10-8 16,-2-17-2-16,0-17-8 16,-2-7 5-16,-1-6-6 15,-1-11 1-15,-4-9 0 16,-1-13-2-16,-6-13-9 16,4-10-46-16,-5-9-68 15,-2-12-172-15,0-16-287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09T07:28:23.7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8202 2085 236 0,'0'0'107'16,"0"0"-99"-16,0 0-2 15,0 0 7-15,0 0-7 16,0 0 222-16,0 0-133 16,0 0-46-16,24-28 21 15,-24 26 10-15,0 2-21 0,0 0-20 16,0 0 4 0,0 0-14-16,0 0-4 0,0 0-13 15,0 0-4-15,0 0-7 16,0 0-1-16,0 0-7 15,0 16 2-15,0 14 4 16,5 10 1-16,-3 10 1 16,3 8 0-16,-3 7 0 15,0 3 1-15,1 0-1 16,1 1 3-16,-2-7-4 16,-2-2 0-16,0-7 1 15,0-9 1-15,0-5 0 16,0-14-2-16,0-4-1 15,0-9 0-15,0-6-13 0,0-3-82 16,0-3-24-16,4-15-77 16</inkml:trace>
  <inkml:trace contextRef="#ctx0" brushRef="#br0" timeOffset="1019.63">8378 1979 637 0,'0'0'36'0,"0"0"-14"16,0 0 51-16,0 0-2 15,0 0-46-15,0 0-23 16,38-6 2-16,-16 6 5 16,5 0 14-16,6 0-7 15,5 0-3-15,14 0-2 16,12 0 11-16,23 0-3 16,19-2 1-16,27-6-9 15,15 0 6-15,20-1-2 16,8 0-2-16,7-1-10 0,-1 0 3 15,-12 0-4 1,-21-1-2-16,-24 6 6 0,-32-1-4 16,-28-1 0-16,-30 3 0 15,-16 3-2-15,-15-1 3 16,-4 0 38-16,0 2 6 16,0-2-23-16,0-1-10 15,0 3-12-15,0 0-2 16,0 0-4-16,0 0-2 15,0 0 1-15,2 0 0 16,0 0 4-16,-2 0-2 16,0 0 3-16,0 0 0 15,0 0 0-15,2 10-1 0,0 11 1 16,1 9-1 0,-3 8 1-16,0 10-1 0,0 8 2 15,0 10-1-15,2 4 1 16,2 3-1-16,-1-3 0 15,1-3 0-15,-1-11 0 16,1-5 0-16,0-5 0 16,3-4 0-16,-3-8 0 15,-2-3 0-15,-2-5 0 16,0-6 0-16,0-1 0 16,0-5 0-16,-11-1 0 15,-4-1 2-15,-7-4-1 0,-6 1 0 16,-2-7 1-16,-10-2-2 15,-9 0-1-15,-7 0-2 16,-10 0-1-16,-11 0-5 16,-12 0-2-16,-16 0-2 15,-20 6 4-15,-12 11-8 16,-13-3 12-16,-3 4-3 16,-3-4 8-16,2 0 1 15,1-4 2-15,14-4-1 16,16-3 0-16,17-3 5 15,16 0 8-15,11 0-10 16,5-10-5-16,5-1 3 16,5 5-2-16,7 4 3 15,4 2-3-15,13 0 2 16,13 0-3-16,12 0 0 16,13 0 0-16,2 0 0 15,0-4-4-15,0 2 0 0,0 0 1 16,13-2 1-16,0 2 2 15,3 2 0-15,-3 0-1 16,3 0-8-16,3 0-20 16,3 0-64-16,3 0-62 15,-2 0-251-15</inkml:trace>
  <inkml:trace contextRef="#ctx0" brushRef="#br0" timeOffset="1800.83">9100 2277 716 0,'0'0'89'0,"0"0"-26"0,0 0-45 16,0 0 17-16,0 0-8 15,0 0-7-15,92-71-11 16,-69 67-8-16,0 1 4 15,-3 3-2-15,-2 0 2 16,-2 0-3-16,-8 0-2 16,1 8 0-16,-4 6-1 15,-5 4 2-15,0 7-1 16,-14 0 3-16,-17-4-2 16,-2-4 5-16,-3-2-5 15,5-7 0-15,2-4 0 0,7-4 0 16,9 0 0-1,6-14 3-15,7-14-1 0,0-5-3 16,11-2-2-16,18 3 1 16,4 9-1-16,1 7 4 15,1 12 1-15,-4 4 3 16,1 2 2-16,-3 30-2 16,-3 9 1-16,-5 9 3 15,-10 0-3-15,-9-2-1 16,-2-4-6-16,-11-4 3 15,-22-3-1-15,-10-4 4 16,-4-5-4-16,-2-6-1 16,4-8 2-16,7-3 0 15,12-11-2-15,10 0 4 16,14-7-5-16,2-19-3 0,0-5-29 16,21 0 15-1,8 7 15-15,0 6-3 0,-4 10 3 16,-2 8 1-16,-3 0 0 15,-2 10-1-15,0 18 2 16,0 2 2-16,2 3-2 16,2-6 1-16,5-3-2 15,6-6 0-15,7-6-20 16,5-6-40-16,4-6-134 16,2 0-97-16</inkml:trace>
  <inkml:trace contextRef="#ctx0" brushRef="#br0" timeOffset="2154.48">9907 2111 855 0,'0'0'22'16,"0"0"0"-16,0 0 26 15,0 0-6-15,0 0-42 16,0 0-4-16,-38 115 4 15,18-34 10-15,4 2 1 16,5-7-4-16,11-14 2 16,0-12 1-16,8-14 1 15,21-9-4-15,7-16 5 0,3-11 9 16,3 0-5 0,-5-10 7-16,-1-24-2 0,-12-11-6 15,-12-16 5-15,-12-14-1 16,0-8-7-16,-18 6-4 15,-11 16-5-15,-2 21 1 16,-3 27-4-16,-5 13-7 16,-7 32-2-16,0 25-43 15,5 1-151-15,10-4-468 16</inkml:trace>
  <inkml:trace contextRef="#ctx0" brushRef="#br0" timeOffset="3626.03">8320 2917 456 0,'0'0'26'16,"0"0"-22"-16,0 0 9 16,0 0 12-16,0 0-22 15,0 0-1-15,0-1-2 16,0 1 2-16,0 0 13 15,0 0 18-15,2 0-6 16,-2 0-12-16,0 0 1 16,0 0-10-16,2 0-3 15,-2 0-3-15,2 0 0 16,6 0 0-16,-2 0 3 16,5 0-3-16,5-3 2 15,1-1 0-15,2 0-2 0,-2 0 0 16,-1 2-2-16,0-2-1 15,-5 4-1-15,-3-1 3 16,-1-2 1-16,-2 3 0 16,-3-2 1-16,-2 1 5 15,0-2 17-15,0 3 23 16,0-2 12-16,0 2-11 16,0 0-20-16,0 0-13 0,0 0-9 15,0 0-2 1,0-1-3-16,0 1 0 0,0 0 2 15,0 0 0-15,0 0-2 16,0 0 5-16,0 0-1 16,0 0-1-16,0 0-3 15,0 0 1-15,0 0 0 16,0 0 0-16,0 0 6 16,-7 0 0-16,-6 0-3 15,-5 0 3-15,-4 0 1 16,-7 12 4-16,-6 3 0 15,-8 5-2-15,-6 3 3 16,-11 2-4-16,-10 5-1 16,-16 5-2-16,-17 2 0 15,-22 5 2-15,-12 6 1 16,-11-1-8-16,3 1 5 0,8-3 8 16,16-9-6-16,28-7 12 15,28-8-16-15,34-9-3 16,18-8-1-16,13-4-6 15,9 0-55-15,22 0 22 16,2-4-124-16,-6-11-152 16</inkml:trace>
  <inkml:trace contextRef="#ctx0" brushRef="#br0" timeOffset="4080.54">5223 3546 589 0,'0'0'27'0,"0"0"7"16,0 0-13-16,0 0 53 0,0 0-24 16,0 0-21-1,42-44-16-15,-42 44-2 0,0 5 6 16,0 27-9-16,0 18 19 15,0 27 39-15,0 23-31 16,3 16-9-16,5 6-5 16,0-5-9-16,-4-11-6 15,-2-10-3-15,-2-12-3 16,0-15 1-16,0-17-2 16,0-14-42-16,-4-14-40 0,-3-14-65 15,-4-10-59 1</inkml:trace>
  <inkml:trace contextRef="#ctx0" brushRef="#br0" timeOffset="5026.42">5348 3571 788 0,'0'0'0'0,"0"0"13"16,0 0-11-16,0 0 22 15,0 0-3-15,0 0-8 16,127-29-3-16,-73 26-4 16,15-2 8-16,22-6 19 0,25-3 6 15,24-2-9-15,25-2 12 16,15 0-10-16,12 4-6 15,6 3-14-15,5 10-3 16,-7-1-3-16,-9 2-6 16,-17 0 1-16,-24 0-1 15,-27 0 1-15,-30 0-2 16,-35 0 1-16,-25-4 0 16,-19 2 5-16,-5 0-4 15,-3-1 7-15,2 2-6 16,1-2 0-16,0 3-2 15,1-1-4-15,0 1 3 0,3 0-2 16,-3-2 2-16,-4 2 1 16,-2 0-2-16,0 0 2 15,0 0 4-15,0 0 3 16,0 0 1-16,0 0-3 16,0 0-5-16,0 0 0 15,0 0-2-15,0 0-5 16,4 0 0-16,3 10 6 15,-1 6 0-15,4 4 2 16,-4 11-1-16,-2 4 0 16,1 13 0-16,-1 8 2 15,-2 12 6-15,6 10-1 16,0 8 7-16,3-5-10 0,3-7 1 16,-3-11-3-1,-3-9-1-15,-1-10-1 0,-6-4 3 16,-1-9-3-16,0 1 3 15,0-7 0-15,-8-3-2 16,-9-1 2-16,-5-2-1 16,-7-2-1-16,-5-6 4 15,-1-5-2-15,-5-6-2 16,-1 0 0-16,-5 0-1 16,-10-10 0-16,-13 3 0 15,-16 3 0-15,-22 4-1 16,-27 1 1-16,-24 21 0 0,-9 0 0 15,-2-4 0-15,9-3-5 16,10-8 5-16,3 0 0 16,4-7-2-16,-1 0 2 15,-3 0 0-15,-1 0 1 16,13 0 1-16,14 0-2 16,28 0 1-16,30 0 1 15,28-4-1-15,25 1-1 16,10-1-3-16,16-2-5 15,29-4 0-15,10 1 8 16,3 1 0-16,-12 3-15 16,-13 5-73-16,-14-2-69 15,-3-1-130-15,-8-8-324 0</inkml:trace>
  <inkml:trace contextRef="#ctx0" brushRef="#br0" timeOffset="5441.29">6491 3505 48 0,'0'0'558'0,"0"0"-558"16,0 0 3-1,0 0-1-15,0 0 10 0,0 0-12 16,-18-7 4-16,18 7 7 16,0 0 37-16,0 0 38 15,0 0-16-15,0 0-22 16,-2 0-17-16,-3 15-22 16,1 18-1-16,0 20 56 15,2 19-47-15,2 19 17 16,0 17-2-16,0 4-13 15,4-2-3-15,7-7-3 16,0-13-6-16,0-12-5 16,-2-12-1-16,-5-13 3 15,-4-15-3-15,0-10 0 0,0-15-1 16,0-4-6 0,0-9-50-16,0 0-85 0,-15-28-224 15</inkml:trace>
  <inkml:trace contextRef="#ctx0" brushRef="#br0" timeOffset="5925.7">5566 3866 576 0,'0'0'91'0,"0"0"23"16,0 0-70-16,0 0 8 15,0 0-5-15,0 0-4 16,140-70-18-16,-86 60-3 16,0 0-8-16,-6 0 2 15,2 0-8-15,-9 0-3 16,-6 2-3-16,-11 5 5 16,-11 3-5-16,-6 0-2 0,-5 4 0 15,-2 27 2-15,0 11 16 16,0 13-10-16,0 4 0 15,0-1-1-15,0-5-2 16,0-6-4-16,0-4-1 16,4-6 2-16,-1-9-2 15,-1-5-7-15,-2-9-57 16,0-8-87-16,0-6-64 16,0-6-158-16</inkml:trace>
  <inkml:trace contextRef="#ctx0" brushRef="#br0" timeOffset="6100.57">5858 4013 836 0,'0'0'70'0,"0"0"-34"16,0 0-30-16,0 0 23 16,158-50-19-16,-93 41-6 15,-2 5-4-15,-6 2-2 16,-1 2-35-16,-9 0-176 15,-7-6-192-15</inkml:trace>
  <inkml:trace contextRef="#ctx0" brushRef="#br0" timeOffset="6407.35">7015 3713 736 0,'0'0'60'16,"0"0"-9"-16,0 0 35 15,0 0-22-15,0 0-36 16,0 0-10-16,-9-11-17 16,9 11 5-16,-2 18 1 15,2 14 19-15,-3 12-3 16,-2 8-4-16,3 4-11 0,0-3-8 15,0-7 5-15,-1-11-5 16,3-9-1-16,0-8 1 16,0-4-34-16,0-9-75 15,0-5-75-15,7 0-63 16</inkml:trace>
  <inkml:trace contextRef="#ctx0" brushRef="#br0" timeOffset="6804.7">7217 3820 742 0,'0'0'61'0,"0"0"-36"0,0 0-18 15,0 0-4-15,0 0-2 16,0 0 6-16,74-13-2 15,-47 13 3-15,-3-1 14 16,0-1 0-16,-3 0-1 16,-8 2-19-16,-4 0 7 15,-7 0 1-15,0 0-3 16,-2 0 5-16,0 0-7 16,0 0-2-16,0 21 5 15,3 12-4-15,1 7 24 0,-2 6-6 16,-2 4 0-1,2 2-2-15,-2 0-3 0,0-2-12 16,0-4-3-16,0-7-1 16,0-7-1-16,0-9 0 15,0-8-10-15,0-7-48 16,0-8-43-16,-2 0-64 16,-7-18-357-16</inkml:trace>
  <inkml:trace contextRef="#ctx0" brushRef="#br0" timeOffset="6990.92">7260 4020 804 0,'0'0'48'0,"0"0"-21"16,0 0-22-16,0 0 7 16,0 0 14-16,0 0 0 15,164-7-20-15,-90-8-4 16,2-3-4-16,-7 1 2 15,-11-8-92-15,-19-3-295 16</inkml:trace>
  <inkml:trace contextRef="#ctx0" brushRef="#br0" timeOffset="7838.83">10479 2907 258 0,'0'0'136'0,"0"0"-68"16,0 0-6-16,0 0 0 15,0 0 21-15,0 0-5 16,0-22-20-16,0 22-30 0,0 0-15 16,0 0-3-16,12 0-6 15,7 6 36-15,6 8-15 16,6 8 4-16,3 4 12 15,12 10-5-15,3 4-8 16,5 7-6-16,6 3-7 16,4 1-4-16,-1 2 3 15,-3-7-8-15,-11-3-3 16,-11-10-3-16,-13-7 3 16,-8-6 0-16,-3-5-3 15,-6-5-13-15,-1-4-91 16,-7-6-55-16,0 0-176 0</inkml:trace>
  <inkml:trace contextRef="#ctx0" brushRef="#br0" timeOffset="8257.62">10439 3657 639 0,'0'0'53'0,"0"0"4"16,0 0 33-16,0 0-17 15,0 0-53-15,0 0-11 16,2-12-3-16,0 30 10 16,-2 14 25-16,0 22 5 15,0 17-10-15,0 12-15 16,-6 10 6-16,-5 3-4 16,-1-2-7-16,4-1-3 15,1-11-9-15,5-9-2 0,0-14-2 16,2-14 0-1,0-11-1-15,0-14-3 0,0-8-35 16,0-12-83-16,0 0-64 16,0-28-173-16</inkml:trace>
  <inkml:trace contextRef="#ctx0" brushRef="#br0" timeOffset="9239.74">10522 3682 821 0,'0'0'4'15,"0"0"7"-15,0 0 14 16,0 0 3-16,0 0-17 0,0 0 7 16,122-86-10-16,-82 81 13 15,7-1 2-15,7-2 8 16,10-2 12-16,16 0-13 15,16-5-7-15,22 2-8 16,18 1-4-16,15 0 2 16,9 0-9-16,6 4 3 15,-2-2-2-15,-5 2-4 16,-6-2 6-16,-10-1-4 16,-8 0-3-16,-6-3 0 15,-12 0-1-15,-5-2 1 16,-12 2 0-16,-2 0 0 0,-11 2 0 15,-11 2 1-15,-18 3-1 16,-23 5 0-16,-15 1 0 16,-13 1 0-16,-5 0-1 15,-2 0 0-15,0 0 0 16,0 0 1-16,0 1 0 16,0 4 0-16,0-4 0 15,0-1 0-15,0 0 1 16,0 0-1-16,0 0 0 15,0 0 0-15,0 0 1 16,0 3 0-16,0-2-1 16,0 5 0-16,-5 0 0 15,1 4 1-15,0 7-1 16,-1 4 0-16,3 12 0 0,2 11 0 16,0 11 4-16,0 10 5 15,0 15 4-15,4 8-1 16,1 4 3-16,-1-1-12 15,-2-9 6-15,1-7-5 16,-1-14-1-16,3-6 1 16,-3-9-4-16,0-10 0 15,-2-6 0-15,0-6 0 16,0-5 1-16,0-8 2 16,-9-2-1-16,-4-4 5 15,-5-5 0-15,-6 0-7 0,-8 0 0 16,-13-8-4-1,-13-2-23-15,-15 7 13 16,-14 3 4-16,-17 0 4 0,-19 2 0 16,-16 13 3-16,-7 2 1 15,-3 1 2-15,1 0-3 16,3 0 2-16,-8 0-1 16,-12 1 2-16,-11 2-1 15,-7-6 2-15,-2-1 0 16,8-4-1-16,9-5 3 15,19-5-3-15,24 0 0 16,25 0 0-16,21-2 0 0,26-8-1 16,15 4 1-16,14 2 0 15,6 4-1-15,-5 0-2 16,-2 0-58-16,-14 0-3 16,1 7 10-16,1-3 13 15,5-4 12-15,12 0-5 16,20-1 19-16,7-24-14 15,53-3-96-15,22-3-22 16,10 0-166-16</inkml:trace>
  <inkml:trace contextRef="#ctx0" brushRef="#br0" timeOffset="9683.04">11640 3427 738 0,'0'0'66'15,"0"0"4"-15,0 0 28 16,0 0-39-16,0 0-48 0,0 0-10 16,25 10 7-16,-10 32 0 15,-1 17 13-15,-1 20 2 16,-6 21 2-16,4 12-4 15,-3 5-8-15,1-4-7 16,3-15-4-16,-1-10-1 16,-3-12 1-16,2-12-1 15,-4-10-1-15,-4-9-3 16,-2-12-15-16,0-8-77 16,0-13-83-16,0-12-195 15</inkml:trace>
  <inkml:trace contextRef="#ctx0" brushRef="#br0" timeOffset="10351.94">10472 4010 630 0,'0'0'48'0,"0"0"-1"16,0 0 64-16,0 0-68 15,0 0-38-15,0 0 30 16,87-56-8-16,-62 55-13 16,-10 1-12-16,-7 0 0 15,-2 0 0-15,-2 0-2 16,-1 1 0-16,-1 5 0 15,-2 1 2-15,0 4-2 16,0-3 1-16,-15 2 1 16,-4-3-2-16,-3-3 0 15,-1-4-4-15,6 0-3 16,1 0 4-16,9-19 2 16,5-3 1-16,2 0-3 15,7-1 3-15,17 6 0 16,6 5 9-16,1 10 3 15,2 2 10-15,3 0-11 0,-5 31-8 16,-4 11 7-16,-9 8 0 16,-10 5 1-16,-8-2-1 15,0-6-7-15,-15-6 8 16,-16-11-5-16,-5-6-1 16,-2-8 6-16,5-6-11 15,4-10 4-15,6 0 0 16,10-3-2-16,9-22 0 15,4-9-2-15,0-4-12 16,17 3 3-16,8 12 9 16,0 6-4-16,1 16 3 0,-3 1-4 15,1 1-1 1,0 27 6-16,-1 9 0 0,-1 5-1 16,-4 0 0-16,0-4 1 15,-2-5 1-15,1-10-1 16,-2-7-47-16,4-13-93 15,-4-3-175-15</inkml:trace>
  <inkml:trace contextRef="#ctx0" brushRef="#br0" timeOffset="10761.25">10989 3998 812 0,'0'0'40'0,"0"0"11"15,0 0 15-15,0 0-50 16,0 0-14-16,0 0 0 16,0 11 1-16,0 17 3 15,0 3 21-15,0 11 4 16,0 1-11-16,-6-1-8 16,2-6-3-16,-2-6-8 15,3-7-1-15,3-9 1 16,0-7-1-16,0-7 0 15,0 0 3-15,0-7 7 16,0-18-10-16,9-13-5 16,12-2-3-16,2 2 7 0,4 8-7 15,-1 12 6-15,-1 10 1 16,-1 8-3-16,1 0 3 16,-1 3 1-16,-5 25-3 15,-9 13 2-15,-5 3 1 16,-5 4 0-16,0-2 4 15,-9-4-3-15,-14-9-2 16,3-6-6-16,5-11-95 16,1-16-96-16,5 0-156 15</inkml:trace>
  <inkml:trace contextRef="#ctx0" brushRef="#br0" timeOffset="10917.54">11060 4010 862 0,'0'0'22'0,"0"0"-12"0,0 0-2 16,0 0-4-16,0 0-4 15,170-47-3-15,-103 34-60 16,-5-7-178-16</inkml:trace>
  <inkml:trace contextRef="#ctx0" brushRef="#br0" timeOffset="11459.98">12163 3916 472 0,'0'0'136'16,"0"0"-33"-16,0 0-8 15,0 0-12-15,0 0-51 16,0 0-17-16,48-46 0 16,-31 46-9-16,1 0-4 15,-3 0 2-15,-3 6-4 0,-3 6 0 16,-5 3-1-16,-2 3 1 15,-2 7-2-15,0 3 2 16,-15 5 0-16,-10-2 1 16,-4-5-1-16,0-3 1 15,7-9-1-15,7-6 0 16,7-4 0-16,8-4 1 16,0 0 2-16,6 0-3 15,27 0 1-15,7 0-1 16,9 0 2-16,-5 0 1 15,-6 0 0-15,-7 14 2 16,-11 7-1-16,-9 4-1 16,-11-2 0-16,0 0 2 15,-23-1 6-15,-18-2-7 0,-10 0 2 16,0-5 0-16,3-2-3 16,8-9-3-16,9-4-5 15,13 0-6-15,12-4-82 16,6-20-160-16</inkml:trace>
  <inkml:trace contextRef="#ctx0" brushRef="#br0" timeOffset="11724.55">12635 3846 833 0,'0'0'21'16,"0"0"2"-16,0 0 36 16,0 0-13-16,0 0-41 15,0 0-3-15,6 13 10 16,-4 26 12-16,-2 11-3 16,0 6 34-16,0 0-49 15,0-2-2-15,0-5-4 16,0-8-5-16,0-10-133 15,0-15-187-15</inkml:trace>
  <inkml:trace contextRef="#ctx0" brushRef="#br0" timeOffset="13106.66">5417 4543 462 0,'0'0'53'0,"0"0"13"16,0 0-20-16,0 0-3 0,0 0-3 16,0 0-18-1,9-41 17-15,-9 38 6 0,0 0-7 16,0 3 11-16,0 0-7 16,0-3-13-16,0 3 12 15,-11 0-27-15,-14 6-14 16,-17 27 2-16,-18 14-2 15,-14 16 6-15,-11 11-3 16,-6 8 14-16,-18 12-6 16,-18 6 0-16,-20 3 0 15,-16-3-11-15,3-10 8 16,9-3-4-16,26-17-1 16,31-12-2-16,36-17-1 15,33-23 1-15,25-11-3 16,11-7-110-16,45-12-33 15,14-22-277-15</inkml:trace>
  <inkml:trace contextRef="#ctx0" brushRef="#br0" timeOffset="13507.91">3229 5518 898 0,'0'0'17'15,"0"0"39"-15,0 0-12 16,0 0 45-16,0 0-82 16,0 0-7-16,-18 38-4 15,18 29 4-15,0 19 14 16,-5 16 5-16,5 12-1 16,0 0-10-16,0-3-3 15,0-7 0-15,0-10-1 0,0-11-1 16,0-20-3-1,0-15 0-15,0-17-1 0,0-18-28 16,-4-10-41-16,4-3-76 16,0-38 9-16</inkml:trace>
  <inkml:trace contextRef="#ctx0" brushRef="#br0" timeOffset="14317.98">3169 5631 701 0,'0'0'87'0,"0"0"-66"15,0 0-17-15,0 0 115 0,0 0-92 16,0 0-26-16,13-22-1 16,28 19 7-16,11-3 24 15,21-6 5-15,24-3 5 16,26-5-3-16,17-1-12 15,14 0-3-15,15 7-13 16,5-7-5-16,4 1 0 16,2-2 0-16,-8-3-3 15,-14-2-1-15,-17 4 0 16,-24 0 1-16,-25 4 0 16,-34 9 2-16,-27 5 0 15,-19 5-3-15,-12 0 3 16,0 0 19-16,0 0 5 15,0 0-16-15,0 0-9 16,0 0 0-16,0 0-3 0,0-2 2 16,0 2 0-16,0-2 1 15,0 2 1-15,0-2-1 16,-2 2-3-16,-4 0 1 16,0 0-2-16,4 0 0 15,-3 0-6-15,-1 18 4 16,3 10 0-16,2 10-2 15,-2 14 4-15,3 10 1 16,0 14 0-16,0 7 1 16,0 5-1-16,0-1 2 0,-5-10-1 15,-1-4 3-15,-7-12 2 16,-5-3-5-16,-5-7 2 16,-1-3-3-16,-3-4 2 15,0-8 3-15,1-6-4 16,3-6-1-16,-1-6 3 15,0-7-2-15,-5-7 3 16,-9-4 0-16,-11 0-4 16,-14-7-3-16,-18-8-13 15,-10 2 0-15,-17 9 7 16,-17 4 5-16,-14 8 2 16,-5 14 1-16,-1 1 1 15,4-6 0-15,14-1 0 0,9-8 2 16,9-1-1-1,16-3-1-15,8-2 0 0,16-1-2 16,11-1 1-16,18 3 0 16,18-3-4-16,13 0-13 15,9 0-23-15,0 0-35 16,15-3-54-16,23-15 59 16,9-4-43-16,9-2-80 15,1 0-44-15</inkml:trace>
  <inkml:trace contextRef="#ctx0" brushRef="#br0" timeOffset="14696.84">4114 5386 577 0,'0'0'36'0,"0"0"-7"15,0 0-4-15,0 0 20 16,0 0-39-16,0 0 52 16,0 46-5-16,11-11 27 0,-1 9-27 15,4 13-21 1,-1 14 11-16,1 11-8 15,-3 8-9-15,0 4-8 16,1-2-4-16,-2-3-13 0,-3-11 1 16,-2-10 2-16,-5-12-3 15,0-10 0-15,0-13 2 16,0-8-3-16,0-10-14 16,0-8-73-16,0-7-123 15,0-1-94-15</inkml:trace>
  <inkml:trace contextRef="#ctx0" brushRef="#br0" timeOffset="15018.35">3645 5778 742 0,'0'0'44'16,"0"0"6"-16,0 0-31 16,0 0 8-16,0 0-23 15,0 0 4-15,50 67 6 0,-34-17-12 16,-3 7 8-16,0-6-3 15,-2-4-7-15,0-7 0 16,-2-8-1-16,0-10-69 16,-2-13-120-16,4-9-187 15</inkml:trace>
  <inkml:trace contextRef="#ctx0" brushRef="#br0" timeOffset="15437.51">4773 5620 617 0,'0'0'54'0,"0"0"1"16,0 0-20-16,0 0 70 15,0 0-61-15,0 0-8 16,-13 21-4-16,-14 15 23 16,-8 8-12-16,-8 6-19 15,1 2-3-15,-6 0-8 16,4-4-4-16,2-5-4 16,4-7-5-16,11-10 2 15,10-8-1-15,8-10-1 16,9-6-1-16,0-2 1 15,0 0 0-15,24 0 0 16,17-14 0-16,11-3 1 0,11 2-1 16,4 0 0-16,0 4-2 15,-9 2-2-15,-14 4-37 16,-12 2-58-16,-8-1-44 16,-11-4-75-16,-13-4-223 15</inkml:trace>
  <inkml:trace contextRef="#ctx0" brushRef="#br0" timeOffset="15669.44">4677 5698 763 0,'0'0'163'16,"0"0"-106"-16,0 0-2 15,0 0-9-15,0 0-37 16,0 0-7-16,29 50 4 15,-18 11-3-15,-3 11 6 16,-4 4-5-16,2-1-1 16,1-7-3-16,4-8 0 15,5-10 0-15,2-10-37 16,1-18-109-16,6-16-150 16</inkml:trace>
  <inkml:trace contextRef="#ctx0" brushRef="#br0" timeOffset="16568.02">6484 4636 239 0,'0'0'114'0,"0"0"-32"16,0 0 1-16,0 0-28 15,0 0-20-15,0 0-4 16,11-48 4-16,-4 44-24 16,-3-1-1-16,-1 2 18 15,2 0 13-15,-5 2 20 16,0 1 6-16,0 0-18 16,0 0-11-16,0 0-19 15,0 0-10-15,0 0-6 0,2 0-3 16,6 10-4-1,3 19 4-15,7 16 13 0,3 10 19 16,2 14 1-16,2 7-17 16,0 7 3-16,-3-1-13 15,-4 0-2-15,-4-7-3 16,-6-11-1-16,-6-17 0 16,-2-10-43-16,0-21-126 15,-8-16-194-15</inkml:trace>
  <inkml:trace contextRef="#ctx0" brushRef="#br0" timeOffset="16919.2">6275 5316 738 0,'0'0'71'16,"0"0"22"-16,0 0-53 15,0 0 16-15,0 0-38 16,0 0 6-16,11 4-17 16,-11 35 6-16,0 19 38 0,0 19-17 15,0 11-15 1,0 11-1-16,-5 1 2 15,-1-6-8-15,4-10-5 16,0-11-6-16,-1-17 1 16,3-14-2-16,0-16-2 0,0-12 1 15,0-12-33-15,0-2-59 16,0-19-19-16,0-25-238 16</inkml:trace>
  <inkml:trace contextRef="#ctx0" brushRef="#br0" timeOffset="17721.07">6252 5328 750 0,'0'0'23'0,"0"0"50"16,0 0-17-16,0 0 4 15,0 0-40-15,0 0-5 16,163-90 8-16,-103 90-9 15,10-4 13-15,9-1 5 16,17-1-8-16,9-4-5 16,10-1 8-16,15-2-6 15,10 2-2-15,12-6-12 16,6 3-1-16,3-2 5 16,-10-4-9-16,-15 4 0 15,-27-1 4-15,-31 2 3 16,-24 3-3-16,-25 3 0 15,-14 6 2-15,-11-1 7 0,-4 4 5 16,0 0-1-16,0 0-11 16,0 0-6-16,0 0 4 15,0 0-6-15,0 0 0 16,0 0 1-16,0 0-1 16,0 0 0-16,0 0-1 15,0 0 2-15,0 0-2 16,0 0 1-16,0 0-3 15,0 0 2-15,0 20-3 16,-6 20 3-16,0 12 0 16,3 12-4-16,3 10 5 15,0 2 0-15,0 5-1 0,9 1 1 16,11 3 0-16,2-3 1 16,1-4 4-16,-7-8-3 15,-6-8 0-15,-7-10 0 16,-3-3-1-16,0-8 4 15,-3-5-5-15,-13-5 2 16,3-9-1-16,-2-10 0 16,-5-6 5-16,-7-3-3 15,-6-3-2-15,-11 0-1 16,-14 0 0-16,-17 0-4 16,-16 0 4-16,-20 7-7 0,-16 0 4 15,-9 6 0 1,-7-3 2-16,-1 0 1 0,3-1 0 15,5-2 1 1,-2 1-3-16,4 2 1 0,3 4 0 16,4 2 1-16,13 4 0 15,17-4-1-15,14-2 1 16,23-1-2-16,18-10 1 16,21-3-38-16,21 0-9 15,21-8-4-15,47-17-105 16,26-6 48-16,8 3-4 15,-10 4-196-15</inkml:trace>
  <inkml:trace contextRef="#ctx0" brushRef="#br0" timeOffset="18270.77">7164 5266 356 0,'0'0'126'0,"0"0"-45"15,0 0-7-15,0 0 21 16,0 0-21-16,0 0-53 0,-10-21-8 16,10 24-9-1,0 27 7-15,4 12 34 0,2 16 13 16,0 12-21-16,3 6-12 16,1 9 5-16,3 1-19 15,-5 0 1-15,-1-2 4 16,-7-6-16-16,0-7 1 15,0-13 2-15,0-13-3 16,0-6 0-16,-2-13 0 16,-1-5-41-16,3-14-55 15,0-7-176-15</inkml:trace>
  <inkml:trace contextRef="#ctx0" brushRef="#br0" timeOffset="18714.32">6653 5691 638 0,'0'0'43'15,"0"0"9"-15,0 0 45 16,0 0-44-16,0 0-31 16,0 0 12-16,50-37-11 0,-31 36-16 15,5-2 13-15,6-2 0 16,3-4-3-16,1-3-2 16,1 2-3-16,-6 0-6 15,-11 3 1-15,-8 2-6 16,-7 5 1-16,-3 0 2 15,0 0-1-15,0 5-3 16,0 16 5-16,0 11-2 16,0 7 3-16,0 3-3 15,6 2 7-15,0 2-1 16,-4 5-6-16,-2-6 1 16,0-1-2-16,0-8-2 15,-8-5-19-15,-6-12-113 16,-1-12-132-16,-4-7-307 15</inkml:trace>
  <inkml:trace contextRef="#ctx0" brushRef="#br0" timeOffset="18880.04">6685 5857 850 0,'0'0'15'0,"0"0"-9"16,0 0 2-16,0 0 4 15,145-29-12-15,-77 20 0 16,-1 1-41-16,-4-6-131 0,-14-4-124 16</inkml:trace>
  <inkml:trace contextRef="#ctx0" brushRef="#br0" timeOffset="19173.7">7527 5518 839 0,'0'0'77'16,"0"0"33"-16,0 0-35 16,0 0-32-16,0 0-43 15,0 0 0-15,0 32-1 16,0 9 1-16,0 9 18 15,0 1-10-15,0 4 0 16,0-5-5-16,0-2-3 0,0-7 2 16,0 1-1-16,-5-9-2 15,-1-9 1-15,1-6-62 16,3-14-113-16,2-4-180 16</inkml:trace>
  <inkml:trace contextRef="#ctx0" brushRef="#br0" timeOffset="19567.62">7879 5509 813 0,'0'0'48'0,"0"0"13"16,0 0-21-16,0 0-21 15,0 0-17-15,0 0 8 16,-49 59 1-16,31-23-1 16,2 7 0-16,3 5 6 15,7 2-3-15,6-4-4 16,0-8-1-16,13-10-8 16,18-7 1-16,4-15 2 15,6-6 3-15,-1 0-2 16,0-29 1-16,-7-7 1 15,-15-10-2-15,-13-9 3 16,-5-3 8-16,-25-4-4 0,-17 8 3 16,-3 8 1-16,1 18-6 15,8 17 1-15,7 11-9 16,11 0-1-16,5 11-6 16,9 13-35-16,4-4-131 15,0-10-242-15</inkml:trace>
  <inkml:trace contextRef="#ctx0" brushRef="#br0" timeOffset="20199">7954 4346 420 0,'0'0'36'15,"0"0"7"-15,0 0 51 16,0 0-32-16,0 0-16 16,0 0 10-16,114-23-12 0,-96 23-23 15,9 2 3-15,7 15-6 16,10 8 8-16,10 9-5 16,10 8 0-16,5 8 4 15,9 11-5-15,2 5-5 16,1 4 5-1,-1 4-7-15,0 0-3 0,-4 1-3 16,-5 1 3-16,-13 0-2 16,-16-10-8-16,-15-12 0 15,-11-11 2-15,-10-15 3 16,-3-6-5-16,-1-7 0 16,0-1-1-16,-2-4-46 15,0-1-101-15,0-9-174 16</inkml:trace>
  <inkml:trace contextRef="#ctx0" brushRef="#br0" timeOffset="20542.8">8991 5386 616 0,'0'0'102'0,"0"0"-73"0,0 0 0 16,0 0 3-1,0 0 28-15,0 0 10 0,4 106-19 16,-4-51-10 0,0 11-7-16,0 7-3 0,-2 8 0 15,2 1-2-15,0-3-2 16,0-4-1-16,0-3 2 15,0-5-10-15,2-5-3 16,12-7-15-16,3-14 1 16,4-11-1-16,-1-13-2 15,-5-14 1-15,3-3-86 16,-11-16-69-16,-7-24-246 16</inkml:trace>
  <inkml:trace contextRef="#ctx0" brushRef="#br0" timeOffset="21712.83">9134 5211 363 0,'0'0'143'0,"0"0"-86"16,0 0 19-16,0 0 2 15,0 0-16-15,0 0-24 16,-39-30-13-16,37 30-12 15,0 0 6-15,2 0 0 0,0 0-9 16,0 0 3-16,0 0 3 16,0 0-3-16,9 0-9 15,20 0 15-15,20 0 11 16,15 0 15-16,19 3-8 16,13-1-10-16,10-2-6 15,6 0-3-15,4 0-10 16,0 0-2-16,-3-1-5 15,-5-11 5-15,-15-2-4 16,-18 4 2-16,-16 0 1 0,-22 2 11 16,-16 5-2-16,-13 3 7 15,-6 0 6-15,-2 0-3 16,0 0-15 0,0 0 0-16,0 0-5 0,0 0-4 15,0 0 0-15,0 0 0 16,0 0 0-16,0 0 0 15,0 0 0-15,0 0 4 16,0 0-5-16,0 0 1 16,0 0-1-16,0 0-1 15,0 0 0-15,0 6-2 16,0 3 4-16,8 5-3 16,0 5 3-16,5 7-1 15,-1 10 1-15,-1 19 0 16,0 19 1-16,-2 19-1 0,-2 20 7 15,4 5-6-15,-2 2 17 16,2-9-7-16,0-17-7 16,3-14 1-16,-1-17-5 15,3-12 0-15,-1-7 1 16,1-7-1-16,-3-10 1 16,1-9-1-16,-6-7 0 15,-3-8 2-15,-5-3-2 16,0 0 6-16,0 0-5 15,0 0 8-15,-2 0-5 16,-21 0-4-16,-6 0-1 16,-7 0-3-16,1 0-4 0,-1 0 5 15,-3 0 3-15,-6-2 0 16,-16-2-3-16,-14 1 3 16,-18 0 0-16,-21 1-2 15,-13 0 2-15,-10-2 0 16,2 1 0-16,8-6 1 15,17 5 0-15,19 0-1 16,18 4 3-16,12 0-3 16,17 0 0-16,15 0 0 15,18 0-3-15,11 0-10 16,0 0-56-16,14 0-4 16,23 0 39-16,9 0 14 15,4-4-57-15,-1-5-64 16,-5-2-119-16,-8-3-224 15</inkml:trace>
  <inkml:trace contextRef="#ctx0" brushRef="#br0" timeOffset="22096.88">9764 5326 150 0,'0'0'388'0,"0"0"-337"15,0 0 35-15,0 0 19 0,0 0-61 16,0 0-9 0,-2-56-3-16,2 56-22 0,0 0 2 15,0 0 5-15,0 0-7 16,0 9-7-16,0 26 4 15,0 17 17-15,2 20 5 16,12 18-7-16,1 17 8 16,3 9 6-16,-1 0-10 15,4-8-5-15,-4-14-11 16,-1-13-4-16,-3-17-2 16,-8-12-2-16,-3-8 0 0,-2-13-1 15,0-12-1 1,0-7-10-16,0-12-123 0,-2 0-116 15</inkml:trace>
  <inkml:trace contextRef="#ctx0" brushRef="#br0" timeOffset="22410.89">9196 5697 694 0,'0'0'92'16,"0"0"21"-16,0 0-49 15,0 0-31-15,0 0-17 16,0 0-4-16,36 42-7 15,-26 4 6-15,0 4-7 16,-4-1-1-16,1-8-3 16,-1-7 0-16,-4-8-3 15,1-5-66-15,-1-13-111 16,0-8-156-16</inkml:trace>
  <inkml:trace contextRef="#ctx0" brushRef="#br0" timeOffset="22756.66">9358 5682 737 0,'0'0'65'16,"0"0"31"-16,0 0-76 16,0 0-11-16,0 0-7 15,0 0 4-15,94-32-6 16,-71 29 1-16,-4-3 5 15,1 1 11-15,-4 4 8 16,-3-3-14-16,-8 4 7 0,-1 0-12 16,-4 0-1-16,0 0 2 15,2 0-1-15,0 4-4 16,4 20 9-16,-2 9-8 16,2 11 14-16,-3 6 1 15,1 3 1-15,-4-1-1 16,0-4-14-16,0-6-1 15,0-7-2-15,0-8-1 16,-7-6-15-16,-7-12-124 16,-1-9-167-16</inkml:trace>
  <inkml:trace contextRef="#ctx0" brushRef="#br0" timeOffset="22940.98">9387 5805 836 0,'0'0'64'0,"0"0"-3"16,0 0-27-16,0 0-27 15,0 0-3-15,129-13-4 16,-64 13 0-16,-7 0-13 16,-4 0-107-16,-12-6-183 15</inkml:trace>
  <inkml:trace contextRef="#ctx0" brushRef="#br0" timeOffset="23279.25">9976 5530 569 0,'0'0'38'15,"0"0"0"-15,0 0 7 16,0 0 59-16,0 0-38 16,0 0-28-16,0-19 0 15,0 19-15-15,0 0-7 16,0 9-8-16,0 21 1 16,0 17 28-16,0 10 10 15,0 10-19-15,0-2 1 16,0-2-8-16,0-7-13 15,0-9-5-15,0-7-2 16,0-9 0-16,0-8 0 0,0-9-1 16,0-10-17-16,0-4-105 15,0 0-78-15,0-12-103 16</inkml:trace>
  <inkml:trace contextRef="#ctx0" brushRef="#br0" timeOffset="23806.76">10268 5632 483 0,'0'0'6'0,"0"0"73"16,0 0-11-16,0 0-32 15,0 0-1-15,0 0-15 16,13-64-14-16,-13 49 2 16,0-4 9-16,0-1 0 15,-4 4-7-15,-10 2 2 16,-4 8 9-16,-4 4-13 16,-3 2-7-16,-2 4 2 0,4 20 3 15,2 6-2 1,8 2 22-16,6-3-23 0,7-6 2 15,0-2 3-15,2-12-7 16,16-3 9-16,4-6 9 16,6 0-4-16,-3-4 1 15,-2-18-11-15,-5-2-3 16,-9-3 1-16,-3-2-2 16,-6 7 3-16,0 7-2 15,0 10-1-15,0 3 5 16,0 2 1-16,0 2-7 15,0 28 0-15,5 20 1 16,-3 17 29-16,1 7 17 16,-3 2-23-16,0-1-3 0,0-10-19 15,0-5 0 1,0-9-2-16,-5-8-12 0,-4-14-136 16,-2-17-224-16</inkml:trace>
  <inkml:trace contextRef="#ctx0" brushRef="#br0" timeOffset="25599.88">10607 4609 481 0,'0'0'35'0,"0"0"1"15,0 0 29-15,0 0 0 16,0 0-22-16,0 0 10 16,95-31-5-16,-82 26 14 15,0 2-9-15,-5 0-16 16,-6 3-1-16,0 0-5 16,0 0-18-16,5 0-5 15,3 5-3-15,6 15 0 0,7 8 0 16,4 12 1-16,4 11-3 15,5 16 11-15,-5 18 9 16,-4 15-5 0,-1 10-1-16,-6 2-7 0,0-12 2 15,0-15-6-15,0-17-3 16,-2-14-2-16,0-10 4 16,-2-10-7-16,-1-6 4 15,-1-8-4-15,-1-6 0 16,-2-4-56-16,4-10-104 15,2 0-96-15</inkml:trace>
  <inkml:trace contextRef="#ctx0" brushRef="#br0" timeOffset="25942.45">11076 5789 230 0,'0'0'606'0,"0"0"-589"15,0 0 76-15,0 0-10 16,0 0-39-16,0 0-37 16,0 20-1-16,0 13 3 15,0 14 18-15,0 13 15 16,0 14-12-16,0 9 5 15,0 3-11-15,5-2 0 0,1-6-2 16,3-7-14-16,-4-15 4 16,0-12-11-16,-3-12 4 15,-2-11-3-15,0-10-2 16,0-9-1-16,2-2-54 16,2-10-35-16,3-26-86 15,2-17-169-15</inkml:trace>
  <inkml:trace contextRef="#ctx0" brushRef="#br0" timeOffset="27105.16">11116 5560 435 0,'0'0'68'0,"0"0"-42"16,0 0 49-16,0 0-19 15,0 0-44-15,0 0 15 16,-8 0 41-16,8 0 7 15,0 0-26-15,0 0-15 16,0 0-10-16,0 0-9 16,0 0-6-16,0 0 1 15,13 0 8-15,22-12 11 16,20-4 15-16,18-2-19 16,17 1-4-16,14-2 3 15,6 1 1-15,11 2 3 0,1 0-12 16,7-2 1-16,6 0 12 15,7-2-20-15,11-4 7 16,13 2-7-16,3-6-8 16,-2 0 5-16,-17 1-3 15,-28 4-3-15,-28 2 1 16,-37 8 4-16,-26 6-4 16,-21 4 7-16,-8 0 0 15,-2 3 4-15,0 0-2 16,-12 0-9-16,-9 0-1 15,-4 0-5-15,7 0 4 16,5 5-2-16,8-4-1 16,3-1 2-16,2 5 0 15,-2 9-7-15,-3 10 5 16,-2 14 1-16,1 16 1 0,-3 12 1 16,1 18 1-16,-2 6 0 15,1 6 2-15,3 2-2 16,4-7 0-16,2-5-1 15,0-8 1-15,0-6 4 16,0-5-4-16,0-13 0 16,0-8 0-16,0-10 3 15,-16-8-3-15,-7-7 2 16,-6-7 3-16,-11-5-1 16,-13-5-1-16,-16 1-3 0,-18-1-2 15,-20 0-5 1,-18 1-1-16,-11 4 4 15,-10 2 1-15,-8 6 1 0,-4 1 2 16,-12 2-4-16,-4 0 2 16,-11-1 2-16,2-2 1 15,6-3-1-15,13-3 0 16,31-5-1-16,29-5 0 16,39-1-3-16,36 0 1 15,22 0-31-15,7 0-58 16,43 0-129-16,28-14 67 15,22-9-55-15,12-3-140 16</inkml:trace>
  <inkml:trace contextRef="#ctx0" brushRef="#br0" timeOffset="27481.67">11916 5553 669 0,'0'0'42'16,"0"0"49"-16,0 0-60 15,0 0 4-15,0 0-3 0,0 0-8 16,42-31 1-16,-42 31 7 15,0 12-10-15,0 31-11 16,0 27 62-16,0 19-16 16,0 17-26-16,0 5 2 15,18-3-12-15,3-5-12 16,-2-13 0-16,2-12-8 16,-6-13 2-16,-4-18-2 15,-6-10-1-15,-3-13-9 16,-2-8-47-16,0-9-72 15,0-7-144-15,-15-3-379 16</inkml:trace>
  <inkml:trace contextRef="#ctx0" brushRef="#br0" timeOffset="28109.94">11453 5985 648 0,'0'0'89'0,"0"0"0"16,0 0-5-16,0 0-25 15,0 0-43-15,0 0-10 16,66-68 1-16,-49 68 1 0,-5 0-7 15,-1 0 0-15,1 0 3 16,-8 6-3-16,-1 5-1 16,-3-2 2-16,0 1 0 15,0 4-1-15,-13-2-1 16,-14-3 0-16,-4-4-17 16,-5-5-23-16,0 0 17 15,7 0 14-15,7-8 2 16,6-10 7-16,14-4-1 15,2-1 0-15,2-2 1 16,25 6 0-16,8 4 11 16,6 9 17-16,-3 6-4 15,-1 0 2-15,-5 29-10 0,-8 10 5 16,-9 6 4-16,-9-1-18 16,-6-2 2-16,0-2-1 15,-27-8 0-15,-10-4 1 16,-3-6-4-16,1-8-2 15,3-6-1-15,7-8 3 16,9 0 0-16,9-4 1 16,11-16-1-16,0-2-5 15,9 2-1-15,20 2-8 16,2 6 4-16,4 4-1 16,1 8 6-16,2 0-1 15,-4 0-7-15,-1 4-1 16,-8 10-49-16,-1-2-48 0,-2-4-42 15,-2-8-103 1,-2 0-258-16</inkml:trace>
  <inkml:trace contextRef="#ctx0" brushRef="#br0" timeOffset="28402.45">11820 5943 573 0,'0'0'107'0,"0"0"17"15,0 0 12-15,0 0-64 16,0 0-45-16,0 0-27 15,-29 20 0-15,25 24 16 0,0 5-2 16,4-3-9 0,0-6-1-16,0-9-3 0,6-8 0 15,15-13 0 1,8-10 0-16,6 0 6 0,3-26 3 16,-3-12-7-16,-10-11 9 15,-14-9-10-15,-11-2 5 16,0 1-1-16,-17 8 1 15,-12 15-4-15,2 16-3 16,-2 18 0-16,2 2-1 16,4 16-7-16,6 16-24 15,7-1-98-15,10-1-148 16</inkml:trace>
  <inkml:trace contextRef="#ctx0" brushRef="#br0" timeOffset="29063.34">12469 5809 572 0,'0'0'44'0,"0"0"70"15,0 0 19-15,0 0-49 16,0 0-45-16,0 0-16 16,11-6 9-16,-2 6-8 15,4 0-9-15,5 0 3 0,0 4-5 16,0 18-12-16,-5 4 5 16,-9 3-5-16,-4-2 0 15,0-2 2-15,-11 0 1 16,-18-7-4-16,-4-5 0 15,-5-6-12-15,3-7-7 16,2 0-9-16,6-4 14 16,8-18 13-16,11-8 0 15,8-4-1-15,0-2-1 16,11 4 1-16,13 8 2 16,-1 10 0-16,1 8 8 15,2 6 1-15,3 0 8 0,3 24 0 16,-1 12 0-16,-9 4-8 15,-3 2 4-15,-13-2-13 16,-6-2 3-16,0-5-1 16,-25-5 2-16,-17-2 3 15,-7-8-7-15,-3-4 2 16,4-10-2-16,10-4-5 16,11 0-7-16,9 0 8 15,14-17-3-15,4 0 3 16,0 1-15-16,27 1 2 15,8 7 13-15,1 7 1 16,4 1 3-16,-3 0 0 16,-2 18 5-16,-6 9 1 0,-5 6 1 15,-6-1 0-15,-8-2-6 16,0-4-1-16,-6-5-57 16,1-14-181-16,1-7-374 15</inkml:trace>
  <inkml:trace contextRef="#ctx0" brushRef="#br0" timeOffset="29316.18">12990 5742 878 0,'0'0'88'15,"0"0"-67"1,0 0 66-16,0 0-50 0,0 0-33 15,0 0-2-15,44 43 7 16,-32 6-7-16,-8 6 6 16,-4 1 0-16,0-2-1 15,0-1-4-15,0-9-2 16,-2-2-1-16,-12-8-2 16,1-12-144-16,-5-16-254 15</inkml:trace>
  <inkml:trace contextRef="#ctx0" brushRef="#br0" timeOffset="30523.41">12021 4493 396 0,'0'0'25'0,"0"0"8"16,0 0 51-16,0 0-39 0,0 0-18 15,0 0-5-15,-5-21-18 16,5 21-3-16,0 0-2 16,0 0 0-16,0 0 1 15,-2 0 0-15,2 0 1 16,-2 0-1-16,2 0 0 15,0 0 0-15,0 0 8 16,0 0 5-16,0 1-1 16,16 4 13-16,15 1 64 15,11-1-34-15,14 5-19 16,11 2 1-16,20 5-1 0,17 3-12 16,28-2 12-1,22 2 8-15,21 4-26 16,15 2 4-16,4 5-2 15,0 12-2-15,-12 6-9 0,-13 6-4 16,-19 8 2-16,-21 2-3 16,-20 4 2-16,-19-9-5 15,-22-9 1-15,-14-12-1 16,-16-14 0-16,-9-2-1 16,-9-6 2-16,-3-8-2 15,-3-1 1-15,-5-2-1 16,4-3 0-16,-6-2 1 15,-2-1 0-15,-1 3-1 0,-4-2-7 16,0 3-19 0,0 2-63-16,0 5-40 0,-20 0 4 15,-2 0-83-15</inkml:trace>
  <inkml:trace contextRef="#ctx0" brushRef="#br0" timeOffset="30900.1">14183 5453 900 0,'0'0'59'0,"0"0"-41"15,0 0 31-15,0 0 18 16,0 0-16-16,0 0-45 15,46-43-2-15,-46 43 5 16,0 0 0-16,0 6-3 16,0 20-3-16,0 16 4 15,0 18 14-15,0 16-2 16,-4 11 3-16,-3 4-8 16,5 2 3-16,0-5-4 15,-4-7-1-15,0-11-9 16,-1-14-1-16,3-10-1 15,0-12 0-15,1-9 1 16,3-10-2-16,0-7-8 16,0-6-66-16,0-2-47 15,9-6-114-15,-2-28-334 0</inkml:trace>
  <inkml:trace contextRef="#ctx0" brushRef="#br0" timeOffset="31958.87">13940 5348 332 0,'0'0'157'0,"0"0"-144"16,0 0 94-16,0 0 38 15,0 0-95-15,0 0-28 16,17-34-12-16,28 26 26 15,6 2 0-15,9-1 1 16,11 3-9-16,21 4 7 16,17-4-16-16,15 1 1 15,19-3 2-15,18-6-6 16,10-4 11-16,10-3-17 16,-1 1 5-16,-8 2-10 0,-21 0 0 15,-24 6 6-15,-25 0 0 16,-23 0-4-16,-25 0 5 15,-19-1 0-15,-13 2 4 16,-13-1-8-16,-7 0 9 16,-2 0 31-16,0 2-44 15,0 0-1-15,-4 4-3 16,-8 4-3-16,-1 0 1 16,-5 0 0-16,3 0 1 15,6 0 0-15,2 0 1 16,7 0-2-16,0 6 0 15,0 5-10-15,0 10 5 16,0 15 6-16,0 12 1 16,0 14 0-16,0 13 0 15,0 14 0-15,0 10 5 0,2 3-5 16,10 2 0-16,3-7 2 16,3-7-1-16,-7-11-1 15,-4-7 0-15,-7-13 1 16,0-5 0-16,0-10 0 15,-13-2 2-15,-13-10-1 16,-6-7-1-16,-8-5 6 16,-12-6-4-16,-6-5-3 15,-13-5 3-15,-14-4-3 16,-15 0-5-16,-14-4-13 0,-13-11 4 16,-6 1 6-1,-8 4 8-15,4 4 0 0,0 2 2 16,6 3-2-1,1 1 0-15,6 0 7 0,7 0-3 16,18 0-1-16,10 0-3 16,18 0-3-16,15 2 3 15,20 1 0-15,17-1 0 16,18-2 0-16,1 0-16 16,15 0-48-16,23 0 3 15,13-2-54-15,5-15-68 16,4-12-617-16</inkml:trace>
  <inkml:trace contextRef="#ctx0" brushRef="#br0" timeOffset="32288.02">14973 5253 775 0,'0'0'27'16,"0"0"-25"-16,67-122 95 16,-51 96-25-16,-11 10-2 15,-2 12-31-15,-3 4-2 16,0 0-24-16,0 24-13 16,-11 36 5-16,-9 24 35 0,3 23 5 15,7 7-20 1,10-4-10-16,0-3-5 0,0-12 1 15,8-6-8-15,-2-9 0 16,-2-10-2-16,-1-9-1 16,-1-11-9-16,0-10-65 15,-2-10-93-15,0-16-150 16,0-14-327-16</inkml:trace>
  <inkml:trace contextRef="#ctx0" brushRef="#br0" timeOffset="32926.11">14412 5748 810 0,'0'0'55'15,"0"0"-26"-15,0 0 45 16,0 0-16-16,0 0-28 16,0 0-25-16,114-44-5 15,-85 44 3-15,-6 0-1 16,-2 0 3-16,-5 13-5 16,-10-1 0-16,-6 4 3 15,0-2-1-15,0 5 1 0,-14-5-2 16,-12 3 8-1,-5-5-9-15,2-4-5 0,2-6-23 16,5-2-3-16,7 0 18 16,5-14-13-16,6-11 14 15,4-2 11-15,0-3-3 16,7 4 4-16,15 6 4 16,3 8 6-16,-1 8-2 15,0 4 9-15,-2 0-7 16,-1 18 13-16,-6 18-3 15,-5 6 2-15,-6 6-12 16,-4-2-9-16,0-4 9 16,-18-8-5-16,-9-6-1 0,-4-3 0 15,-5-11-1-15,-2-4 0 16,5-9 0-16,8-1-3 16,9 0-1-16,12-14 1 15,4-8-4-15,4-4-27 16,25 2 5-16,6 6 16 15,2 8 4-15,-1 8 3 16,-8 2 3-16,-5 2 0 16,-10 23 0-16,-4 4 1 15,-5 3-1-15,2-1 0 16,-4-1-16-16,2-11-144 16,3-9-134-16</inkml:trace>
  <inkml:trace contextRef="#ctx0" brushRef="#br0" timeOffset="33315.89">14769 5697 814 0,'0'0'76'0,"0"0"53"16,0 0-54-16,0 0-48 15,0 0-27-15,0 0 0 16,12 60 0-16,-12-19 1 15,0 3 8-15,0-5-7 16,0-4-2-16,-2-10 2 16,-2-9-3-16,2-7 3 15,2-8-2-15,0-1 0 0,0 0 4 16,0 0-4-16,0-18-4 16,0-9-44-16,11-10 21 15,5 3 3-15,-1 4 11 16,1 7 5-16,-1 11 4 15,-1 10-2-15,-1 2 5 16,3 0 1-16,-1 23 3 16,-4 11 4-16,-4 9 5 15,-7 2-5-15,0-1-4 16,-9-3 4-16,-11-5-7 16,3-7-93-16,7-15-203 15,-1-11-256-15</inkml:trace>
  <inkml:trace contextRef="#ctx0" brushRef="#br0" timeOffset="33476.36">14761 5689 869 0,'0'0'22'16,"0"0"49"-16,0 0-66 15,0 0-5-15,130-12-1 16,-65 12-56-16,-1 0-180 15,-8 0-216-15</inkml:trace>
  <inkml:trace contextRef="#ctx0" brushRef="#br0" timeOffset="34085.97">15459 5668 689 0,'0'0'33'0,"0"0"55"16,0 0 7-16,0 0-43 15,0 0-29-15,0 0-17 16,45-8-6-16,-34 16 9 16,-5 6-3-16,-4 4 0 0,-2 3 3 15,0 3-7 1,-6 0 4-16,-19-2 3 0,-8-4-1 15,-5-4-3-15,3-6-5 16,1-5-4-16,7-3-11 16,9 0-6-16,10-13 16 15,5-10 2-15,3-6 1 16,0-5 0-16,18-1 1 16,6 3 1-16,5 9 1 15,0 9 7-15,0 11-3 16,0 3 2-16,-2 14 10 15,-4 26 9-15,-10 14 0 16,-7 8-5-16,-6 3-7 16,0-9-4-16,-13-5-1 15,-11-11-4-15,-8-7-2 0,-5-9 3 16,-4-9-2-16,-3-9 3 16,0-6-7-16,7 0-9 15,6-10 0-15,14-14-15 16,13-7 15-16,4 3-6 15,6 0-11-15,23 8 14 16,4 9 5-16,1 10-1 16,-3 1 7-16,0 1 1 15,-4 22 5-15,-2 3 14 16,-4 5-6-16,-3-1-9 16,1-1-4-16,-2 0 0 15,1-7-14-15,-1-8-106 0,4-12-200 16</inkml:trace>
  <inkml:trace contextRef="#ctx0" brushRef="#br0" timeOffset="34561.82">15933 5779 391 0,'0'0'310'15,"0"0"-275"-15,0 0 107 16,0 0-69-16,0 0-26 16,0 0-21-16,39-98 1 0,-39 76-13 15,0 2-5 1,0 4 5-16,-5 6-3 0,-11 3-11 16,-2 7-1-16,-2 0-1 15,4 0-3-15,1 14 5 16,1 5-3-16,10 2 2 15,2 4-5-15,2 5 1 16,0 6 5-16,2 5 0 16,12 3 3-16,3 1-8 15,4-1 10-15,-4-6-2 16,-3-4-2-16,-5-8 0 16,-7-7-2-16,-2-4 2 0,-2-3 6 15,-30-2-1 1,-12-1-2-16,-10-7-3 0,-1-2-1 15,6 0-3-15,13-15 3 16,18-6 3-16,16-8 7 16,2-7-5-16,31-4-4 15,20-2-2-15,6 2 1 16,2 7-17-16,-16 2-78 16,-14 6-97-16,-16 2-229 15</inkml:trace>
  <inkml:trace contextRef="#ctx0" brushRef="#br0" timeOffset="35683.25">13416 4257 423 0,'0'0'194'16,"0"0"-193"-16,138-6 10 16,-53 6 35-16,21 0-20 15,24 10-9-15,22 4 13 0,16 2 5 16,22 4 20-16,17 3-12 16,22 2 7-16,19 7-18 15,8 6-17-15,-4 5-1 16,-11 5 10-16,-14 2-10 15,-18 2-4-15,-9-2-6 16,-7-6 2-16,-16-6-6 16,-11-6 3-16,-17-2 1 15,-20 5-3-15,-15-1 6 16,-14 10-6-16,-13 4 4 0,-14 6 3 16,-12 0-6-1,-12-3 6-15,-5-6-6 0,-6-6 3 16,-3-6-4-16,-4-2 0 15,1-8 0-15,-3-1-1 16,-5-1 0-16,-3-1 0 16,-8 0 0-16,-7 1-4 15,-6 6-2-15,0-4-14 16,0 4-42-16,0-4-39 16,0-4-145-16,-11-8-121 15</inkml:trace>
  <inkml:trace contextRef="#ctx0" brushRef="#br0" timeOffset="36002.15">17774 5386 822 0,'0'0'40'15,"0"0"-9"-15,0 0-3 16,0 0 8-16,0 0-8 16,4 111 22-16,3-42-13 15,-4 15-12-15,-3 11 3 16,0 2 0-16,0 6-8 16,0-5 2-16,0-3-14 0,0-16-7 15,0-12 5 1,0-17-5-16,0-17-2 0,6-14 1 15,-3-11-40-15,-3-8-79 16,0 0-115-16,0-17-36 16</inkml:trace>
  <inkml:trace contextRef="#ctx0" brushRef="#br0" timeOffset="36914.65">17761 5444 91 0,'0'0'513'0,"0"0"-468"16,0 0 81-16,0 0-45 0,0 0 6 16,0 0-10-1,-5-56-29-15,27 44-27 0,17 0-12 16,9 2 15-16,16 0-8 15,15 2-5-15,12-2-2 16,18-5 5-16,21-3-8 16,14-3 5-16,23-12-6 15,14-3-5-15,8-1 1 16,1 0 8-16,-14 13-5 16,-13 10-4-16,-16 9 1 15,-18 5 9-15,-13 0-5 16,-16 0-5-16,-13 0 5 15,-16 0-4-15,-17 0-1 16,-19-2 0-16,-18-4 1 16,-11 1 11-16,-4-1-2 0,-2 2-5 15,0 2 0-15,0 0-5 16,0 0-1-16,0 2-2 16,0 0-4-16,0 0 2 15,0 12-3-15,0 20 6 16,-12 16 0-16,-1 12 3 15,1 10-1-15,0 11 1 16,3 9 1-16,5 4 7 16,-2 4-5-16,6 1 4 15,0-9 0-15,0-4 9 16,0-10-4-16,10-12-8 16,-1-7-1-16,-3-12 7 15,-2-12-10-15,-4-11 0 16,0-4 8-16,-4-8-6 0,-36-4 14 15,-22-4-7-15,-25-2-7 16,-24 0-3-16,-15 0 1 16,-11-3-2-16,-11 0-1 15,-5 1-2-15,-18 0 4 16,-24-2 0-16,-23-2 0 16,-10-2 0-16,-1 0 4 15,11 0-4-15,22 5 3 16,24 3-3-16,39 0-4 15,41 0 3-15,38 1 1 16,31 5 0-16,17 0-5 0,6-2-32 16,3-2-42-16,31-2-23 15,16 0 54 1,11 0-111-16,-3-19-121 0</inkml:trace>
  <inkml:trace contextRef="#ctx0" brushRef="#br0" timeOffset="37281">18972 5378 706 0,'0'0'21'15,"0"0"91"-15,0 0-8 0,0 0-17 16,0 0 2-16,0 0-60 16,50-100-13-16,-50 100-7 15,2 0-9-15,0 28 0 16,0 25 0-16,-2 24 15 16,0 19 6-16,0 14 18 15,0 3-22-15,0-7 2 16,0-4-7-16,7-11-11 15,5-19 7-15,-8-18-4 16,-2-17-4-16,-2-16 0 16,0-11-7-16,0-5-47 15,0-5-69-15,-10-5-80 0,-14-27-511 16</inkml:trace>
  <inkml:trace contextRef="#ctx0" brushRef="#br0" timeOffset="37777.71">17970 5588 634 0,'0'0'85'0,"0"0"-3"16,0 0 6-16,0 0-10 15,0 0-36-15,152-54-10 16,-119 52-17-16,-2 2-6 16,-7 0 7-16,-6 0-14 15,-5 6 2-15,-3 10-4 16,-10 4-1-16,0 3 1 16,-7 0 0-16,-22 2 0 15,-7-6 0-15,-6-2-15 16,2-7-3-16,7-4 7 15,12-5 7-15,11-1 4 16,4 0 0-16,6 0 10 16,0 0-1-16,29 0-8 15,10 0-1-15,3 0 2 0,0 9 0 16,-9 9 0 0,-4 8-2-16,-8 2 3 0,-11 0 5 15,-10-1-7-15,0-4 4 16,-21-1 2-16,-18-2 2 15,-7-3 1-15,-3-10-6 16,4-1-4-16,8-6-4 16,8 0-34-16,13 0-63 15,11-16-128-15,5-11-357 16</inkml:trace>
  <inkml:trace contextRef="#ctx0" brushRef="#br0" timeOffset="38033.82">18469 5600 741 0,'0'0'134'0,"0"0"-82"16,0 0 97-16,0 0-76 15,0 0-29-15,0 0-30 16,15 0-14-16,-13 35 2 15,4 12-2-15,-2 7 7 16,0 7-3-16,3-3-4 16,1-6 0-16,2-4-3 0,-1-8-47 15,-2-13-187 1,6-20-331-16</inkml:trace>
  <inkml:trace contextRef="#ctx0" brushRef="#br0" timeOffset="38558.86">19635 5663 670 0,'0'0'80'16,"0"0"-25"-16,0 0 42 15,0 0-48-15,0 0-33 16,0 0-15-16,-10-22-1 0,-7 26 0 16,-10 19 2-1,-11 12 7-15,-5 7 13 0,-1 2 7 16,-1 2-5-16,1-2-2 16,2-4-9-16,11-7-7 15,10-7-5-15,15-11 1 16,6-2 0-16,4-5 0 15,36-5 9-15,18-3 13 16,15 0-9-16,4 0-12 16,-7 0-3-16,-14 0-1 15,-11 0-16-15,-14 0-38 16,-11 0-37-16,-6 0-6 16,-10-1-93-16,-4-9-128 15</inkml:trace>
  <inkml:trace contextRef="#ctx0" brushRef="#br0" timeOffset="38794.24">19521 5721 762 0,'0'0'60'0,"0"0"-4"15,0 0-17-15,0 0-26 16,0 0 16-16,10 110 10 15,-7-48-13-15,-3 8 5 16,0 2-2-16,0 2-19 16,0-7-8-16,-11-5-2 0,-4-8 0 15,-4-8-5-15,-1-14-151 16,7-13-292-16</inkml:trace>
  <inkml:trace contextRef="#ctx0" brushRef="#br0" timeOffset="39479">19895 5753 675 0,'0'0'36'15,"0"0"28"-15,0 0 31 16,0 0-28-16,0 0-21 16,0 0-27-16,114-18-9 15,-101 18-4-15,-2 7 5 16,-4 4-5-16,-5-3 2 16,-2 2-7-16,0 0 2 15,-2 1 3-15,-16 2-3 16,-4-3 3-16,-3-6-6 15,5-2-24-15,3-2 16 16,1 0 7-16,5 0 1 0,1-10 1 16,8-6 4-1,2-4 8-15,2-7 10 0,32 0-6 16,13 3-4-16,4 4-13 16,-3 10 12-16,-4 10-9 15,-15 0 3-15,-5 28 11 16,-6 22-6-16,-10 16 6 15,-3 8-7-15,-5 0 1 16,0-5-6-16,-7-13-3 16,-17-10 1-16,-12-10 5 15,-8-10-3-15,-12-9 3 16,-8-10-2-16,-1-7-6 16,7 0-15-16,13 0-13 15,19-18 3-15,19-13 15 0,7-6 2 16,20-7-9-16,27-4 9 15,15 9 0-15,-4 13 8 16,-9 14-3-16,-13 12 3 16,-12 0 1-16,-3 24 10 15,-2 14 9-15,4 5 0 16,1 1-11-16,10-8-1 16,6-9-6-16,7-6 5 15,11-9-1-15,-3-7-6 16,-2-5 0-16,-15 0-10 15,-13-15-123-15,-21-21-280 16</inkml:trace>
  <inkml:trace contextRef="#ctx0" brushRef="#br0" timeOffset="41788.74">16769 1219 685 0,'0'0'154'16,"0"0"-148"-16,0 0 32 15,0 0 18-15,0 0-9 16,0 0-3-16,0 0-28 16,36-42-15-16,-15 42 3 15,4 2-3-15,2 15 3 0,-4 4-3 16,-6 3 0-16,-8 4 1 15,-6-1 0-15,-3 2 0 16,0-3-1-16,-21-4-1 16,-10-6 1-16,-9-6 0 15,-3-4 3-15,3-6-4 16,9 0 1-16,12-2 5 16,9-19-1-16,10-10 2 15,0-5-4-15,23-4-1 16,8 0 0-16,7 7-2 15,1 10 2-15,0 11 0 16,-1 8 1-16,1 4 2 0,2 18-2 16,-3 24 10-1,-3 14 2-15,-10 4 2 0,-14 0-6 16,-11-1-6-16,0-5 0 16,-17 0 2-16,-22-4-3 15,-7-6 0-15,-8-10 2 16,-4-7 1-16,0-10-6 15,10-9 0-15,7-8-1 16,15 0 2-16,10-22-1 16,10-10 1-16,6-14 2 15,17-6-4-15,23 2-2 16,4 9 1-16,-2 18-1 16,-5 13 2-16,-10 10-2 0,-4 0 2 15,4 26-3 1,5 11 1-16,-1 7 2 0,2 3-2 15,3-2 2 1,1-7-1-16,0-7 1 0,0-11 0 16,-3-8 0-16,1-9-7 15,-2-3-70-15,-3-3-130 16,-6-21-281-16</inkml:trace>
  <inkml:trace contextRef="#ctx0" brushRef="#br0" timeOffset="42037.82">17528 1179 875 0,'0'0'33'16,"0"0"-8"-16,0 0 50 15,0 0-29-15,0 0-33 16,0 0-13-16,-8 70 6 15,10-6-3-15,4 11 5 16,-4 0 3-16,-2 1-1 16,0 1-4-16,0-3-3 15,3-7-3-15,-3-14-7 16,0-17-256-16</inkml:trace>
  <inkml:trace contextRef="#ctx0" brushRef="#br0" timeOffset="45268.54">20441 1620 429 0,'0'0'63'0,"0"0"-24"16,0 0 30-16,0 0-2 15,0 0-4-15,0 0 1 16,0 0-15-16,-4 0 18 0,-1 0-14 15,-2 0-12-15,0 0-28 16,-1 0-5-16,-8 0-6 16,-8 18 2-16,-5 20-4 15,-2 19-4-15,8 11 3 16,17-2 1 0,6-6 2-16,2-12-2 0,25-14 0 15,6-12 0-15,7-14 1 16,2-8 0-16,1-6 2 15,-5-26-3-15,-9-12-1 16,-12-14-6-16,-10-3 3 16,-7-1-2-16,0 10 5 0,-14 12-1 15,-10 13 2-15,2 12-2 16,-3 13-1-16,1 2-1 16,1 4 3-16,6 15-6 15,5-2 6-15,12-3-3 16,0-4-1-16,0-4 3 15,0-3 2-15,16-3-3 16,5 0 3-16,4 0 0 16,12 0 1-16,3-9 1 15,4 5-2-15,3 0 0 16,5 4 1-16,-6 0 0 16,-4 0 3-16,-11 0-4 15,-11 17 0-15,-9 10 0 16,-5 9 1-16,-6 8 0 15,0 3-1-15,0 0 0 0,0-4 2 16,-11-9-1 0,3-8-1-16,0-10 2 0,1-4-2 15,-5-11 7-15,-1-1-4 16,-5 0 3-16,1-5-4 16,3-19 1-16,8-12 0 15,6-16 2-15,0-10-4 16,26-4-1-16,12 5 0 15,6 13 0-15,4 19 0 16,-9 10-2-16,-5 15-2 16,-12 4-34-16,-8 0-128 15,-10 8-539-15</inkml:trace>
  <inkml:trace contextRef="#ctx0" brushRef="#br0" timeOffset="46372.16">21279 1994 781 0,'0'0'45'0,"0"0"-45"16,0 0 0-16,0 0 35 15,0 0 21-15,0 0-32 16,20-59-5-16,-20 26-6 15,0-6 0-15,0-4-5 16,-14 1-8-16,-8 10 8 0,0 10-7 16,-3 14-1-16,-2 8 0 15,-2 0-1-15,2 26 0 16,6 8-3-16,3 6 2 16,11-1 2-16,5-5 3 15,2-9-3-15,0-7-1 16,13-6 1-16,12-10 4 15,4-2-3-15,4 0 1 16,0-9 6-16,-1-17-6 16,-8-8 1-16,-7-10 2 15,-5-15-3-15,-7-7-1 16,-3-12 2-16,-2-13-1 0,0 0-2 16,0 6 0-16,0 23 1 15,0 28 0-15,0 19 4 16,0 15 5-16,0 0-10 15,0 31-5-15,-9 19 4 16,5 12 1-16,4 6 2 16,0 2-1-16,0 1-1 15,6-4 2-15,17 0-2 16,3-4 2-16,5-12 1 16,0-8-2-16,-2-15 1 15,-6-10-1-15,-3-10 0 16,-1-8 1-16,6 0 1 15,2-26 2-15,-2-14-5 0,-3-9 0 16,-9-5-2-16,-9 2 2 16,-1 4 1-16,-3 10-1 15,0 4 0-15,0 8 0 16,-13 6 1-16,-1 2-1 16,1 7 0-16,-2 5 0 15,3 6-2-15,-3 0 0 16,-9 19-6-16,5 21 5 15,2 10 3-15,5 6 0 16,12-4 0-16,0-5-1 16,10-10 2-16,15-10 1 15,10-9-1-15,5-17 2 0,1-1-2 16,5-14 1 0,2-18 0-16,-3-5 1 0,-7-8-2 15,-11-5-1-15,-8-4 0 16,-7 2 5-16,-8 8-4 15,-4 12-1-15,0 12 3 16,0 8-3-16,-11 7 1 16,-3 5-1-16,4 0-2 15,3 0 0-15,2 0-2 16,3 0 3-16,2 3 1 16,0 0-1-16,0 2 0 15,0 1-2-15,4 2 1 16,19 4 2-16,3 1 0 0,6 4 0 15,1 1 0-15,-2 2 1 16,-4 6-1-16,-7 0-2 16,-4 6 2-16,-8 6 0 15,-3 0 0-15,0 3 2 16,-1-4-3-16,5-5 1 16,3-3 0-16,0-5-1 15,7-6 1-15,0-6 0 16,1-3 0-16,5-9 0 15,-6 0-3-15,6 0-19 16,6-9-82-16,5-19-302 16</inkml:trace>
  <inkml:trace contextRef="#ctx0" brushRef="#br0" timeOffset="46821.5">22702 1774 856 0,'0'0'61'0,"0"0"-52"16,0 0 3-16,0 0-3 15,0 0-2-15,158-34-2 0,-113 34-5 16,-5 0 0 0,-11 0-9-16,-11 0-20 0,-13 0-79 15,-5 0-223-15</inkml:trace>
  <inkml:trace contextRef="#ctx0" brushRef="#br0" timeOffset="47008.18">22660 1995 783 0,'0'0'15'15,"0"0"-8"-15,0 0 45 16,0 0 29-16,0 0-57 15,152 12-12-15,-96-12-11 16,-4 0-1-16,0-5-3 0,-10-12-31 16,-9-5-274-16</inkml:trace>
  <inkml:trace contextRef="#ctx0" brushRef="#br0" timeOffset="47699.25">23331 1616 496 0,'0'0'171'16,"0"0"-138"-16,0 0 24 15,0 0-1-15,0 0-4 16,0 0-9-16,104-66-29 16,-75 66-7-16,-4 0 2 0,-8 2 3 15,-1 12-11-15,-7 0 1 16,-5 4-2-16,-4 4 7 16,0 2-6-16,-4 3 7 15,-23 0-6-15,-8 1 0 16,-3-2 0-16,-4-5 1 15,3-3-2-15,10-11 0 16,12 0-1-16,11-5 0 16,6-2 0-16,0 0 3 15,8 0 3-15,30 0-1 0,13 0 5 16,5 0-8 0,-1 6 4-16,-7 12-3 0,-11 6 2 15,-6 2-3-15,-10 1 2 16,-10-3-4-16,-9-4 2 15,-2-1 4-15,-2-5 1 16,-23 0-1-16,-13 0 4 16,-6-4-2-16,-10-2 0 15,-6-1-5-15,-2-7 1 16,2 0-4-16,13 0-1 16,9 0 0-16,11 0-33 15,10-7-193-15,3 1-522 16</inkml:trace>
  <inkml:trace contextRef="#ctx0" brushRef="#br0" timeOffset="56346.85">10403 1917 308 0,'0'0'44'0,"0"0"-27"16,0 0 11-16,0 0 202 15,0 0-171-15,0 0-36 16,0 0-5-16,0 0 19 16,-6 0-13-16,4 0-20 15,0 0-2-15,2 0 0 16,0 0-1-16,0 0-1 0,0 0 5 15,0 0 2-15,0 0 1 16,0 0 1-16,4 0 4 16,15 0 11-16,15 0 7 15,11 0-5-15,9 0 2 16,10-4-10-16,16-4-9 16,15-2-1-16,9-8 1 15,2-1 2-15,-3 2-10 16,-15 0 9-16,-16 9-6 15,-23 5-4-15,-18 3 7 16,-11 0-7-16,-11 0 1 16,-1 0-1-16,-4 0-1 15,-4 0-2-15,0 0 3 16,0 0-1-16,0 0-1 16,0 0 1-16,0 0 0 0,0 0 2 15,0 0-2-15,0 0-1 16,0 0-5-16,0 6 7 15,-10 6 4-15,-1-2-2 16,-2-5 0-16,2 4-2 16,2-4 2-16,3-1-2 15,1 3 0-15,3-4 0 16,-1 8 0-16,1-1 0 16,0 2 0-16,2 2 0 15,-2-3 0-15,-1 2-1 0,3 0 1 16,-2 6 0-1,2 5 1-15,0 6-1 0,0 10-1 16,0 8 1-16,0 10 1 16,-2 4-1-16,-2 5 0 15,-3-3 1-15,-2-10 0 16,0-7 1-16,2-5-2 16,3-11 0-16,0-2 0 15,1-10 0-15,3-1 0 16,0-5 0-16,0-5 2 15,0-2-2-15,0-1 0 16,0-1 0-16,0-1 0 16,0-1 0-16,0-2 0 15,0 0 1-15,0 0 1 16,0 0 3-16,0 0-2 0,0 0 1 16,-2 0 0-16,-7 0-4 15,-2 0 0-15,-8 0 1 16,-3 0 0-16,-6 1-1 15,-12 5 0-15,-3 5 0 16,-6-1 0-16,-4 2 1 16,-7 1-1-16,-14 4 0 15,-15 3 4-15,-18 4-4 16,-15 2-3-16,-7 0 2 16,4-2 1-16,7 0 0 15,15-4 0-15,25 0-2 16,27-8-18-16,38-12-136 0,13-4-349 15</inkml:trace>
  <inkml:trace contextRef="#ctx0" brushRef="#br0" timeOffset="61229.44">20370 2962 621 0,'0'0'56'0,"0"0"-44"16,0 0 57-16,0 0 26 15,0 0-31-15,0 0-32 16,0 0-10-16,0 0-1 15,-12-39-4-15,12 39-12 16,0 21-5-16,0 17 1 16,0 9 4-16,0 10-5 15,0-5 2-15,0-8 0 16,0-12-2-16,0-12 0 16,0-10-2-16,0-6 4 0,0-4-4 15,5 0 4-15,-1-14-4 16,8-20-1-16,3-10-23 15,3-8 25-15,5-4 0 16,0 4 1-16,-2 12 0 16,-7 16 0-16,-6 15 2 15,-2 9-2-15,1 16-1 16,3 27 1-16,-2 11 0 16,-3 6 2-16,-3-2-1 15,-2-5 0-15,0-12 1 16,0-7 1-16,2-14-2 15,-2-8-1-15,2-6 1 16,0-6-1-16,5 0 0 0,7-19 6 16,6-18-3-1,6-11-3-15,1-4 0 0,-2-4 0 16,-5 5-2-16,-7 11 2 16,-7 19 0-16,0 13 0 15,-6 8 0-15,0 1 0 16,0 27 0-16,0 11-1 15,-3 3 2-15,-2-2-2 16,1-4 1-16,4-3 0 16,0-8 0-16,0-3 0 15,0-2 0-15,0-7 0 16,14-9 1-16,5-4-1 0,6 0 0 16,6-15 0-1,7-15-6-15,-3-9-18 0,2-5-7 16,-4-5 1-16,-14 5 1 15,-8 6 18-15,-8 8 10 16,-3 10 1-16,0 8 6 16,-6 5-1-16,-14 7 2 15,-7 0-6-15,0 3-1 16,-2 20 0-16,1 9 0 16,7 9 3-16,5-1-1 15,5 2 4-15,11-9-4 16,0-1-2-16,0-13 0 15,7-7 2-15,8-10 2 0,5-2 4 16,5 0 7-16,0-26-6 16,0-10-7-16,-8-6-2 15,-6-6-2-15,-6 2-1 16,-5 5 0-16,0 15 3 16,0 15 1-16,0 8 6 15,0 3-7-15,0 19-3 16,0 20 1-16,2 11 2 15,5 0 0-15,-1 0 0 16,0-8 2-16,4-9-2 16,-1-5 1-16,-3-10-1 15,1-8 1-15,0-8 0 0,4-2 0 16,7 0 10 0,8-26 7-16,3-8-16 0,2-10-2 15,-6-8 0-15,-8-2-8 16,-5 4-3-16,-6 12 11 15,-1 15 0 1,0 16 0-16,-1 7 5 0,1 0-5 16,3 27 0-16,6 9 0 15,3 4 0-15,4 4 1 16,1-4-1-16,0-5 0 16,-2-5 0-16,-7-7 1 15,-1-8-1-15,-5-5-1 16,-5-8-4-16,2-2-67 0,-2-4-87 15,-2-26-178 1</inkml:trace>
  <inkml:trace contextRef="#ctx0" brushRef="#br0" timeOffset="61419.71">21390 2905 802 0,'0'0'94'0,"0"0"-94"15,0 0-3-15,0 0 3 16,-51 115 18-16,17-53-10 16,1 4-6-16,2 0-1 15,4-2-1-15,7-5-4 16,9-14-122-16,2-14-164 0</inkml:trace>
  <inkml:trace contextRef="#ctx0" brushRef="#br0" timeOffset="65513.04">21569 3196 222 0,'0'0'91'0,"0"0"-51"16,0 0-15-16,0 0 29 15,0 0 34-15,0 0-16 16,0 0-8-16,33-32 3 16,-26 22 12-16,-1 0-15 15,-6 0-10-15,0-1-22 0,0 4-5 16,0-3-8 0,0 4-5-16,0 0 11 0,-9 6-17 15,-5 0-7 1,-9 0-1-16,2 26-3 0,-1 8-2 15,7 8 4-15,15 4-1 16,0-1 2-16,6-1 0 16,25-4 0-16,5-13 3 15,4-8-3-15,3-15 1 16,-1-4 2-16,2-12-3 16,3-23 0-16,-1-11 0 15,-5-6 2-15,-8-4-2 0,-8-4 0 16,-8-8 0-1,2-7 0-15,-5-3 1 16,3 10-1-16,-4 14 1 0,-4 20 0 16,-4 18-1-16,-3 10 0 15,0 6 0-15,-2 0 0 16,0 16-6-16,0 22 2 16,-12 12 2-16,-5 8 2 15,1 4-1-15,3 1 1 16,6-3 0-16,5-2 1 15,0-5 1-15,2-9-2 16,0-9 1-16,0-6-1 16,0-10 0-16,0-8 0 15,0-8 0-15,0-3 0 16,0 0 0-16,7-23 8 0,10-16-8 16,10-7-15-16,4-4 2 15,2 12 1-15,-6 10 8 16,-7 13 4-16,-9 15-4 15,-4 0 2-15,-4 15-1 16,-3 20-1-16,0 14 0 16,0 5 4-16,0 0 5 15,0-1-5-15,0-13 0 16,4-7 0-16,9-12 1 16,3-12 0-16,0-9-1 15,6 0 0-15,0-19 1 16,0-17-1-16,1-11-9 15,-7-7-16-15,-6-1-7 16,-3 2-17-16,-3 17 16 16,-4 12 33-16,0 14 12 0,0 10 22 15,0 0-15-15,0 0-19 16,2 14-3-16,1 14 3 16,0 10 0-16,-1 5 1 15,2-3 4-15,3-1 1 16,-1 1-4-16,6-7 1 15,1-10-3-15,2-6 1 16,3-15-1-16,5-2-88 16,1-15-131-16,0-24-399 15</inkml:trace>
  <inkml:trace contextRef="#ctx0" brushRef="#br0" timeOffset="65667.57">22467 2871 857 0,'0'0'50'0,"0"0"-50"16,0 0-7-16,0 0 1 15,0 0 0-15,0 0-209 16,2 17-280-16</inkml:trace>
  <inkml:trace contextRef="#ctx0" brushRef="#br0" timeOffset="65899.87">22577 2704 948 0,'0'0'12'15,"0"0"-8"-15,0 0 5 16,0 0-8-16,0 0 3 16,10 113-1-16,-10-32 7 15,0 9-3-15,-8-2 13 16,-2-6-7-16,5-12-9 15,5-7-2-15,0-12-1 16,0-4-1-16,9-13 0 16,5-11-1-16,3-15-58 15,1-8-180-15,2-15-188 16</inkml:trace>
  <inkml:trace contextRef="#ctx0" brushRef="#br0" timeOffset="67223.72">22885 3284 898 0,'0'0'10'0,"0"0"-6"15,0 0 74-15,0 0-10 16,0 0-54-16,0 0-12 16,0-50 3-16,-2 23-5 15,-19 2 1-15,-2 9-1 16,-4 6 3-16,0 10-7 15,-2 0-2-15,2 28 6 0,4 18-4 16,6 6 2-16,5 4 1 16,8-3 1-1,4-12 0-15,0-10 0 0,0-15-1 16,16-10 1-16,1-6 0 16,6-4 1-16,6-29-1 15,0-14 1-15,0-12 0 16,-4-9 0-16,-6-6-1 15,-3-7 0-15,-5-11 0 16,-1 0-3-16,-4 12 2 16,-6 21 0-16,0 30 1 15,0 21 1-15,0 8-1 0,0 29-4 16,0 28-1-16,-2 21 5 16,-8 9-1-16,4-1 1 15,4-5 0 1,2-10 0-16,0-9 0 0,14-15 0 15,9-17 0-15,7-16 0 16,10-14 2-16,9-3-2 16,6-31 1-16,6-17 3 15,-3-11-4-15,-16-12 0 16,-18 3-1-16,-17 7 0 16,-7 14-3-16,-15 17 4 15,-24 19-1-15,-5 13-7 16,-5 1 8-16,7 1-5 0,10 13 4 15,17-3 0-15,8-4-5 16,7 1 0-16,0-4 6 16,12 6-1-16,19 3 1 15,6 2 0-15,3 12 1 16,1 7-1-16,-5 5 1 16,-15 8-1-16,-5-1 0 15,-11 0 0-15,-5-3-1 16,0-4 3-16,0-9-4 15,0-10 4-15,0-5-2 16,0-11 0-16,6-4 0 16,19 0 2-16,10-19 0 15,12-15 3-15,4-7-5 16,-6-8 0-16,-9-1 0 0,-12 6-2 16,-14 6 0-16,-5 9 2 15,-5-1 2-15,0 4 0 16,0 2-1-16,0 3 1 15,-2 5 0-15,-4 3-2 16,2 7 1-16,-3 6 4 16,-5 0-5-16,-5 25-5 15,-8 15 3-15,3 10 2 16,5 8 1-16,7-1-1 16,8-4 0-16,2-3 0 15,0-9 1-15,18-7-1 16,11-10 1-16,11-10-1 15,7-8 2-15,2-6 0 16,-2-8-2-16,-5-26-12 16,-10-11-80-16,-4-6-70 0,-8-4 49 15,-9 7 70-15,-9 12 43 16,-2 14 46-16,0 11 55 16,0 8-29-16,0 3-14 15,0 0-44-15,-5 0-9 16,0 10-1-16,-4 16-1 15,-1 2 2-15,2 6 9 16,-1 4 0-16,2-2 6 16,-2 0-7-16,2-6-5 15,1-7-6-15,2-8-1 0,4-9 3 16,0-6-4 0,0 0 3-16,0-7 7 0,0-24 8 15,4-13-18-15,18-9 0 16,4-1 0-16,3 3-1 15,-2 16 1-15,-6 16 0 16,-6 13-1-16,-1 6-2 16,-3 6 2-16,1 24-2 15,-2 10 1-15,-6 7 1 16,-1 5 1-16,-3-9 0 16,6-2 0-16,0-9 0 15,8-10-6-15,4-10-89 16,9-12-90-16,2-6 13 15,0-29-350-15</inkml:trace>
  <inkml:trace contextRef="#ctx0" brushRef="#br0" timeOffset="67520.98">24164 3148 737 0,'0'0'101'16,"0"0"-78"-16,0 0 15 15,0 0-8-15,0 0-14 16,0 0-12-16,125-21 0 15,-92 15-4-15,-6 4-1 16,-10-3 0-16,-12 5-23 16,-5 0-98-16,-15 2-28 15,-25 18 94-15,-10 8-106 16,-3 2 12-16,6 0 52 0,12-3 98 16,10-8 122-1,13-5 60-15,10-2-81 0,2 1-51 16,8-3 48-16,23-2-4 15,10-3-50-15,9-5-9 16,1 0-25-16,5 0-10 16,2-5 0-16,0-13-163 15,-2-9-253-15</inkml:trace>
  <inkml:trace contextRef="#ctx0" brushRef="#br0" timeOffset="67981.81">24850 2907 837 0,'0'0'0'15,"0"0"0"-15,0 0 2 16,0 0 13-16,0 0-9 16,0 0-4-16,-37-19-3 15,37 19 1-15,0 0 0 16,0 0 3-16,6 0-3 15,5 0 2-15,-2 0-2 16,-2 10 0-16,-5 8 3 16,-2 7-3-16,0 7 0 15,-18 7 5-15,-13-1-5 0,-5-2 7 16,-2-8-7 0,7-4 8-16,11-10 0 0,7-6-8 15,11-4 13-15,2-4-11 16,0 0-1-16,0 2 6 15,22 1 21-15,4-2 16 16,5 5-20-16,1 2-6 16,-6 6-8-16,-3 8-7 15,-3 4-3-15,-7 2 3 16,-6 2-3-16,-7-3 0 16,0-4 4-16,-5 1-4 15,-19-4 3-15,-14 0 0 0,-6-3-3 16,-10-7-2-16,-2-10-93 15,3-2-299-15</inkml:trace>
  <inkml:trace contextRef="#ctx0" brushRef="#br0" timeOffset="69035.53">20653 4042 560 0,'0'0'333'0,"0"0"-308"16,0 0 14-16,0 0 20 16,0 0-13-16,0 0-43 15,17-35 0-15,-13 65 3 16,2 10 25-16,-6 7-9 15,0 4-10-15,0-1 4 16,0-4-10-16,0-8-4 16,0-11 1-16,0-8-3 15,0-11 0-15,0-6 0 0,0-2-3 16,0-2 1-16,0-27-9 16,12-16-32-16,9-13 26 15,1-6 14-15,0 1-8 16,1 16 4-16,-8 14 7 15,-1 22 3-15,-1 11-3 16,1 1 1-16,1 31 0 16,1 14 14-16,-3 10 7 15,-3-1-8-15,-2-10-12 16,-6-4 0-16,2-11-1 16,-1-10 0-16,-1-10 1 15,0-8-1-15,2-2 0 0,10 0 0 16,5-23 0-1,8-16-1-15,0-14-8 0,0-4-14 16,-4-4-14 0,-6 6 8-16,-5 16 15 0,-6 18 13 15,-4 10 4-15,-2 11 15 16,0 0-16-16,0 26-2 16,0 9 7-16,0 4-1 15,0 4-3-15,0-5-1 16,5-2 1-16,-3-6 0 15,2-6-1-15,6-8-2 16,-4-6 1-16,7-4-2 16,5-6 0-16,2 0-5 15,7-24-17-15,-3-13-13 16,-1-12-13-16,-6-8-11 0,-5 6-9 16,-6 11 68-1,-3 17 16-15,-3 13 43 0,0 10-6 16,0 0-33-16,0 22-20 15,0 15 0-15,0 7 0 16,0 3 1-16,0-3-1 16,0-6 0-16,0-5 0 15,0-11-36-15,0-12-89 16,0-10-118-16</inkml:trace>
  <inkml:trace contextRef="#ctx0" brushRef="#br0" timeOffset="69175.4">21352 3782 551 0,'0'0'418'16,"0"0"-416"-16,0 0-2 15,0 0-7-15,0 0-1 16,0 0-68-16,-5 56-265 16</inkml:trace>
  <inkml:trace contextRef="#ctx0" brushRef="#br0" timeOffset="69477.69">21428 4054 738 0,'0'0'60'0,"0"0"-58"15,0 0 44-15,0 0 19 0,0 0-33 16,2 117-22-16,4-93 1 16,-3-4-3-16,-1-4-6 15,-2-8 1-15,0-5-2 16,0-3 5-16,0 0-4 15,4-17 5-15,4-17-7 16,7-12-10-16,3-8 7 16,9-3 3-16,2 7-3 15,-3 12 3-15,1 16 5 16,-5 18-5-16,-4 4 1 16,-2 24-1-16,-6 22 0 15,-2 12 1-15,-2 4-1 0,-4-4-1 16,5-9-18-1,3-13-124-15,-1-16-104 0</inkml:trace>
  <inkml:trace contextRef="#ctx0" brushRef="#br0" timeOffset="70139.14">21978 3934 932 0,'0'0'34'0,"0"0"-33"16,0 0 28-16,0 0 13 16,0 0-27-16,0 0-13 15,-6-21 0-15,-4 21 1 16,-3 0-1-16,-5 1-4 16,-1 25 0-16,-5 8 2 0,9 12 1 15,9 7 0-15,6-2-2 16,0-4 1-16,14-14 0 15,11-8-1-15,4-13 0 16,10-11 1-16,1-1 0 16,4-8 0-16,-1-25 0 15,-5-11-1-15,-7-10-1 16,-4-12 2-16,-10-8-19 16,-3-13 5-16,-8-1-1 0,-1 6 5 15,-3 17 6 1,-2 23 4-16,0 22 9 0,0 20 2 15,0 6-11-15,0 36-5 16,-9 24 5-16,-9 14 1 16,3 10 5-1,4-3-4-15,3-5 2 0,6-7 1 16,2-15-2-16,0-16-2 16,0-14-1-16,0-12 0 15,10-10 3-15,1-8-3 16,2-2-3-16,7-29 0 15,3-18-28-15,1-9 0 16,-2-3-16-16,-2 9 5 16,-1 16 42-16,-9 18 2 15,-1 18 21-15,-3 0-15 0,2 20-5 16,1 20-2-16,-3 6 2 16,3 2 6-16,0-5-2 15,0-8-7-15,0-8 1 16,-5-11-1-16,1-10 1 15,2-6-1-15,3 0-1 16,11-14-22-16,4-18-128 16,-4-10-26-16,-7-8-404 15</inkml:trace>
  <inkml:trace contextRef="#ctx0" brushRef="#br0" timeOffset="70281.75">22556 3964 623 0,'0'0'54'0,"0"0"-53"16,0 0 6-16,0 0 27 15,0 0-19-15,0 109-4 16,0-79-7-16,0-2-4 16,0-5 0-16,0-2-5 15,0-14-123-15,0-7-207 16</inkml:trace>
  <inkml:trace contextRef="#ctx0" brushRef="#br0" timeOffset="70426.06">22618 3735 527 0,'0'0'0'0,"0"0"-12"16,0 0-53 0,0 0 19-16</inkml:trace>
  <inkml:trace contextRef="#ctx0" brushRef="#br0" timeOffset="70691.9">22876 4118 916 0,'0'0'0'0,"0"0"-3"16,0 0 3-16,0 0 13 16,0 0-3-16,150 0-10 15,-104 0 0-15,-1-8 0 16,-5-4 0-16,-13 2-37 16,-17 4-123-16,-10 2-59 15</inkml:trace>
  <inkml:trace contextRef="#ctx0" brushRef="#br0" timeOffset="70828">22876 4346 628 0,'0'0'74'0,"0"0"-32"0,0 0 74 16,0 0-46-16,116 55-29 16,-63-55-34-16,3 0-7 15,0 0-26-15,-5-22-195 16</inkml:trace>
  <inkml:trace contextRef="#ctx0" brushRef="#br0" timeOffset="71315.59">23821 4016 711 0,'0'0'3'0,"0"0"-2"16,0 0 7-16,0 0 99 15,0 0-49-15,0 0-52 16,36-45 17-16,-21 44 3 16,5 1-12-16,3 0-5 15,-4 0-7-15,2 0 2 16,-6 12-4-16,-6 13 0 15,-9 6-1-15,0 9 2 16,-12 5-1-16,-21-4 0 16,-7-2 0-16,-4-8 0 15,3-10 0-15,12-7 0 16,14-5 1-16,11-8 0 0,4-1-1 16,0 0 3-1,31 0-2-15,13-6 13 0,10-2-10 16,-6 6-4-16,-7 2 1 15,-12 0-1-15,-9 6 5 16,-9 14-4-16,-11 4 0 16,0 5 0-16,-24 2 8 15,-24-1-1-15,-6-5 0 16,-7-5-8-16,8-7 0 16,11-7-12-16,11-6-75 0,10 0-238 15</inkml:trace>
  <inkml:trace contextRef="#ctx0" brushRef="#br0" timeOffset="71576.77">23269 4720 1020 0,'0'0'12'0,"0"0"-5"16,0 0 2-16,206 20 27 16,-83-20-21-16,11 0-10 15,-5 0-2-15,-15-6-3 16,-20-2-1-16,-28-1-2 0,-26 6-34 16,-26 0-62-16,-14 3-173 15,-14 0-280-15</inkml:trace>
  <inkml:trace contextRef="#ctx0" brushRef="#br0" timeOffset="71908.64">23504 4995 767 0,'0'0'36'0,"0"0"5"15,0 0 11-15,0 0-13 16,0 0-16-16,118 8-13 15,-73-2-1-15,-11 8-1 0,-7 5 4 16,-12 8-12-16,-9 3 4 16,-6 6-2-16,0 1 0 15,-19-3 3-15,-10-2 2 16,-7-4-4-16,0-6 3 16,2-6-4-16,8-4-1 15,11-2 0-15,8-4 0 16,7-2 0-16,0 2-2 15,9-2 2-15,28-2-1 16,17-2 25-16,17 0-12 16,8 0-7-16,0 0-6 15,0-12-2-15,-13-7-56 16,-14-9-161-16</inkml:trace>
  <inkml:trace contextRef="#ctx0" brushRef="#br0" timeOffset="72351.1">24460 3986 826 0,'0'0'26'0,"0"0"-24"16,0 0 52-16,0 0-4 16,0 0-34-16,0 0-7 15,56-23-9-15,-42 23 15 16,-1 0 3-16,-3 0-16 16,4 0 6-16,-3 4-4 15,-4 7-2-15,-2 5 0 16,-5 6-1-16,0 8-1 15,0 15 18-15,0 12-2 16,0 16 15-16,0 9 2 16,-5 13 5-16,2 5-12 15,3 6-9-15,0 0 4 16,0-7-11-16,0-10-5 16,0-8-1-16,0-15-4 0,0-12 0 15,0-14 0-15,0-13 0 16,0-9-28-16,0-17-111 15,-12-1-119-15</inkml:trace>
  <inkml:trace contextRef="#ctx0" brushRef="#br0" timeOffset="72876.66">23625 4010 437 0,'0'0'267'16,"0"0"-256"-16,0 0 77 15,0 0 6-15,0 0-42 0,0 0-16 16,16-70 13-16,-32 70-22 16,-4 0-24-16,-2 0-2 15,-5 0-1-15,2 8 0 16,0 7 0-16,4 2 1 15,-2 6-1-15,5 4 2 16,-2 13 0-16,-4 11 3 16,0 13 16-16,1 8-5 15,1 7 1-15,6 8-3 16,7 6-5-16,5 2 7 16,2 3-4-16,-3-1-9 15,0-2 4-15,1-7-4 16,-3-10-3-16,1-11 1 0,2-15-1 15,4-7 0-15,0-12-11 16,0-18-182-16,2-15-328 16</inkml:trace>
  <inkml:trace contextRef="#ctx0" brushRef="#br0" timeOffset="73500.81">21326 6186 746 0,'0'0'148'0,"0"0"-144"0,0 0-3 16,0 0 18-16,158 0 2 15,-81-8-8-15,15-9-8 16,-1-4-5-16,-4-3-3 15,-14-2 3-15,-23 2-4 16,-28 4-213-16,-22 3-348 16</inkml:trace>
  <inkml:trace contextRef="#ctx0" brushRef="#br0" timeOffset="73659.95">21648 6240 909 0,'0'0'2'0,"0"0"-1"16,0 0 5-16,163 7-2 16,-80-10-1-16,8-13-1 15,2-9-4-15,-3-14-121 16</inkml:trace>
  <inkml:trace contextRef="#ctx0" brushRef="#br0" timeOffset="74330.28">22745 5936 905 0,'0'0'35'0,"0"0"-18"0,0 0 0 15,0 0-12-15,0 0-4 16,0 0 1-16,62 13 0 15,-47-1 5-15,-6 0 4 16,1 3-3-16,-6 0 0 16,-4 2 4-16,0 1-4 15,0-2 2-15,-25 2-2 16,-10-4-6-16,-11-4-2 16,0-9-10-16,2-1-52 15,6 0 32-15,11-18 3 0,12-9 26 16,13-5-3-16,2-4 4 15,2 1 0-15,25 8 0 16,4 6 4-16,4 9-1 16,3 9 6-16,0 3 2 15,0 5 11-15,-7 27 10 16,-2 8 8-16,-5 8-23 16,-8 5 4-16,-9-1-6 15,-7-4-1-15,0-3-3 16,-9-6-2-16,-22-5-1 15,-5-6 2-15,-2-4-8 16,-6-10 1-16,2-3-2 16,1-10 0-16,3-1 0 15,9 0-1-15,12-18-2 16,9-13 0-16,8 0-3 0,8-5-1 16,27 8 2-1,10 6 1-15,0 10 3 0,-1 6 0 16,-7 6 0-1,-3 0 1-15,-3 14 0 0,-6 13 3 16,-1 6 0-16,-3 3 1 16,-2 0 2-16,4-2-3 15,4-5-3-15,10-7 2 16,8-8-3-16,10-10 3 16,5-4 0-16,1-4-3 15,-5-23-24-15,-23-8-165 16,-25-10-400-16</inkml:trace>
  <inkml:trace contextRef="#ctx0" brushRef="#br0" timeOffset="78381.52">20322 7114 261 0,'0'0'88'15,"0"0"-58"-15,0 0 37 16,0 0 48-16,0 0-23 16,0 0-15-16,0 0 18 15,-12-53-27-15,10 52 5 16,2 1-31-16,0 0-15 15,0 0 10-15,0 0-7 16,0 0-12-16,0 0-3 16,0 0 2-16,0 0-5 15,0 0-6-15,0 10-5 16,0 20 2-16,0 12 16 16,0 10-6-16,0 3-6 0,0-3-4 15,6-4-2-15,1-11-1 16,-1-8 4-16,-2-11-5 15,-1-10 1-15,-1-4 0 16,-2-4 0-16,0 0 1 16,0 0 0-16,0-21-1 15,0-18-19-15,0-11 8 16,9-2-1-16,6 2 2 16,6 11 2-16,1 13 7 15,0 15-3-15,-2 11 2 16,3 0-3-16,-6 7 4 0,1 20 1 15,-5 4 3 1,-1 5 7-16,-5-2-1 0,-3-2-8 16,-2-5 0-16,-2-3 0 15,0-8 5-15,0-6-5 16,0-6 0-16,0-4 0 16,0 0 0-16,2 0 7 15,2-8 7-15,8-24-14 16,3-18 1-16,6-8-4 15,3-2 2-15,-3 10-1 16,3 20 0-16,-12 10 1 16,-2 14-3-16,-1 6 0 15,-1 0 2-15,2 13-6 16,-1 18 7-16,-1 11 0 16,-3 10 0-16,0 0 1 0,1 2 4 15,-1-7-5-15,1-5 1 16,1-11 0-16,2-7-1 15,0-6 0-15,2-9-17 16,3-9-111-16,-4 0-117 16,-3-37-565-16</inkml:trace>
  <inkml:trace contextRef="#ctx0" brushRef="#br0" timeOffset="79581.42">21254 7338 466 0,'0'0'85'15,"0"0"-76"1,0 0 45-16,0 0 2 0,0 0-18 16,0 0-15-16,2-21 27 15,-2 3-13-15,0-2 4 16,0-2-12-16,-6 1-5 16,-10 6 12-16,-2 5-16 15,-7 8 6-15,1 2-5 16,-5 0-20-16,1 13 1 15,1 14-2-15,2 5 1 16,3 6 5-16,6-2-5 16,6 2 1-16,7-6-1 15,3-4-1-15,0-3 2 16,0-8-2-16,3-6 0 16,10-6 0-16,2-3 3 0,7-2-3 15,3-2 4-15,2-20 0 16,-1-8 2-16,-2-4-4 15,-1-5-1-15,-7 2 3 16,-3 5-4-16,-7 6 0 16,-1 12 1-16,-3 8 2 15,-2 6-5-15,2 0 2 16,1 0-1-16,-3 0 1 16,2-2-1-16,1 2 1 15,1-2-2-15,0 0 1 0,2-2 0 16,1-2 1-16,1-2 0 15,-4 2 3-15,2-4-3 16,3 0 0-16,1-2 0 16,-4-3 1-16,3-1-1 15,-5 5 0-15,0 3 0 16,-2 2 0-16,-2 6 0 16,4 0 1-16,-4 0-1 15,0 0 0-15,2 0-2 16,0 0-1-16,0 0-1 15,2 0 3-15,1 0 2 16,1 0 0-16,1 0-1 16,-2 1 2-16,-1 4-5 15,1-4 4-15,-3 2-1 16,2-2 2-16,-2 6-1 0,0-1-1 16,3 3 3-16,4 5-3 15,0 4 6-15,4 6 0 16,7 8 1-16,3 5 16 15,4 3 3-15,2-2-15 16,0-5-4-16,-6-8-7 16,2-6 0-16,-2-6 0 15,-6-7 2-15,-3-2 0 16,-5-4-1-16,-1 0 0 16,2 0-1-16,-4-17-6 15,1-8-64-15,-5-5-22 16,-2-8-190-16</inkml:trace>
  <inkml:trace contextRef="#ctx0" brushRef="#br0" timeOffset="80063.12">21760 7078 712 0,'0'0'94'0,"0"0"-87"16,0 0 32-16,0 0-13 16,0 0-16-16,0 0 40 15,27 60-2-15,-12-21 6 0,1 1-22 16,-1 1-2-16,4 2-19 15,-2-8 7-15,2-2-3 16,3-5-1-16,-3-3-8 16,-3-8-3-16,-3-7-3 15,-7-2 1-15,-1-6-1 16,-2-2-10-16,-3 0-55 16,0 0-62-16,-12-23-315 15</inkml:trace>
  <inkml:trace contextRef="#ctx0" brushRef="#br0" timeOffset="80429.58">21914 7061 586 0,'0'0'48'0,"0"0"-39"16,0 0 71-16,0 0 3 16,0 0-47-16,0 0-27 15,17-21 2-15,-17 21 46 16,-6 9-14-16,-5 6 1 16,-5 3-15-16,-5 6-3 15,4 5-4-15,-5 4 2 16,-7 12-1-16,-3 7-5 0,-3 4 3 15,-1 2-15 1,3-6 2-16,4-5-4 0,6-8 0 16,8-9-4-16,8-5-4 15,5-7-7-15,2-6-64 16,2-10-70-16,25-2-5 16,4-16-323-16</inkml:trace>
  <inkml:trace contextRef="#ctx0" brushRef="#br0" timeOffset="82634.22">22295 6803 535 0,'0'0'54'0,"0"0"-39"15,0 0 85-15,0 0-29 0,0 0-55 16,0 0-6-16,16-40-6 15,-16 40 4-15,2 0 0 16,-1 3-8-16,2 19 9 16,-1 13 35-16,0 11-6 15,-2 11-24-15,0 7-4 16,0 2 4-16,0 0-2 16,0-2-1-16,0-6-6 15,0-10-2-15,0-11-1 16,0-13-1-16,5-10-1 15,-3-7 2-15,2-6-4 16,-4-1 1-16,2 0-4 16,1-14 4-16,-3-19-77 0,0-12 26 15,3-7 30 1,3-2 18-16,5 1-1 0,5 9 3 16,1 17 0-16,1 10 1 15,0 11 2-15,-2 6 0 16,1 0 2-16,-3 10-2 15,-5 11 12-15,-5 6 10 16,-4 2 10-16,0-5-14 16,-2-1-14-16,-21-1 4 15,-5-4-3-15,-8 0-6 16,-6-4 6-16,-2-3-6 16,3-9-9-16,7-2-12 15,12 0 8-15,11 0 8 16,9-2 3-16,2-7 0 0,0 4-7 15,16 3 5 1,10 2-1-16,5 0 5 0,2 5 0 16,6 20 7-16,-1 2 14 15,-3 6-1-15,1-3-5 16,-3-2-14-16,-2-8 5 16,3-8-6-16,2-10 2 15,4-2 6-15,0-12-2 16,-3-17-3-16,-4-11 3 15,-8-4-2-15,-6-3 0 16,-11-3-4-16,-6 3 2 16,-2 12-2-16,0 8 1 15,-4 11 1-15,-5 10 10 0,-2 6 14 16,-2 0-24-16,0 0-1 16,-3 17-1-16,1 10 0 15,-1 7 4 1,0 9 4-16,5 3 7 0,4-6-12 15,7-4 1-15,0-8-2 16,5-10 2-16,19-10-2 16,10-8-1-16,5 0 5 15,7-12-1-15,-5-16-3 16,-5-10-2-16,-9-5 0 16,-7-7-11-16,-11-1 3 15,-5 4-29-15,-4 12 23 0,0 12 12 16,0 15 2-1,0 8 11-15,0 0-3 0,0 12-3 16,0 15-5-16,0 6 19 16,0 0-6-16,0-1 1 15,10-3-7-15,-2-2 1 16,-1-6-8-16,2-4 2 16,0-7-1-16,0-6-1 15,6-4 1-15,10-4 10 16,6-21-4-16,2-9-3 15,-2-10-3-15,-6-6 2 16,-5-7-5-16,-8 3 2 0,-4 11 0 16,-8 17 4-1,0 16-4-15,0 10 3 16,0 8-3-16,0 31 11 0,0 22-10 16,0 15 26-16,0 12-18 15,0 8 19-15,0 2 4 16,9 1 2-16,4-10-9 15,-2-9-15-15,-11-10-3 16,0-4 1-16,-13-9-7 16,-16-13 5-16,-6-14-3 15,-3-19-1-15,3-11-1 16,0-7-1-16,7-32-14 16,6-15-13-16,8-10-30 15,14-10 39-15,0-2-3 16,36 0 9-16,17 3 11 15,19 7 2-15,10 10-6 16,5 10 4-16,-7 10-10 0,-15 2-176 16,-28-5-306-16</inkml:trace>
  <inkml:trace contextRef="#ctx0" brushRef="#br0" timeOffset="84478.89">8799 2117 206 0,'0'0'6'0,"0"0"37"15,0 0 6-15,0 0-28 16,0 0 42-16,0 0 15 15,0 21-12-15,0-21-2 16,0 0-18-16,0 0 7 16,0 0 9-16,0 0 14 15,0 0-13-15,0 0 1 16,0-11-31-16,0-11-10 16,7-10-22-16,-3-8 4 15,5-5-1-15,0-6-2 16,2-5 4-16,3-5 0 0,1-1 5 15,6-4-4-15,-2 0 2 16,6 0-7-16,2 2 0 16,-1 1 5-16,8 10-4 15,-3 6-3-15,7 8 0 16,5 4 0-16,3 7 0 16,8-1 0-16,8 8 0 15,11-3 0-15,12 4-1 16,8 2 1-16,5 1 0 15,3 7-1-15,-3 5 1 0,-2 5 3 16,0 0-3 0,-5 5-3-16,-6 20 3 15,-5 4 4-15,-6 6-3 0,-6 1 0 16,-3-1-1-16,-5 1 1 16,-2-3-1-1,0 1 0-15,-5 2 0 16,3-1 0-16,-7 1 2 0,-5-2-2 15,-6 0-2-15,-13-4 0 16,-7-4-7-16,-7 1 4 16,-5-6 1-16,0-3 2 15,-2-4-3-15,-2-3 2 16,0-4-8-16,0-1-9 16,3 0-10-16,-1-4 3 15,0 2-36-15,2 1 2 16,-2 1-38-16,-2 0 5 15,2-5-3-15,-1-1-265 0</inkml:trace>
  <inkml:trace contextRef="#ctx0" brushRef="#br0" timeOffset="94672.93">23609 7177 325 0,'0'0'142'16,"0"0"-68"-16,90-143-26 15,-75 93 1-15,-3 4-23 16,-4 0 19-16,-6 8-2 15,-2 7-10-15,0 11-7 16,0 9 2-16,0 3 4 16,-16 3-26-16,1 1-6 0,-5 2 2 15,-9 2-2 1,-2 0 1-16,-7 0 2 0,-2 12 0 16,-5 9-3-16,5 1 0 15,9 4 0-15,4 6 0 16,16-2 0-16,9 0 0 15,2-2 0-15,7-3 0 16,23-10 3-16,11-7-2 16,6-4-1-16,3-2 6 15,0 2-2-15,-10 4 1 16,-11 6-3-16,-11 9-2 16,-9 4 3-16,-7 7-2 15,-2 0 1-15,0 1 1 16,-21-6 1-16,-5 0-2 15,0-8 4-15,1-2-3 16,-4-5-3-16,6-5 7 16,4-6-6-16,3-2-1 0,7-1 0 15,5 0-1-15,4-8-38 16,0-21-166-16,0-5-235 16</inkml:trace>
  <inkml:trace contextRef="#ctx0" brushRef="#br0" timeOffset="94902.47">23854 7030 777 0,'0'0'29'15,"0"0"-29"-15,0 0 2 16,0 0 1-16,0 0-1 15,0 0 3-15,132 0-4 16,-103 0-1-16,-9 0-1 16,-11 0-71-16,-9 0-113 15,0 0-290-15</inkml:trace>
  <inkml:trace contextRef="#ctx0" brushRef="#br0" timeOffset="95038.11">23792 7235 637 0,'0'0'16'16,"0"0"-14"-16,0 0 59 0,129 7-12 16,-80-7-18-16,-2 0-29 15,-5-7-2-15,-9-10-10 16,-10-4-168-16</inkml:trace>
  <inkml:trace contextRef="#ctx0" brushRef="#br0" timeOffset="95736.03">24407 6911 834 0,'0'0'10'0,"0"0"14"16,0 0 6-16,0 0-25 15,0 0 2-15,0 0-7 16,65-13 0-16,-57 13 2 15,-3 0 4-15,-3 5 1 16,-2 3-5-16,0 4 1 16,0 9 4-16,-2-2-3 15,-19 6 1-15,-5-3 0 16,-10-4-4-16,0-2 8 16,-1-7-4-16,6-6-4 15,6-3-1-15,8 0 1 16,9 0 2-16,6-6 3 15,2-12-5-15,0-4 0 0,18 0 0 16,9 1-1 0,4 7 0-16,-4 3 1 0,0 7-1 15,-3 4 1-15,-2 0 4 16,-1 0-1-16,-4 18-1 16,-5 10 1-16,-6 6 0 15,-4 8-1-15,-2 2 0 16,0 1 1-16,-4-3-2 15,-16-4 1-15,-5-2 1 16,-4-6 1-16,-7-1 0 16,-1-6-4-16,-1-7 2 15,0-1-1-15,5-8 1 16,6-6-2-16,5-1 1 16,9 0-1-16,3-8-1 0,10-19-4 15,0-3-3-15,12-3 0 16,12 8 2-16,0 9 4 15,1 7 0-15,-5 9-2 16,0 0 2-16,-2 19-4 16,-5 15 4-16,1 7 0 15,-3 5 1-15,3-7 0 16,-1-4 0-16,7-12 1 16,-1-6-1-16,10-7 0 15,7-10 0-15,11 0 0 16,5-3 1-16,0-18-2 15,-9-5 1-15,-14-7-174 16,-16 0-325-16</inkml:trace>
  <inkml:trace contextRef="#ctx0" brushRef="#br0" timeOffset="100703.34">20218 8386 667 0,'0'0'108'15,"0"0"-107"-15,29-143 36 16,-16 109 33-16,-2 11-11 16,-1 11-18-16,-6 6-10 15,-2 6 39-15,-2 0-42 16,0 0-14-16,0 0-12 16,2 0-2-16,3 7-1 15,3 21 1-15,0 18 3 16,-4 8-2-16,-4 5 8 15,0-5-5-15,0-10-1 16,0-11 0-16,0-16-1 16,0-9-2-16,0-4 1 15,0-4 2-15,0 0 8 0,0-25-2 16,0-22-9-16,2-15-7 16,16-10 1-16,4-2-1 15,5 13 0-15,0 15 6 16,0 16-4-16,-4 18 4 15,2 7-4-15,-3 5-2 16,1 7 4-16,-6 20 2 16,-3 8-5-16,-7 9 4 15,-3 2 2-15,-4 0-1 16,0-7 1-16,0-11 0 0,0-8 0 16,0-6 0-1,0-9-1-15,0-4 1 16,0-1 0-16,0 0 1 15,11-28 9-15,5-19-7 0,7-15-3 16,0-6 0-16,4 5-3 16,0 12-6-16,-4 19 9 15,-8 14-1-15,-6 13 1 16,-7 5-5-16,1 9-17 16,-3 23 11-16,0 12 10 15,0 8 1-15,0 3-2 16,0-4 2-16,0-2 0 15,2-13 0-15,11-8 0 0,3-9 0 16,4-7 3 0,2-9-2-16,5-3 3 0,-3-3-1 15,3-27-3 1,0-15-22-16,-3-11-39 0,-2-13 8 16,-1 7 22-16,-8 12 28 15,-4 18 3-15,-7 16 1 16,-2 16 13-16,0 0-1 15,0 32 1-15,-4 18-12 16,-8 12 19-16,4 4-11 16,3-1-5-16,5-7 2 15,0-10-6-15,0-10 2 16,0-10-1-16,0-12 4 16,9-6-6-16,1-10-1 15,5 0-32-15,-4-25-85 16,0-25-239-16</inkml:trace>
  <inkml:trace contextRef="#ctx0" brushRef="#br0" timeOffset="100826.64">21071 7958 800 0,'0'0'39'0,"0"0"10"16,0 0-31-16,0 0-18 16,0 0 0-16,0 0-15 15,39 43-176-15,-35-25-478 16</inkml:trace>
  <inkml:trace contextRef="#ctx0" brushRef="#br0" timeOffset="101195.39">21223 8161 545 0,'0'0'336'0,"0"0"-335"0,0 0-1 15,0 0 0-15,0 0-1 16,0 0 1-16,11 122 0 15,-11-98 1-15,0-3-1 16,0-7 1-16,-5-6-1 16,1-7 1-16,2-1 3 15,2-1 1-15,0-25-5 16,0-13-1-16,11-8-2 0,11-10-2 16,7 2 5-1,2 8 0-15,0 11 0 0,-2 18 0 16,-2 14 2-1,-2 4 1-15,-2 15-2 0,-6 28 2 16,-5 17 19-16,-4 12-2 16,-4 0-10-16,-1-1-7 15,5-15-2-15,0-10 0 16,3-12-1-16,1-10-2 16,11-12-71-16,8-12-168 15,5-4-354-15</inkml:trace>
  <inkml:trace contextRef="#ctx0" brushRef="#br0" timeOffset="102363.84">21972 7868 921 0,'0'0'9'16,"0"0"-8"-16,0 0 1 15,0 0 4-15,0 0-3 16,0 0-3-16,2 31 5 15,-2 14 0-15,0 16 17 16,0 10 10-16,-7 8-10 16,-6 5-12-16,-3 2-1 15,1-10-2-15,2-9-5 16,-1-19 1-16,5-15-1 16,3-18-1-16,2-9-1 15,4-6 2-15,0-12 2 16,0-30-4-16,8-23-12 0,11-17-7 15,8-9 9-15,9-1-11 16,4 17 5-16,0 23 6 16,-2 25 8-16,-3 20-2 15,-3 7 2-15,-4 10-4 16,-9 24 6-16,-8 6-5 16,-11 6 5-16,0-4 0 15,-11-1 2-15,-20-7-1 16,-9-9 3-16,-3-6-1 15,1-11-3-15,6-8 3 16,7 0 1-16,11-6-3 16,16-19 1-16,2 1-2 15,0 2-1-15,20 10-1 0,7 6-1 16,7 6 0-16,-1 0 2 16,2 9-1-16,-1 13 2 15,-3 6 0-15,-4 2 2 16,0-2-2-16,-3-5 0 15,5-6 0-15,6-7 1 16,6-6-1-16,6-4 7 16,-2 0-5-16,-2-14-1 15,-8-16-1-15,-10-13 2 16,-6-7 3-16,-9-10-4 0,-5-2-1 16,-5 12 0-1,0 12 0-15,0 16 0 0,-2 12 1 16,-13 10 1-16,-8 0 0 15,-2 10-1-15,-4 24-1 16,-2 12-1-16,7 11 1 16,0 10 9-16,4 1 0 15,13-3-5-15,7-11 0 16,0-13-1-16,11-10-1 16,15-13-1-16,8-8 6 15,13-10 0-15,9 0-1 16,4-16 1-16,2-18-6 15,-9-14 0-15,-14-16-1 16,-15-4-8-16,-10 1-9 0,-10 14 1 16,-4 17 16-16,0 22 2 15,0 11 2 1,0 3-3-16,0 17 2 0,-9 22-3 16,-5 15 0-16,3 2 1 15,3-3 2-15,3-5 1 16,5-8-4-16,0-4 6 15,11-8-2-15,16-11-2 16,2-10 1-16,5-7 3 16,1-10-1-16,-2-22 0 15,-1-14-3-15,-10-17-2 16,-9-7 1-16,-4 2-1 16,-7 15-1-16,-2 16 1 15,0 26 2-15,0 11-2 16,0 15-2-16,0 39-4 0,-7 21 6 15,1 8 0-15,6 4 8 16,0-5-2-16,-2-6 11 16,0 0-1-16,-5-1-6 15,-5-11-5-15,-5-7 1 16,-8-13-4-16,-1-13 5 16,-1-8 2-16,0-13-4 15,5-7-3-15,4-3 3 16,2-10-5-16,12-30-29 15,4-15-108-15,2-18-67 0,25-10-318 16</inkml:trace>
  <inkml:trace contextRef="#ctx0" brushRef="#br0" timeOffset="102524.49">23119 8463 241 0,'0'0'418'0,"0"0"-396"16,0 0 22-16,169-64-9 15,-104 51 8-15,-7 7-36 16,-13 4-7-16,-26 2 0 16,-19 0-72-16,-13 14-93 15,-34 7-226-15</inkml:trace>
  <inkml:trace contextRef="#ctx0" brushRef="#br0" timeOffset="102663.43">23188 8635 574 0,'0'0'98'0,"0"0"-28"15,0 0 35-15,0 0-23 16,129 65-31-16,-73-54-26 16,4-5-17-16,7-6-7 15,-1 0-1-15,-1 0-33 16,-7-24-241-16</inkml:trace>
  <inkml:trace contextRef="#ctx0" brushRef="#br0" timeOffset="103930.2">24057 8239 377 0,'0'0'132'16,"0"0"-120"-16,0 0 5 16,0 0 11-16,0 0 10 15,0 0-20-15,20-40 3 16,-18 36 45-16,3 0-7 16,1-4-26-16,2 1 8 15,-4 0-6-15,2 1-14 0,-4 4 8 16,-2-2 3-16,0 4-10 15,0 0-6-15,3-2 0 16,-3 2-3-16,0-2-11 16,0 2 8-16,0 0-9 15,0 0 8-15,0 0-4 16,0 0 0-16,0 0-3 16,0 0-2-16,0 0 7 15,0 0 7-15,0 0 14 16,0 0-3-16,0 0-12 15,0 0-7-15,0 0-1 16,0 0 0-16,0 0-1 16,0 0-2-16,4-2-2 0,-2 0 2 15,2 0 0-15,6-2-1 16,-1 0-1-16,4 1-3 16,3-1 3-16,2 3 5 15,-1 1-5-15,4 0 0 16,-6 0 0-16,1 0 0 15,-5 8 0-15,-3 12-5 16,-6 4 4-16,-2 4 2 16,0 3-2-16,0 2 5 15,-10 4-4-15,-11-3 3 16,-5 0-2-16,-7-7 2 16,-4-2-2-16,4-7 4 0,4-6-4 15,10-6-1 1,7-4 2-16,10-2-1 0,2 0 1 15,0 0 2-15,0 0 2 16,0 0-2-16,0 0-4 16,18 0-1-16,11 0 1 15,6 0-2-15,1 0 0 16,-1 10 2-16,-3 7 3 16,-5 2-3-16,-9 2-6 15,-5 0 6-15,-9-1 0 16,-4-2-2-16,0 0 2 15,-27 0 2-15,-13-1 5 16,-8-6-6-16,1-3 2 16,5-1-3-16,11-6 1 0,10-1-1 15,10 0 0 1,9-1-18-16,2-11-68 16,0 2-95-16,0 3-132 0</inkml:trace>
  <inkml:trace contextRef="#ctx0" brushRef="#br0" timeOffset="104277.95">23631 9001 692 0,'0'0'35'16,"0"0"29"-16,0 0 10 15,0 0-23-15,0 0-35 16,0 0 24-16,87 0 26 16,-29 0-19-16,18-8-17 15,8-4-9-15,6-1-14 16,-6-2-1-16,-5 1-2 15,-17 1-4-15,-20 8 7 16,-19 3-7-16,-15 2 0 16,-8 0 0-16,0 0-38 0,-16 0-136 15,-15 5-213-15</inkml:trace>
  <inkml:trace contextRef="#ctx0" brushRef="#br0" timeOffset="104679.93">23683 9218 548 0,'0'0'41'0,"0"0"-40"16,0 0 15-16,0 0 33 16,0 0 21-16,0 0-11 15,71-2-17-15,-37-2-2 16,-3 4-5-16,0 0-3 0,-5 0-16 15,-3 0-2-15,-5 16-14 16,-3 5 7-16,-9 0 0 16,-6 3 0-16,0 0 1 15,-10 1-3-15,-24-1 7 16,-10-1-4-16,-4-3-6 16,0 1-1-16,6-8 3 15,8-3-3-15,14-3 0 16,11-3 0-16,9-2 0 15,0-1 0-15,18 2 4 16,20-3 30-16,16 0 21 16,6 0-31-16,5 0-15 15,-3-3-8-15,-9-2 0 0,-8-1-2 16,-8-2-1 0,-5-6-92-16,-10-8-198 0</inkml:trace>
  <inkml:trace contextRef="#ctx0" brushRef="#br0" timeOffset="105273.93">24362 8306 275 0,'0'0'26'0,"0"0"52"15,0 0-8-15,0 0 17 16,0 0-13-16,0 0-34 15,54-34 7-15,-39 28-8 16,3 2-3-16,0-2 0 16,2 3-14-16,-4 1 0 0,1 0-6 15,-1 2 5-15,-1-2-8 16,-3 2 7-16,-1 0-5 16,-7 0-1-16,-4 0-14 15,0 0 15-15,0 0-4 16,0 0 5-16,0 0-11 15,0 0 11-15,0 15-15 16,-2 8 44-16,-7 8-23 16,-2 13-1-16,-2 12 10 15,2 12-9-15,-5 10 8 16,3 14 5-16,-5 7-6 16,3 3 6-16,-2-2-19 15,2-9-2-15,-1-11-4 0,3-14-7 16,-1-12-1-16,4-10-1 15,3-10-1-15,0-9 1 16,2-10-2-16,3-7-8 16,0-8-71-16,-3 0-98 15,-3-18-277-15</inkml:trace>
  <inkml:trace contextRef="#ctx0" brushRef="#br0" timeOffset="105729.4">23984 8055 458 0,'0'0'142'0,"0"0"-129"16,0 0 30-16,0 0 49 15,0 0-29-15,0 0-52 16,-48-50-8-16,27 50 5 0,-8 10 15 16,-5 7-2-16,1 8 3 15,2 6 3-15,4 10-8 16,4 11-4-16,5 12 5 15,1 13 3-15,1 8 10 16,1 8 0-16,5 1 15 16,4 5-25-16,4-4-10 15,2-1 2-15,0-7-5 16,0-13-7-16,0-11-2 16,0-12 1-16,0-9 1 15,0-13-6-15,0-8 3 16,0-10 0-16,0-11-98 15,22 0-160-15,11-26-428 16</inkml:trace>
  <inkml:trace contextRef="#ctx0" brushRef="#br0" timeOffset="106080.4">24549 8913 570 0,'0'0'45'16,"0"0"-35"-16,0 0 53 16,0 0 27-16,0 0-48 15,114 2-14-15,-83-2-13 16,-2 0 1-16,-4 0-9 16,-10-12-5-16,-6 0-2 15,-2-8-28-15,-7-4-193 16</inkml:trace>
  <inkml:trace contextRef="#ctx0" brushRef="#br0" timeOffset="106313.13">24875 8570 622 0,'0'0'104'0,"0"0"-85"16,0 0 14-16,0 0-7 15,0 0 35-15,0 0-20 16,19 97 19-16,-19-35-1 16,0 6-15-16,-11 3-25 15,-1-4-5-15,-2-3-9 16,1-3-3-16,4-3-2 16,2-4-14-16,-4-14-162 15,-7-12-314-15</inkml:trace>
  <inkml:trace contextRef="#ctx0" brushRef="#br0" timeOffset="106781.93">21655 10518 777 0,'0'0'202'16,"0"0"-201"-16,0 0 4 0,0 0 27 15,0 0-12 1,149-23-12-16,-89 9-1 0,1-2-5 15,-5 0 0-15,-8-2 1 16,-11 5-1-16,-14 2-2 16,-7 3-28-16,-14 4-79 15,-2 4-43-15,-16 0-154 16</inkml:trace>
  <inkml:trace contextRef="#ctx0" brushRef="#br0" timeOffset="106941.62">21871 10543 461 0,'0'0'80'15,"0"0"15"-15,0 0 3 0,0 0-28 16,0 0 47-16,0 0-28 16,123 40-19-1,-28-49-49-15,13-12-13 0,-6 3-5 16,-11 2-6-16,-17 6-8 16,-17-4-162-16,-14-5-199 15</inkml:trace>
  <inkml:trace contextRef="#ctx0" brushRef="#br0" timeOffset="107554.53">23170 10134 631 0,'0'0'73'16,"0"0"-15"-16,0 0 45 15,0 0-28-15,0 0-31 16,0 0 1-16,3-28 2 16,-3 28 9-16,0 0-18 15,0 0-18-15,0 0-8 0,0 0-7 16,0 8-5 0,0 21 0-16,0 10 18 0,0 10-2 15,0 2 20 1,0 1 0-16,0 1-14 0,0-3 5 15,0-2-19-15,-3-5-1 16,3-8 0-16,-2-6 1 16,2-9-7-16,0-10 0 15,0-4-1-15,0-5-1 16,0-1-14-16,0 0-74 16,-7-23-162-16</inkml:trace>
  <inkml:trace contextRef="#ctx0" brushRef="#br0" timeOffset="146454.51">14804 1554 513 0,'0'0'208'0,"0"0"-132"15,0 0-8-15,0 0 25 0,0 0 7 16,0 0-25-16,0 0-22 16,-49 12-8-16,49-12 6 15,0 0-7-15,0 0-17 16,0 0-2-16,0 0-5 16,22 0-18-16,36 3 8 15,34-3 14-15,28 0-8 16,26 0-3-16,15 0-12 15,2 0-1-15,-12 0 4 16,-22 0-2-16,-29 0 1 16,-30 0-1-16,-28 0-2 15,-19 0 1-15,-17 0-2 16,-4 0 0-16,-2 0-24 0,0-3-33 16,0-1-23-16,-6 0-90 15,-17-8-144-15,-3-7-371 16</inkml:trace>
  <inkml:trace contextRef="#ctx0" brushRef="#br0" timeOffset="146775.38">15662 1233 953 0,'0'0'13'0,"0"0"-13"0,0 0 2 16,160-4 46-16,-93 19 9 15,-3 12-32 1,-6 4-5-16,-4 5 0 0,-12 2-4 16,-13-1-1-16,-8 3-2 15,-11 5-2-15,-10 5 5 16,0 2-1-16,-2 5-8 16,-31 6-3-16,-7 1-4 15,-12 7 10-15,-6-3-10 16,-2-6 5-16,4-8-3 15,4-11 3-15,11-12-4 16,14-12-1-16,12-7-3 16,13-7-53-16,2-5-71 15,6 0-71-15,30-26-167 0</inkml:trace>
  <inkml:trace contextRef="#ctx0" brushRef="#br0" timeOffset="147368.04">16618 1164 513 0,'0'0'63'0,"0"0"-12"15,0 0 14-15,0 0 65 16,0 0-25-16,0 0-22 0,11-86 8 16,-11 85-18-16,0-2-38 15,0 3 9-15,0 0-35 16,0 21-9-16,0 25-2 15,-5 24 2-15,1 20 20 16,2 18-6 0,2 10 6-16,0 7-1 0,0 1-5 15,-2-5-7-15,-6-11-3 16,1-14-4-16,-1-18 3 16,-1-17-2-16,2-16 1 15,0-14 1-15,5-11-2 16,2-10-2-16,0-10-36 0,0 0-54 15,0-17-2 1,16-27-145-16,6-19-224 0</inkml:trace>
  <inkml:trace contextRef="#ctx0" brushRef="#br0" timeOffset="148057.44">16733 998 701 0,'0'0'32'15,"0"0"20"-15,0 0 37 16,0 0 8-16,0 0-28 0,0 0-45 16,18-34-15-16,32 34 9 15,27-1 14-15,25-4 7 16,26 4-6-16,16-4-8 15,10 3-6-15,-5-2-2 16,-10 4-8-16,-19-2-6 16,-22-2 0-16,-18 0-1 15,-22-2-1-15,-27 0 5 16,-13 2 0-16,-13 3 5 16,-5 1 26-16,0 0-2 15,0 0-22-15,0 0-6 0,0 0-5 16,0 0-2-16,0 0-5 15,0 0 0-15,0 0 2 16,0 1-7-16,6 17 10 16,6 7-1-16,3 6 2 15,3 9 1-15,4 9-2 16,2 9 0-16,3 8 0 16,0 12 0-16,0 8 0 15,-2 6 1-15,-4 1 4 16,0-3-4-16,-8-8-2 15,-4-5 2-15,-7-5-1 16,-2-8 4-16,0-6-4 16,0-8 3-16,0-11-4 0,0-12 3 15,0-4 0 1,-4-13-2-16,-1-3 2 0,-3-3 1 16,-8-1-2-16,-15-2 6 15,-27-1-1-15,-31 0-3 16,-35 3 4-16,-26 0-7 15,-38 4-4-15,-26 0 2 16,-18 1 2-16,-3 3 0 16,23-1 0-16,31 4 3 15,41-1-1-15,40 5-2 16,39-1 0-16,45-2-88 16,28-4-93-16,64-11-210 15</inkml:trace>
  <inkml:trace contextRef="#ctx0" brushRef="#br0" timeOffset="155105.38">12429 5446 692 0,'0'0'34'0,"0"0"-34"15,0 0 42-15,0 0 50 16,0 0-68-16,0 0-9 0,0 0 4 15,0 0 30 1,30-26 34-16,-20 17-20 0,3 1-8 16,3-3-10-16,4-1 2 15,4-2-11-15,5 4-9 16,2 0-8-16,6 2-7 16,-2-2-5-16,7 2-3 15,-2-1 1-15,5-2-1 16,1-1 3-1,-1 0-5-15,-3 0 7 0,-4 1-1 16,-9 3 0-16,-2 5-3 16,-2 3 1-16,1 0-4 15,6 0 0-15,-1 0-1 16,0 1 5-16,-1 12-6 16,0 4 0-16,-1 3 2 15,0-2-1-15,2 3 5 16,-2-1-5-16,-3 0-1 0,-1 0-3 15,-2-2 3-15,-3 4 4 16,-3 0-4-16,-1 0 1 16,-1 5-3-16,-3-2 4 15,-1 7-3-15,-2 0 4 16,-3 7-2-16,4-2-1 16,-6 2-1-16,0 1 1 15,3 2 0-15,0 0 1 16,0 5-1-16,-4-3 1 15,2 0 1-15,0 0-2 0,-3-2 0 16,0-2 2-16,0 0-2 16,-2-2 0-16,0-2 2 15,0 0-1-15,0-4 0 16,-6 0 0-16,-7 0 1 16,-1-3 2-16,-3 1-2 15,-4 0-1-15,-4-4 3 16,-1 0 0-16,-3-2-2 15,1 2 1-15,-2-2 0 16,4 1-1-16,1-4 1 16,0 3-3-16,-2-4 0 15,-2 4 0-15,0-2 2 16,-4-2-2-16,2 2-2 16,0-1 2-16,-1-1 7 15,1-7-7-15,2 2-2 0,0-5 2 16,-2-1 0-16,0-3 3 15,0-2-2-15,-1-1 1 16,-1-3-2-16,0 0 0 16,-3 0 0-16,5 0 0 15,2-13 1-15,2 1 0 16,3 1-1-16,-2-6 0 16,1 7 0-16,-2-3 3 15,2 0-3-15,1 8 0 16,2-5 0-16,0-1 0 0,5-1 0 15,4 0 1 1,0-3 0-16,0-4 4 0,0 1-3 16,-1 0 0-1,1 4 5-15,-3 2-5 0,1 4 7 16,-1-2-4-16,-2 2 1 16,2-2-1-16,1-3-5 15,-1 1 5-15,-2-5 2 16,3 1-3-16,4-2-4 15,-1 0 9-15,4 4-5 16,1 0 4-16,1 0-4 16,-2-1 1-16,2-1-2 15,-3 0 1-15,0 1-1 16,0-6 1-16,0-1-3 16,1-1-1-16,2-8 0 15,1-5 1-15,4-2-1 16,1-1 0-16,0 0 3 0,0 0-2 15,0 6 0-15,0 2-1 16,6 5 0-16,2 4 0 16,2 2 0-16,7-4-2 15,2 0-1-15,4-6 2 16,1-4 1-16,-4 1-1 16,-4 0 1-16,-5 2-11 15,-2 0-10-15,-2 5-26 16,3-1-18-16,9 4-46 15,0 2-114-15,6 7-134 0</inkml:trace>
  <inkml:trace contextRef="#ctx0" brushRef="#br0" timeOffset="166490.94">20713 4917 500 0,'42'-106'0'0</inkml:trace>
  <inkml:trace contextRef="#ctx0" brushRef="#br0" timeOffset="168541.4">13219 5635 669 0,'0'0'0'0,"-117"96"2"16,47-35 15-16,-5 12 47 15,2 1 9-15,9 3 50 16,4-5-69-16,10-6-44 16,2-4-1-16,0-6 4 0,0-4-5 15,7-8-7 1,10-9 1-16,6-13-1 0,14-8-1 15,6-11 0-15,5-1-1 16,0-2-1-16,0 0-19 16,0 0 1-16,3 0-5 15,12 0-13-15,3 0-75 16,-3-9-139-16</inkml:trace>
  <inkml:trace contextRef="#ctx0" brushRef="#br0" timeOffset="169018.87">12380 5761 686 0,'0'0'51'16,"0"0"83"-16,0 0-22 15,0 0-24-15,0 0-83 0,0 0 7 16,-5-8 18-16,5 8 14 15,9 0 1-15,9 6-6 16,9 19 0-16,6 6-8 16,9 11-3-16,12 6 1 15,13 2-17-15,13 1 1 16,6 0-1-16,1-2-9 16,1-2 5-16,-8-6-4 15,-11-3 0-15,-9-6-1 16,-8-5-2-16,-12-8 1 15,-11-5-2-15,-10-6 1 16,-9-6 1-16,-6 0-2 16,-4-2-2-16,0 0-37 0,-16-14-216 15</inkml:trace>
  <inkml:trace contextRef="#ctx0" brushRef="#br0" timeOffset="205460.84">20336 1669 357 0,'0'0'2'0,"0"0"52"16,0 0 13-16,0 0-6 15,-11-109-19-15,11 87-2 16,0 0-15-16,0 0-7 16,-7 2 24-16,-1 5 7 15,-4 8-38-15,3 3 25 0,3 1-23 16,2 3-6-1,-4 0-7-15,2 7 0 0,-5 17 1 16,-1 10 1-16,1 6 6 16,3 8-3-16,-6 6 5 15,-1 15-5-15,-8 20 3 16,-10 22 2-16,-5 20 7 16,-5 26 9-16,-1 18 0 15,6 7 3-15,7 9-18 16,11-4 3-16,11-5-13 15,5-4 0-15,-1-11 3 16,0-19 0-16,0-19-3 16,4-18-1-16,-6-17-2 15,-1-10 2-15,-4-12 0 0,-3-18 1 16,3-14-1 0,6-14 2-16,1-9 2 0,5-8-3 15,0-3 0-15,0-6-1 16,0 0 2-16,0 0-1 15,0 0 2-15,0 0-1 16,0 0 1-16,0 0-3 16,0 0 0-16,0 6 0 15,0 2 1-15,7 2 0 16,11 0 1-16,9 4-2 16,4 0 6-16,4 2-4 15,5 6-1-15,10 3-2 16,4 8 6-16,5 4-4 15,8 5 0-15,7 6-2 0,6 6 1 16,3 6 0-16,7 0 0 16,2 0 1-16,-3-6-1 15,-4-10 0-15,-2-8 4 16,-10-9-4-16,-4-9 7 16,-7-6-6-16,-4 1 1 15,-6-2 2-15,-15 3-2 16,-10 2-1-16,-10 1-1 15,-9 2 0-15,-4-1 0 16,-4 4 2-16,0 3 11 16,0 2 3-16,-4 1-12 0,-8-2 2 15,1 1 6-15,0 5-5 16,2 8 0-16,0 8-4 16,-4 9 1-16,-3 12 6 15,-2 7-4-15,-1 10 6 16,2 6 7-16,5 2-15 15,5 0 4-15,5 1-6 16,2 2 1-16,0-5 0 16,0-1-3-16,0-10 1 15,0-6-1-15,0-5 1 16,0-8 0-16,0-6-1 16,-5-11 0-16,-2-3 1 15,3-7 0-15,-3-9-1 0,1 2 0 16,-6-3 1-1,-1-4 0-15,-5 4 1 0,1-4-2 16,-2-4 1-16,4-5 2 16,-1-2-5-16,3-4 2 15,-3-1 0-15,-4-5 0 16,0 0-6-16,-9 0 4 16,-6 0 0-16,-10 0 2 15,-11 0-4-15,-9 0 3 16,-8 8 1-16,-2 5 0 15,-6 1 0-15,-4 2-6 16,0 2 0-16,2-2 4 16,-5 4 1-16,-1 2 1 15,-2 1 0-15,-9-1-4 0,-1-3-13 16,3 2 11 0,4-1 3-16,11-2-5 0,4-2-3 15,6 1-7-15,1 2 15 16,5 1 2-16,9 2-3 15,10 3 3-15,7 2 1 16,8 4-5-16,6 2 4 16,7-3-1-16,6-4-18 15,6-6 16-15,4 2 0 16,1 0 2-16,3 0-1 16,0 7 3-16,0 3-1 0,0 3-1 15,0 4 2 1,0 1 0-16,0 0 4 0,3 2-4 15,3 12 0-15,-4 2 11 16,0 10 1-16,3 14-6 16,-3 1 9-1,1 13-12-15,1 7 9 0,3-1-10 16,-1 0 4-16,1-9-2 16,2-1 2-16,2 4-3 15,4 6 2-15,-1 4-1 16,3 0-1-16,-1-1 0 15,1-9-1-15,0-6-1 16,1-9-1-16,4-9 0 16,7-5 0-16,4-8 3 0,6-4-3 15,-2-6 0-15,-3-4-1 16,-5 1 2-16,-5 4-1 16,-6 2 0-16,-2 2 0 15,-3 6 2-15,1-2-2 16,-4-3 1-16,3-8-3 15,5-2 3 1,5-7-2-16,8-2 1 0,5 0 0 16,3-1 0-16,15-6 0 15,6-1 0-15,11-8 2 16,16-6 1-16,14-7 8 16,17-4 3-16,16 1 3 15,17 4 1-15,8 7-13 16,-1 1-2-16,2-5 2 15,0-4-4-15,5-5 6 0,20-6-6 16,16-37 3-16,33-15-3 16,24 0 3-16,0 14-4 15,-3 23 8-15,-30 21-4 16,-27 0 0-16,-18 17-1 16,-18-1-1-16,-19-1 6 15,-24-8-7-15,-21-7 0 16,-11 0 0-16,-5-5 3 15,-4-10 0-15,-11 1-1 16,-20 4 5-16,-22 5-6 0,-19 5-2 16,-6 0 1-1,-2 0 8-15,-32 0-1 0,-8 11-8 16,-5 5-1 0,4-1-18-16,10 2-13 0,16 1-41 15,10 2-55-15,7 0-106 16,0-6-183-16</inkml:trace>
  <inkml:trace contextRef="#ctx0" brushRef="#br0" timeOffset="205629.57">23593 10556 536 0,'0'0'0'16</inkml:trace>
  <inkml:trace contextRef="#ctx0" brushRef="#br0" timeOffset="206318.21">22622 9547 559 0,'0'0'94'16,"0"0"-74"0,0 0 74-16,0 0 36 0,0 0-24 15,0 0 9-15,-22 52-44 16,22-33-1-16,0-2-31 15,13-3-18-15,6-4-5 16,13-6-3-16,10-4-1 16,12 0-8-16,0-16 2 15,-6-7-6-15,-11 4-44 16,-18 5-74-16,-7 8-15 16,-12 6-109-16,0 0-64 15,-16 24 3-15</inkml:trace>
  <inkml:trace contextRef="#ctx0" brushRef="#br0" timeOffset="206476.79">22772 9751 275 0,'0'0'204'0,"0"0"-84"16,0 0 15-16,-103 106-6 16,96-95-41-16,5-5-7 15,2-4 2-15,0-2-58 16,31 0 3-16,13 0-5 16,10 0-1-16,8-17-18 15,1 0-4-15,-3-6 0 16,-4-4-55-16,-8-5-199 15,-5-7-318-15</inkml:trace>
  <inkml:trace contextRef="#ctx0" brushRef="#br0" timeOffset="206745.52">23420 9351 1130 0,'0'0'112'0,"0"0"-97"16,0 0 44-16,0 0-19 16,0 0-24-16,0 0 43 15,-41 152-39-15,37-94-10 16,-2 0 4-16,-3-1 6 16,-1 2-4-16,0-2 0 15,1-7-8-15,-1-9-6 16,2-6 3-16,1-13-5 15,1-8-4-15,1-11-59 0,0-3-100 16,5-25-176 0</inkml:trace>
  <inkml:trace contextRef="#ctx0" brushRef="#br0" timeOffset="207846.87">20626 1570 332 0,'0'0'13'15,"0"0"68"-15,0 0-33 16,0 0 22-16,0 0-25 15,0 0-5-15,9-93 8 16,-1 78 31-16,4 1-17 16,7 2-41-16,18-4-8 15,20-1 0-15,28 0-3 0,31-6 1 16,27 4 3-16,32 0-1 16,35 5 0-16,37 5 1 15,43 8-6-15,39 1 1 16,18 0-6-16,11 10 5 15,-6 17-3-15,-15 6 0 16,-17 1-5-16,-28-3 0 16,-37-5 1-16,-35-8-1 15,-35-2 0-15,-29-6 0 16,-19-4-1-16,-21-2-25 16,-14-1 3-16,-5 2 12 0,-3 7-19 15,4 4-48 1,-1 3-54-16,-3 2-2 0,-16-7-379 15</inkml:trace>
  <inkml:trace contextRef="#ctx0" brushRef="#br0" timeOffset="-212987.82">9182 7618 890 0,'0'0'35'15,"0"0"-27"-15,0 0-4 16,0 0 2-16,0 0 3 15,0 0-5-15,0 0-3 16,52-18 5-16,-21 11 33 16,7 0 2-16,1 0-11 0,6 6-2 15,0 1-9-15,-2 0-10 16,-6 0-2-16,-6 10 0 16,-8 9-6-16,-12 7 1 15,-9 4 0-15,-2 7-2 16,-11 1 9-16,-27 4-6 15,-11-2 4-15,-9-2 3 16,0-3-6-16,2-10 7 16,3-2-4-16,12-7-1 15,16-6 0-15,8-2-1 16,13-8-4-16,4 0 2 16,0 0-3-16,13 0-6 15,28 0 6-15,12 0 6 0,11-3 4 16,0 3-3-16,0 0-5 15,-9 7 15-15,-10 11-14 16,-14 2 3-16,-15-2-5 16,-9-2 0-16,-7 2 1 15,-8 4-1-15,-29 2 12 16,-13 2-1-16,-5-2-3 16,-3-4-1-16,2-2-4 15,5-5-4-15,7-7 7 16,10-6-3-16,14 0-3 15,11 0-1-15,9 0-33 16,0-15-59-16,11-3-113 0,18-3-46 16,9-4-189-16</inkml:trace>
  <inkml:trace contextRef="#ctx0" brushRef="#br0" timeOffset="-212612.76">9864 7596 736 0,'0'0'85'16,"0"0"-33"-16,0 0 4 15,0 0 16-15,0 0-46 16,0 0-14-16,0-14 8 15,0 14 11-15,0 10-8 16,0 17 17-16,0 15-1 16,0 7 6-16,0 7-8 15,0 5-1-15,0-2-14 16,0-2-7-16,0-7-3 16,0-7-10-16,0-4 2 15,0-7-3-15,0-7 1 16,0-6 0-16,0-5-2 15,0-7-1-15,0-4 0 16,0-3-24-16,7 0-88 16,-2-12-67-16,-5-22-450 0</inkml:trace>
  <inkml:trace contextRef="#ctx0" brushRef="#br0" timeOffset="-205300.56">17567 5834 655 0,'0'0'24'16,"0"0"-1"-16,0 0 58 15,0 0-52-15,0 0 13 16,0 0-23-16,19-121-14 16,-7 93 30-16,2-3 21 15,10-3-18-15,1 0-2 16,4 1-5-16,0 0-7 0,8 3-5 15,-1 4-6-15,1 0-6 16,3 4 0-16,-1 2 0 16,1 0-2-16,0 3-3 15,-1 0-2-15,4 1 0 16,-1 0-1-16,-1 2 1 16,-3 3 1-16,-6 2 1 15,0 3-1-15,-3 2-1 16,5 2 0-16,1 2 0 15,7 0 0-15,3 0 1 16,9 0-1-16,4 2 0 16,1 10 0-16,7 2 2 15,-9 8-1-15,-10 6 0 0,-9 6 4 16,-14 6-5-16,-5 8 6 16,-9 4-2-16,-1 5 2 15,-3-2-5-15,0-1 1 16,-2-1 0-16,0-3 1 15,1 0-2-15,-1-1-1 16,-4 1 0-16,0 0 1 16,0 0 2-16,-15 2 0 15,-14 0 6-15,-7 0-4 16,-4-4 8-16,2 0-2 16,-2-6-1-16,-5-3-8 15,-1-3 6-15,-10-3 5 16,-4-4 9-16,-5-2-14 15,-2-2 5-15,-2-6-1 0,-4-2-7 16,-1-7 1-16,-2-6-5 16,5-4 5-16,0 0 1 15,7-14-7-15,3-8 0 16,1-2 4-16,0 1-4 16,-2-4 1-16,-1 2 1 15,5 0 4-15,7-5 0 16,11-3 6-16,9-7 0 15,10-8-1-15,15-8-10 16,6-10-1-16,0-2 0 16,24 1-1-16,8 4 1 0,3 12 0 15,1 5-1 1,-5 5-19-16,0 12-21 0,-2 2-43 16,0 12-29-1,7-1-85-15,-3 2-121 0</inkml:trace>
  <inkml:trace contextRef="#ctx0" brushRef="#br0" timeOffset="-204736.62">18790 5249 757 0,'0'0'88'0,"0"0"-4"16,0 0 9-16,0 0-21 16,0 0-43-16,0 0-21 0,-11-18-8 15,0 25 0-15,-5 12 0 16,-10 9 0-16,-2 15 1 15,-9 13 0-15,-13 14 5 16,-3 14 6-16,-7 6-11 16,0 7 7-16,-2-3-7 15,-3-4 4-15,1-7-5 16,-2-9 2-16,7-12-2 16,7-8 0-16,5-6 4 15,9-8-4-15,7-4-1 16,4-8-1-16,10-6-1 15,3-6-1-15,8-6-37 0,1-7-47 16,5-3-18-16,0-8-98 16,0-27-208-16</inkml:trace>
  <inkml:trace contextRef="#ctx0" brushRef="#br0" timeOffset="-203939.85">17765 5731 692 0,'0'0'72'0,"0"0"-47"15,0 0 8-15,0 0 31 16,0 0-14-16,0 0-46 16,27-16 4-16,-16 36 34 15,7 8 26-15,11 6-29 16,11 10 10-16,18 4-4 16,15 6 4-16,10 5-7 15,2-1-15-15,-6 4-8 0,2-2-4 16,-6-2-5-1,-5-4-6-15,-3-6 2 0,-12-8-3 16,-8-8-1-16,-14-7-2 16,-8-10 0-16,-12-4-1 15,-6-4-3-15,-7-4-6 16,0-1-52-16,-2-2-33 16,-31 0-112-16</inkml:trace>
  <inkml:trace contextRef="#ctx0" brushRef="#br0" timeOffset="-151226.02">11775 4598 525 0,'0'0'0'0,"0"0"0"15,0 0 1-15,0 0 20 16,0 0 91-16,0 0-82 16,0 0 17-16,25 8 38 15,-25-8 9-15,0 0-6 16,0-2-32-16,0-16-28 16,0-4-12-16,0-10-8 15,16-11-1-15,7-7 1 16,5-13-8-16,1-17 2 15,0-12-2-15,-7-5 2 16,-3-3-2-16,-6 3 1 16,-5 7 1-16,2 4-1 0,3 1-1 15,3 3 2 1,-1 8 1-16,3 6 3 0,-1 10-2 16,2 10-4-16,-4 5 7 15,1 7 26-15,-3 9-31 16,5 2 0-16,-3 8 15 15,1 9-17-15,1-1 3 16,0 3-1-16,3 4-1 16,1 2-1-16,9 0 0 15,5 0 0-15,12 0 0 16,11 0 0-16,15 4 0 16,17 0 1-16,15-2 2 0,10-2-3 15,1 0-4-15,-6 0 3 16,-19 0 1-1,-15 0 0-15,-23 0-1 16,-17 0 1-16,-14 0 0 0,-9 0 1 16,-6 0-1-16,-3 0 0 15,1 0-1-15,-3 0-1 16,1 0 1-16,-3 4 0 16,0 6 1-16,0 2-1 15,0 0 1-15,0 3 0 16,0-3 0-16,0 3 0 15,0 1 1-15,0 6-1 16,2 5 0-16,4 6 0 16,-1 11 1-16,1 9-2 0,1 12 1 15,0 6 0-15,4 1 0 16,3 1 0-16,1-6 0 16,3-2 0-16,-1 0 1 15,-1-4-2-15,-5-3 2 16,0-2-1-16,-1-5 0 15,-2-5-1-15,3-8 1 16,-1 0 0-16,0-4 1 16,-1-4-1-16,-7-5 0 15,-2 0 0-15,0-3-2 16,0-4 3-16,-17 0-1 16,-10-2 1-16,-4-2-1 15,-5-1 1-15,-1-3 1 16,-6-4-2-16,-1-2 3 0,-12 0-1 15,-10-4-2-15,-11 0 3 16,-17 0-3-16,-12 0 2 16,-15 0 1-1,-3 0 2-15,3 0 3 0,12 2 3 16,15 6-2-16,11 3 0 16,12 4-9-16,13-4 2 15,12-2-2-15,8-1 0 16,5-7 3-16,0-1-3 15,-2 0 1-15,7 0-1 16,4 0-8-16,7 0-48 16,7-1-62-16,1-5-102 15,4-2-420-15</inkml:trace>
  <inkml:trace contextRef="#ctx0" brushRef="#br0" timeOffset="-143924.86">13607 3251 395 0,'0'0'85'16,"0"0"-18"-16,0 0 0 16,0 0 29-16,0 0 33 15,0 0-53-15,0 0-49 16,50-103 18-16,-58 97-7 15,2 2 5-15,2 2-12 16,-1 2-10-16,-9 0-8 16,-15 2-10-16,-23 31-1 15,-31 17-1-15,-22 17 5 0,-17 14 10 16,-8 9-7-16,-7 12 9 16,-5 3 2-16,0-5-8 15,4-10 1-15,11-10-8 16,16-6-5-16,8-6 1 15,9-5-1-15,13-9 1 16,17-14-1-16,24-12 0 16,20-13 0-16,16-12-3 15,4-3-3-15,0 0-10 16,31-18-11-16,14-11-24 16,4-4-36-16,-4 0-27 15,-12 6-126-15,-10-4-440 0</inkml:trace>
  <inkml:trace contextRef="#ctx0" brushRef="#br0" timeOffset="-143309.06">12297 3274 333 0,'0'0'57'0,"0"0"49"15,0 0-8-15,0 0-22 16,0 0-16-16,0 0-6 16,0-15-25-16,5 15-17 0,4 0-6 15,5 0 8-15,9 15 4 16,4 3 1-16,2 3-4 15,5 0 5-15,1 4-6 16,12 3 1-16,2 6-4 16,7 8 1-16,10 12-9 15,6 8 3-15,10 10 3 16,12 4-5-16,15-3 6 16,7-2-1-16,7-2 5 15,-4-5 4-15,-7-2-1 16,-14-4-1-16,-13-5-1 15,-18-11-8-15,-18-8 2 16,-16-12-4-16,-18-12-1 16,-7-4-2-16,-8-6 0 15,0 0 4-15,0 0 5 0,0 0 2 16,0-12-2-16,-14-16-11 16,-1-10-63-16,-8-12-157 15</inkml:trace>
  <inkml:trace contextRef="#ctx0" brushRef="#br0" timeOffset="-127690.45">12092 5099 94 0,'0'0'3'15,"0"0"1"1,0 0-4-16,0 0 0 0,0 0-4 16,0 0-54-16</inkml:trace>
  <inkml:trace contextRef="#ctx0" brushRef="#br0" timeOffset="-103821.05">13641 3132 283 0,'0'0'11'15,"0"0"37"-15,0 0 18 16,0 0-5-16,0 0 19 16,0 0-32-16,0 0-10 15,0 0-17-15,18-22-6 16,-34 32 16-16,-5 6 5 15,-4 8 17-15,-12 6-14 16,-5 14-15-16,-18 18 1 16,-15 20-8-16,-26 13 11 15,-10 9-2-15,-16 1-10 16,-12-8-1-16,-3 2-10 0,-3-6 1 16,4-1 5-16,6-7-7 15,8-6 2-15,9-10 0 16,8-6-4-16,23-13 2 15,23-11-3-15,26-15-1 16,21-12 0-16,17-8-1 16,0-4-6-16,19-4-3 15,22-19-4-15,5-9-3 16,-1-2-45-16,-11-2-105 16,-15-2-28-16</inkml:trace>
  <inkml:trace contextRef="#ctx0" brushRef="#br0" timeOffset="-103376.89">12277 3401 495 0,'0'0'63'15,"0"0"-55"-15,0 0 22 0,0 0 38 16,0 0-9-16,0 0-41 16,74-12-2-16,-50 34 29 15,10 10 5-15,13 6-10 16,7 10-15-16,19 7 4 15,9 2-4-15,13 9-6 16,13 9-6-16,10 7 1 16,13 4-9-16,5-2 10 15,-6-4-8-15,-15-9-4 16,-19-11 4-16,-25-10-7 16,-15-10 2-16,-14-10-2 15,-13-9 2-15,-8-6-2 16,-11-7 0-16,-10-6-1 15,0-2 0-15,0 0-1 0,-18-33-56 16,-22-17-202-16</inkml:trace>
  <inkml:trace contextRef="#ctx0" brushRef="#br0" timeOffset="-75327.9">13863 4182 357 0,'0'0'278'15,"0"0"-276"1,0 0 10-16,0 0-1 15,0 0-11-15,0 0 3 0,0 0 5 16,0 0 9-16,103 27 34 16,-67-23 12-16,10-2-36 15,10-2 23-15,11 4 1 16,11-2-19-16,14 4-13 16,12 2-4-16,12 2 9 15,11 2-16-15,6 2 12 16,10 4-6-16,4 6 13 15,3 5-1-15,4 13-12 16,-3 3-4-16,0 10 7 16,6 4-7-16,1 4-7 15,4 1 1-15,5-6-4 0,5-6 3 16,-8-9-3-16,-6-6 1 16,-6 1-1-16,-11 0-2 15,-8 5 2-15,-8 6 3 16,-11 4-3-16,-12 2 0 15,-15 4 2-15,-13-6 0 16,-9-8-2-16,-9-6 0 16,-1-7 6-16,-6 0 1 15,-5-2 8-15,-1 5-8 16,-3 2 9-16,2-1-9 16,-1 3 1-16,-6 1 2 15,-6 0-8-15,-2-2 5 0,-6-8-6 16,-4-6 4-1,-2-6-5-15,-8-8 7 16,-3-4-5-16,-1-4-1 0,-3-2 3 16,0 0 0-16,0 0-2 15,0 0 2-15,0-16-4 16,-3-13-50-16,-15-12-255 16</inkml:trace>
  <inkml:trace contextRef="#ctx0" brushRef="#br0" timeOffset="-74273.11">19556 6471 218 0,'0'0'700'0,"0"0"-689"15,0 0 16-15,0 0 35 16,0 0-36-16,0 0-26 16,2-17-1-16,-2 17-3 15,0 0 4-15,0 0-1 16,0-1-17-16,0-10-55 15,-8-9-272-15</inkml:trace>
  <inkml:trace contextRef="#ctx0" brushRef="#br0" timeOffset="-63044.39">10370 9132 856 0,'0'0'25'0,"0"0"11"16,0 0 6-16,0 0 2 15,0 0-32-15,0 0-7 16,0 0 6-16,-12 108-1 0,8-68 7 16,2 6 7-1,0 10 13-15,0 5-10 0,2 7-12 16,-3 3 22-1,-1 2-6-15,0-2-13 0,-3 0-4 16,2-6-6-16,3-8-7 16,0-4 6-16,2-13-7 15,0-8 0-15,0-8 0 16,0-5 0-16,0-7-6 16,0-3-36-16,0-7-49 15,-2-2-100-15,-1-38-288 16</inkml:trace>
  <inkml:trace contextRef="#ctx0" brushRef="#br0" timeOffset="-61923.46">10368 9226 657 0,'0'0'22'16,"0"0"-13"-16,0 0 14 16,0 0-8-16,0 0-10 15,0 0 2-15,33-2 11 16,-12 10 21-16,5-2 9 16,7-1-11-16,10-4-2 0,15-1-8 15,12 0-5 1,22 0 10-16,15 0 9 0,15 0-18 15,23 0-3-15,18 0-5 16,22 0 6-16,18 0 12 16,11 0-8-16,-2 7-21 15,-3 2 5-15,-7-5 3 16,-14 0-4-16,-21-4-3 16,-29 0 0-16,-31 0-1 15,-38-4 5-15,-29-6 1 16,-24 2 13-16,-14 2 31 15,-2 0 6-15,2 2-27 16,-2 2-14-16,3 0-15 16,-1 0-3-16,0 2 0 0,-2-2-1 15,0 0 0-15,0 0 0 16,0 0 4-16,0-1-4 16,0 3 0-16,0 0-3 15,0 0 2-15,0 0-3 16,0 0 2-16,0 7 2 15,0 7 0-15,0 2 0 16,-2 0 0-16,-3-2 0 16,3 2 0-16,0-2 0 15,0-2 1-15,2 0-1 16,0 3-1-16,0 0-1 16,0 6 1-16,6 0 1 15,9 5 1-15,2 5-1 16,3 3 0-16,-1 4 0 15,0 2-1-15,-2 4 1 0,-3-1 0 16,-1-6 1-16,-7-3 2 16,-4-4-3-16,-2-4-3 15,0-2 3-15,0-4 0 16,-4-2 0-16,-7 0 2 16,0 3-2-16,-5-2 1 15,-1 0-1-15,-10-1 1 16,-9-2-1-16,-2 0 1 15,-10 0 0-15,-6-4-1 16,-6 0 0-16,-9-6 0 16,-12 2 0-16,-21 0 3 0,-20 1-3 15,-19 2 1 1,-17 5-1-16,-15 2-3 0,-15 2 3 16,-8-2-1-16,2-4 0 15,11-4 1-15,21-2 0 16,17 0 4-16,25-2-6 15,20 4 4-15,19 1-2 16,23-2 1-16,18 1-1 16,18-3-2-16,11-1 0 15,6-5-5-15,1-1-10 16,-5 0 3-16,0 0 3 16,-7-11-2-16,-1-2 9 0,0 4 3 15,-2 0-2-15,3 1 1 16,1 4 1-16,-3-2-8 15,3 1-6-15,-4-4-15 16,4 0-2-16,-3-2 2 16,5 1 16-16,6 0 10 15,0 4 3-15,7 2 1 16,0 4-6-16,0 0-6 16,2-2-75-16,23-3-84 15,10-2-101-15,7-5-366 16</inkml:trace>
  <inkml:trace contextRef="#ctx0" brushRef="#br0" timeOffset="-61457.17">11698 9381 600 0,'0'0'79'0,"0"0"-32"15,0 0 52-15,0 0-14 0,0 0-49 16,0 0-32-16,0-30 5 15,0 30-2-15,0 0 7 16,0 19 16-16,0 7 3 16,0 15-1-16,0 9 2 15,-2 12 0-15,2 8 0 16,-2 10 5-16,-3 4-14 16,1 1 1-16,-3-4-10 15,2-12 0-15,-1-9-4 16,1-7-7-16,1-12 0 15,2-2 0-15,0-12 1 16,-1-4-6-16,3-5-2 16,-3-4 2-16,3-6 0 0,0-4-4 15,0-4-61-15,0-17-183 16,0-17-673-16</inkml:trace>
  <inkml:trace contextRef="#ctx0" brushRef="#br0" timeOffset="-60076.41">10904 9559 536 0,'0'0'121'15,"0"0"-75"-15,0 0 62 16,0 0-18-16,0 0-34 16,0 0-39-16,54-34-10 0,-45 34 10 15,5 0-1-15,1 1 4 16,3 11-9-16,-1 3-1 15,-3-1 5-15,-3-2-10 16,-7 0 6-16,-4 2-2 16,0-1-5-16,-2 1 14 15,-25 3-7-15,-6-3-4 16,-9-3-5-16,-1-6 0 16,1-5 2-16,7 0 0 15,8 0-1-15,12-16-2 16,9-10 3-16,6-10-4 15,12-4 0-15,24 3-1 16,6 3 1-16,5 12-4 16,-3 15 4-16,-5 7 0 15,-6 2 0-15,-4 29 4 0,-10 16 4 16,-10 5 8-16,-9 6 2 16,0 0 0-16,-22-4-1 15,-11 1-10-15,-8-10-1 16,-3-4 3-16,-1-13 0 15,3-4-1-15,8-12-6 16,12-6-2-16,7-6 8 16,11 0-5-16,4-34 4 15,0-12-7-15,6-2-3 16,23 2-1-16,-2 14 2 16,0 11-2-16,-3 13 4 15,-4 8-3-15,1 6-1 0,-2 27 0 16,1 7 4-1,1 7 0-15,-2 1 1 0,2-4-1 16,-1-7 1-16,2-9-1 16,4-10 0-16,8-8 1 15,7-9-1-15,7-1-2 16,6-8-121-16,-1-28-297 16</inkml:trace>
  <inkml:trace contextRef="#ctx0" brushRef="#br0" timeOffset="-59125.61">11469 9641 580 0,'0'0'35'16,"0"0"-20"-16,0 0 13 15,0 0 3-15,0 0 6 16,0 0-3-16,-79 60 19 16,57-30-3-16,5 7 7 15,3 5-17-15,5 7-11 16,7-1 3-16,2-1-14 15,0-8-9-15,9-12-2 16,11-7-1-16,3-11 0 16,2-7 2-16,2-2 11 0,0 0 13 15,-4-17-16-15,-8-13 4 16,-3-15-14-16,-10-7 0 16,-2-9-2-16,0-7-2 15,-21 5-1-15,-10 10 0 16,-2 12 4-16,-7 17-5 15,-5 22-1-15,-5 2-3 16,2 34-15-16,10 8-164 16</inkml:trace>
  <inkml:trace contextRef="#ctx0" brushRef="#br0" timeOffset="-58223.14">10528 10238 503 0,'0'0'121'16,"0"0"-67"-16,0 0 14 16,0 0 21-16,0 0 2 15,0 0-38-15,15-62-5 16,-15 62-11-16,0 0-11 16,-13 0 5-16,-22 20-17 0,-15 21-9 15,-16 19 12-15,-12 12 0 16,-11 12 6-16,-9 2-1 15,-9-1-9-15,-5-9-8 16,5-8-2-16,16-8-3 16,18-10-1-16,21-11-40 15,21-19-174-15</inkml:trace>
  <inkml:trace contextRef="#ctx0" brushRef="#br0" timeOffset="-57775.43">8195 10756 939 0,'0'0'23'16,"0"0"4"-16,0 0 15 15,0 0-28-15,0 0-8 16,-33 143 13-16,20-53-2 16,-3 14 1-16,-1 4 4 15,-2 3-1-15,6 0-9 16,2 0-4-16,2-8-7 16,2-15 1-16,5-19-2 15,2-16-2-15,0-17-9 16,0-14-27-16,9-18-207 15,11-4-195-15</inkml:trace>
  <inkml:trace contextRef="#ctx0" brushRef="#br0" timeOffset="-57121.48">8209 10994 1007 0,'0'0'31'0,"0"0"-18"15,0 0-7-15,0 0 1 16,167-19 31-16,-69 19-8 16,18 9-10-16,13 4-3 15,16-2 9-15,13 5 12 16,10-3-10-16,9 1-14 16,4 2 0-16,4-5-10 15,0 2 5-15,-9-3 0 0,-18-4 1 16,-19-4-2-16,-27-2 1 15,-22 0 2-15,-21 0-7 16,-14 0 3-16,-9 0 3 16,-7 0 0-16,-5 0-3 15,-12 0 1-15,-5 0-6 16,-10 0-1-16,-7 0-1 16,0 0 0-16,0 0 1 15,0 6 0-15,0 5 1 16,-15 6 6-16,-8 5-3 15,4 4-3-15,1 2 3 16,7 4-4-16,0 6 2 16,10 1 0-16,-3 6-3 15,2 10 2-15,-3 1 0 0,-1 7-1 16,-8-4-1 0,1-7 0-16,-5-6 1 0,-2-11-1 15,-4-5 1-15,-10-8-1 16,-11-6 1-16,-13-7-1 15,-13-3 0-15,-22-6 0 16,-28 0-1-16,-39 0-3 16,-45-11 2-16,-31 1-1 15,-32 3-1-15,-1 4 8 16,8 3-1-16,23 0-3 16,39 0-1-16,50 6-2 15,48 0 3-15,49 0 0 0,33-4-1 16,19-2-7-16,29 0-13 15,30 0-13-15,11-2-101 16,7-16-111-16,-15-4-113 16</inkml:trace>
  <inkml:trace contextRef="#ctx0" brushRef="#br0" timeOffset="-56766.74">8627 11312 950 0,'0'0'12'15,"0"0"17"-15,0 0 25 16,0 0-14-16,0 0-19 16,0 0-6-16,148-23-5 15,-104 23-1-15,-1 0 12 16,-6 0-5-16,-5 0 0 15,-12 0 10-15,-7 0-7 16,-11 0-2-16,0 11-4 16,-2 12-1-16,0 11 3 15,0 10 3-15,0 11 1 16,0 1-7-16,2 0-4 16,6-6-6-16,0-8-1 15,1-8 0-15,-3-7-2 16,0-9-4-16,-6-10-39 0,0-8-120 15,-12 0-290-15</inkml:trace>
  <inkml:trace contextRef="#ctx0" brushRef="#br0" timeOffset="-56610.32">8725 11470 565 0,'0'0'420'16,"0"0"-420"-16,0 0-2 15,0 0 2-15,130 0 9 16,-46 2-6-16,10-2-3 16,-7 0-39-16,-15-25-369 0</inkml:trace>
  <inkml:trace contextRef="#ctx0" brushRef="#br0" timeOffset="-56349.37">9490 10944 909 0,'0'0'50'15,"0"0"0"-15,0 0-11 16,0 0-18-16,-38 151 28 0,34-64-19 16,-1 10-7-1,1 0 5-15,4-5 12 0,0-6-15 16,0-3-5-16,0-12-12 31,0-8 2-31,0-8-10 0,0-9 1 0,0-13-1 16,0-13-13-16,2-20-93 15,15-4-405-15</inkml:trace>
  <inkml:trace contextRef="#ctx0" brushRef="#br0" timeOffset="-56105.69">9788 11333 882 0,'0'0'80'0,"0"0"-69"16,0 0 30-16,0 0-30 16,0 0 35-16,5 114-6 15,-5-47-19-15,-2-5-2 16,-3-10-10-16,5-12-2 15,0-10-5-15,0-10-2 16,0-12-5-16,13-8-6 16,3-1-92-16,-1-31-659 15</inkml:trace>
  <inkml:trace contextRef="#ctx0" brushRef="#br0" timeOffset="-55816.11">9886 11369 825 0,'0'0'29'0,"0"0"15"16,0 0-29-16,0 0-3 16,0 0 13-16,0 0-5 15,152-1-9-15,-117 1 11 16,-6 0 13-16,-10 0-3 16,-11 0 3-16,-6 0-15 15,-2 0-6-15,0 0-2 16,0 19 5-16,0 10-3 15,0 5 4-15,0 5-4 0,0 2 5 16,3 1-9 0,1-4 0-16,-2-2-5 15,-2-6-5-15,0-3 1 0,0-9-2 16,0-6-18 0,0-12-47-16,0 0-318 0</inkml:trace>
  <inkml:trace contextRef="#ctx0" brushRef="#br0" timeOffset="-55648.43">9969 11568 805 0,'0'0'135'16,"0"0"-124"-16,0 0 24 0,0 0-27 16,114-8 14-16,-37 4-22 15,6-2 0-15,-1-5-9 16,-12-4-57-1,-10-3-719-15</inkml:trace>
  <inkml:trace contextRef="#ctx0" brushRef="#br0" timeOffset="-54021.67">11787 10114 279 0,'0'0'48'0,"0"0"4"16,0 0 37-16,0 0-37 0,0 0-2 16,0 0 0-1,7-34 27-15,-7 32 37 0,0 0-39 16,0 0-20-16,0 2-7 15,0 0-18-15,0 6-15 16,0 28-6-16,2 20 3 16,20 21 2-16,12 23 6 15,10 16 9-15,7 5-12 16,5-3-10-16,-2-13-3 16,-6-15-2-16,-8-16-2 15,-15-14 0-15,-11-14 0 16,-14-17-10-16,0-14-157 15,-23-13-687-15</inkml:trace>
  <inkml:trace contextRef="#ctx0" brushRef="#br0" timeOffset="-53771.18">11804 11118 893 0,'0'0'56'0,"0"0"-37"16,0 0-19-16,0 0 41 16,18 169 33-16,-11-73-27 15,-7 14-19-15,0-2-5 16,0-2-14-16,0-20-3 16,-4-14-4-16,-1-16-2 15,1-15 1-15,2-18-1 16,2-15-7-16,0-8-54 0,6-24-174 15</inkml:trace>
  <inkml:trace contextRef="#ctx0" brushRef="#br0" timeOffset="-53135.93">11979 11043 846 0,'0'0'28'16,"0"0"50"-16,0 0-53 15,0 0-17-15,118-9 31 16,-33 9-10-16,17 0-7 0,23 0-3 16,24-8 7-1,27 1 0-15,29-4 5 0,20 6-11 16,15 5-5-16,10 0-5 16,-5 0 5-16,-9 0 10 15,-17 4-1-15,-35-3-7 16,-36-1-7-16,-48 0-4 15,-42 0 8-15,-29-4 3 16,-18-1-6-16,-9 0 6 16,-2 1-1-16,3 3-9 15,-1 1-1-15,-2-2-6 16,0 2 0-16,0 0-4 0,0 0 4 16,-15 12 0-16,-1 20 1 15,-5 12-1-15,3 18 0 16,1 15 0-16,1 15-1 15,5 14 2-15,5 4-1 16,6 1 2-16,0-11-1 16,0-14-1-16,0-14-2 15,-10-20 2-15,-3-10 1 16,-9-11 0-16,-7-8 0 16,-7-4-1-16,-8-8 3 15,-21-7-2-15,-17-4-1 16,-26 0 0-16,-17-24-12 15,-17-2-3-15,-20-2 1 16,-21 2 5-16,-20 2 5 16,-6 1 3-16,9 6 1 0,19 3 2 15,25 6-1-15,25 3 3 16,17 5-4-16,20 0-1 16,28 0 1-16,16 13-1 15,19 1-2-15,11-5-2 16,11-2-40-16,9-7-96 15,0 0-108-15,16-20-157 16</inkml:trace>
  <inkml:trace contextRef="#ctx0" brushRef="#br0" timeOffset="-52833.65">12849 10978 820 0,'0'0'78'0,"0"0"-25"15,0 0 35-15,0 0 1 16,0 0-56-16,0 0-18 16,65 23 9-16,-58 52 5 15,-7 21 5-15,0 19 2 16,0 16 3-16,3 1-15 15,3-6-10-15,5-13-5 16,-2-19-2-16,-2-18-3 16,-3-19-1-16,-4-9-3 15,0-19-4-15,0-13-14 0,-2-16-106 16,-16-7-552-16</inkml:trace>
  <inkml:trace contextRef="#ctx0" brushRef="#br0" timeOffset="-52202.15">12237 11376 693 0,'0'0'100'15,"0"0"-65"-15,0 0 6 16,0 0 18-16,0 0-4 16,0 0-21-16,85-30-16 15,-74 30 2-15,0 1-7 16,-2 14 4-16,-5 1-17 16,-2 2 6-16,-2 0-1 15,0-2-3-15,-8-4 4 16,-12-4-5-16,-2-7 0 15,1-1-1-15,-1 0 3 16,4-14-6-16,4-11 0 16,10-4 2-16,4-1-5 0,0 2 4 15,12 6 1-15,9 8-3 16,6 8 3-16,5 6 1 16,-3 0-1-16,2 23 1 15,-4 18 0-15,-5 13 3 16,-7 9 4-16,-8-1-3 15,-7-4-1-15,0-8-2 16,-13-12 0-16,-16-6 4 16,-9-10 0-16,-4-5-3 15,1-12-1-15,4-5 1 16,12 0-2-16,12-20 7 16,11-15-6-16,2-8-1 15,11 3-1-15,18 4 0 16,2 13-1-16,0 15 0 0,2 8 1 15,-1 1 0-15,-6 31-1 16,-1 14 0-16,-10 8 2 16,-2 1-1-16,3-5 2 15,-2-12-2-15,6-12-6 16,2-16-65-16,-4-10-550 16</inkml:trace>
  <inkml:trace contextRef="#ctx0" brushRef="#br0" timeOffset="-51824.56">12676 11273 745 0,'0'0'103'16,"0"0"-101"-16,0 0 8 16,0 0 9-16,0 0 10 15,-29 128-9-15,29-76 0 16,0-2-2-16,0-2 2 15,-3-10-3-15,-2-11-6 16,-7-9-6-16,3-6 3 16,1-10-3-16,-2-2 4 15,4 0-3-15,1-20 0 16,5-14-6-16,0-9 0 16,0 0-1-16,11 5 0 15,7 10 1-15,7 12 0 0,2 12-5 16,4 4 2-16,2 10 1 15,-1 24 2-15,-7 12 1 16,-9 6 0-16,-9-2 0 16,-7-4 0-16,0-8 0 15,-7-10-2-15,-9-7 1 16,-3-17-32-16,-2-4-354 16</inkml:trace>
  <inkml:trace contextRef="#ctx0" brushRef="#br0" timeOffset="-51669.82">12656 11269 593 0,'0'0'201'0,"0"0"-199"0,0 0-2 16,0 0 0-16,133-13-1 16,-79 13 1-16,-2 0-6 15,-8 0-163-15</inkml:trace>
  <inkml:trace contextRef="#ctx0" brushRef="#br0" timeOffset="-51291.05">13875 11379 592 0,'0'0'54'16,"0"0"-54"-16,0 0 66 16,0 0 17-16,0 0-8 15,0 0-14-15,-87 131-8 16,42-95-4-16,-4-2-10 16,-2 2-5-16,2-6-10 15,4-2-12-15,10-6 2 16,12-6-9-16,10-7-4 15,11-5-1-15,2-3 0 0,7 1 0 16,28-2 1-16,19 0 3 16,8 0-2-16,7 0-2 15,-2 0 0-15,-3 0 0 16,-6 0 0-16,-8 0 0 16,-15 0-2-16,-13 0-44 15,-13 0-179-15,-9-11-609 16</inkml:trace>
  <inkml:trace contextRef="#ctx0" brushRef="#br0" timeOffset="-51067.21">13721 11406 398 0,'0'0'482'16,"0"0"-455"-16,0 0 46 15,0 0-37-15,0 0-5 16,0 0-3-16,40 108-9 15,-38-46-2-15,-2 5-11 16,2-3-1-16,3-4 0 16,1-5-5-16,6-6 1 15,1-6 0-15,0-8-1 16,3-12-2-16,-4-10-37 16,1-13-193-16</inkml:trace>
  <inkml:trace contextRef="#ctx0" brushRef="#br0" timeOffset="-50423.6">14127 11379 664 0,'0'0'55'15,"0"0"-51"-15,0 0 4 16,0 0 21-16,122-11 5 15,-97 16 0-15,-8 8 0 16,-3 2 4-16,-10 3-17 16,-4 3-3-16,0 5-7 15,0-2-3-15,-16 2-3 16,-5-5-2-16,-6-4 2 16,0-7-4-16,-2-10 1 0,4 0 1 15,3 0-2 1,7-18 1-16,8-10 0 0,7-6 1 15,0-6-2-15,20-1-1 16,9 7 0-16,4 11 0 16,2 10-1-1,0 12 1-15,-2 1 1 0,-2 7 4 16,-2 26 2-16,-7 13 10 16,-4 10 5-16,-9 3-7 15,-9 1-1-15,0-7-2 16,-15-3-9-16,-24-2 11 15,-16-5-7-15,-11-8 6 0,-2-6-13 16,1-9 5-16,13-13-2 16,12-7 0-16,16 0-2 15,13-13 0-15,13-19 6 16,0-10-7-16,19-5-4 16,16 6 2-16,4 12 1 15,-8 15 1-15,-4 12-1 16,-5 2-1-16,-2 25 0 15,1 13-2-15,-2 6 4 16,8 0 1-16,4-8-1 16,7-10 1-16,13-10 0 15,12-12 4-15,5-4 0 16,7-4 1-16,-13-19-2 16,-18-8-4-16,-19-4-2 15,-25-1-2-15,0 7-159 0</inkml:trace>
  <inkml:trace contextRef="#ctx0" brushRef="#br0" timeOffset="-47899.07">8355 11949 56 0,'0'0'264'0,"0"0"-40"16,0 0-158-16,0 0 62 0,0 0-26 16,0 0-36-16,0 0-9 15,87-58 15-15,-87 58 19 16,0 0-42-16,-19 10-3 15,-14 11-4-15,-21 10 11 16,-18 5-23-16,-18 6 1 16,-27 9-9-16,-19 3 1 15,-10 1-9-15,5 0-5 16,16-5-4-16,25-6-2 16,22-3 1-16,18-10-4 15,22 0-7-15,17-8-51 16,17 0-94-16,4-18-83 15,23-5-241-15</inkml:trace>
  <inkml:trace contextRef="#ctx0" brushRef="#br0" timeOffset="-47328.1">6529 12216 621 0,'0'0'129'15,"0"0"-82"-15,0 0 75 16,0 0-79-16,0 0-26 16,-25 140 89-16,5-28-44 15,-11 27-13-15,-7 15-2 16,-4 8-2-16,2 6-15 15,4-6-15-15,7-20-13 16,7-22-1-16,6-30-2 16,3-22 1-16,6-21-6 0,7-23-70 15,0-24-51 1,0-12-189-16,0-44-466 0</inkml:trace>
  <inkml:trace contextRef="#ctx0" brushRef="#br0" timeOffset="-46630.42">6376 12528 881 0,'0'0'131'16,"0"0"-124"-16,0 0-7 16,0 0 1-16,0 0 5 15,0 0 27-15,146 33-14 16,-54-19 21-16,18 0-3 15,20 0 10-15,22 5-24 0,14 8 13 16,15-1-23-16,12 4 1 16,-1-4-8-16,-5-4 1 15,-19-4-7-15,-33-4 2 16,-29-3 9-16,-31-4 3 16,-19-1-4-16,-10-1 5 15,-5-1-3-15,-8-3 0 16,-10 1 1-16,-12 0-11 15,-7-2 0-15,-4 2-1 16,0-2-1-16,0 4 9 16,0 4-6-16,0 7 0 15,-2 6-2-15,-7 3 4 16,5 7 2-16,-1 3-6 16,2 10 4-16,3 10 6 0,-4 10 3 15,0 10-6-15,-5 5 2 16,-3 3-7-16,-3 0 7 15,-1-9-8-15,-1-5-1 16,1-9 1-16,-3-10-2 16,-6-7 1-16,-4-8 0 15,-9-11 0-15,-7-6 0 16,-6-9-1-16,-9-6 0 16,-16-2 0-16,-20 0-8 15,-22-4-3-15,-26-11 7 16,-30 2-1-16,-32 3 5 0,-14-4 0 15,-11 0 0 1,2-6 0-16,22-3 0 0,20 7 0 16,29 2-1-1,27 3 3-15,31 4-2 0,28-1 2 16,32 7-2-16,25-1 0 16,15 2-2-16,0 0-59 15,31 0-34-15,24 0 40 16,17-7-24-16,8-3-32 15,-6 1-66-15,-14-4-52 16,-14-3-299-16</inkml:trace>
  <inkml:trace contextRef="#ctx0" brushRef="#br0" timeOffset="-46153.19">7460 12769 320 0,'0'0'117'16,"0"0"2"-16,0 0-53 0,0 0 4 15,0 0-7-15,0 0-16 16,72-13-20-16,-55 13-6 16,3 0-15-16,-2 0-5 15,-2 0-1-15,-10 0 8 16,-2 0-2-16,-4 8 49 15,0 13 41-15,-10 19 0 16,-21 18-5-16,-7 18-30 16,2 15-12-16,0 5-17 15,10 5 7-15,1-1-19 0,3-6-12 16,1-6-5 0,2-6-2-16,1-7-1 0,-3-14-2 15,2-14-45-15,1-17-72 16,-9-26-64-16,1-4-247 15</inkml:trace>
  <inkml:trace contextRef="#ctx0" brushRef="#br0" timeOffset="-45893.88">6816 12934 833 0,'0'0'38'0,"0"0"-27"0,0 0 17 16,0 0 31-1,0 0 26-15,36 106-2 0,-36-36-45 16,0 4-19-16,0 0-13 16,2-5-4-16,1-13-1 15,-1-12-2-15,2-10-6 16,5-14-94-16,5-14-140 15,9-6-399-15</inkml:trace>
  <inkml:trace contextRef="#ctx0" brushRef="#br0" timeOffset="-45523.89">7915 13190 618 0,'0'0'7'0,"0"0"109"16,0 0-1-16,0 0-25 16,-9 119-14-16,-22-83-13 15,-12 0-21-15,-4-1-2 16,-7 0-2-16,4-3-6 15,-28 18-4-15,57-36-14 16,11-3-13 0,7-5-2-16,3-1-14 0,9-3 11 15,26-2 4-15,17 0 0 16,14 0 0-16,4 0 0 16,-1-2-1-16,-11-8 0 15,-9 4-33-15,-11 2-33 16,-12-4-66-16,-12-2-82 15,-14-6-280-15</inkml:trace>
  <inkml:trace contextRef="#ctx0" brushRef="#br0" timeOffset="-45326.12">7792 13166 938 0,'0'0'106'0,"0"0"-84"31,0 0-17-31,0 0 24 0,35 155 28 0,-8-83-28 16,-4-1-13-16,-3-4-5 16,-2-5 1-16,-5-3-8 15,0-6-4-15,-4-5-1 16,1-12-57-16,0-25-239 16</inkml:trace>
  <inkml:trace contextRef="#ctx0" brushRef="#br0" timeOffset="-44644.46">9465 11921 595 0,'0'0'49'16,"0"0"10"-16,0 0 101 16,0 0-107-16,0 0-29 15,0 0-12-15,-9-30 17 16,9 30-2-16,0 0 11 15,0 0-4-15,0 0-16 16,0 0-14-16,0 30-1 16,0 28 39-16,0 22 18 15,0 19-15-15,0 5-19 16,5-6-15-16,6-8-3 0,2-7-4 16,3-13-3-16,-5-9 0 15,-4-14-1 1,-5-9-17-16,-2-12-98 0,0-18-179 15,-5-8-554-15</inkml:trace>
  <inkml:trace contextRef="#ctx0" brushRef="#br0" timeOffset="-44343.86">9142 12865 884 0,'0'0'135'0,"0"0"-124"15,0 0 28-15,0 0 48 16,-33 126-33-16,22-61-7 16,-3 6-22-16,-1 2 7 15,-1-1-16-15,1-1 6 16,1-5-10-16,-1-4-5 15,1-8-7-15,5-10-1 16,2-11 1-16,7-16-35 16,0-10-50-16,0-7-64 15,20-18-87-15,7-21-480 16</inkml:trace>
  <inkml:trace contextRef="#ctx0" brushRef="#br0" timeOffset="-43670.01">9190 12793 892 0,'0'0'40'0,"0"0"-40"15,0 0 32-15,0 0-13 16,0 0-11-16,171-58 9 16,-103 66 3-16,17 7 12 15,13-2 4-15,23 5 3 16,15 2-12-16,13 8 4 15,6 3 0-15,2 1-21 16,-15-2-4-16,-17-4 7 16,-34-10 2-16,-35-6 3 0,-29-6-11 15,-20-4 2-15,-7 0 31 16,0 0 12-16,0 3-12 16,-11-2-22-16,-14 0-17 15,-4 5-1-15,4 0 0 16,1 5 0-16,2 5 0 15,4 8 0-15,3 6-3 16,1 8 2-16,7 11-1 16,3 1 1-16,4 4 0 15,0-1 2-15,0 2 1 0,0 1 1 16,-4-2 1 0,-6 0 1-16,-1-1-1 0,1-1-4 15,-4-7 1-15,3-2-1 16,-1-7 0-16,3-10 1 15,1-4-1-15,-1-10 0 16,-5-2 0-16,-1-2 1 16,-10-2 3-16,-6-2-3 15,-10-2-1-15,-3 0 3 16,-12-2-2-16,-10 0-2 16,-19 0-11-16,-15-14 10 15,-16-1-4-15,-15-10-1 16,-7 0 5-16,-4-4 0 0,5 1 2 15,15 5 2 1,17 5 4-16,23 7-6 0,28 4 0 16,19 2-2-16,15 5 2 15,13 0-1-15,2 0-45 16,3 0-47-16,2 0-15 16,0 0 1-16,0 0-22 15,5-9-95-15,14-4-152 16</inkml:trace>
  <inkml:trace contextRef="#ctx0" brushRef="#br0" timeOffset="-43264.34">9811 12829 834 0,'0'0'64'0,"0"0"-51"16,0 0 69-16,0 0-61 15,0 0-9-15,0 0 47 0,6 157-16 16,-6-79-14 0,-4 4-6-16,0 0 10 0,-1-8-7 15,0-1-5-15,-1-7 16 16,-1-2 2-16,1 0-13 16,-2 0-19-16,4-6-6 15,0-5 1-15,-3-8-2 16,3-10-4-16,-2-18-14 15,3-6-157-15,3-11-147 16</inkml:trace>
  <inkml:trace contextRef="#ctx0" brushRef="#br0" timeOffset="-42565.97">9345 13218 701 0,'0'0'109'16,"0"0"-105"-16,0 0 26 15,0 0-3-15,0 0 0 16,0 0-14-16,98 25 13 16,-85-14-5-16,1 1 12 15,-3 2 23-15,-2 3-13 16,-3 1-14-16,-3 4-10 15,-1 2 11-15,-2 4-12 16,0 2-6-16,0 2-2 16,0 2-5-16,0-4-1 0,0-2-4 15,0-2 2 1,0-6-4-16,0-6-19 0,0-6-181 16,-2-8-190-16</inkml:trace>
  <inkml:trace contextRef="#ctx0" brushRef="#br0" timeOffset="-42393.4">9327 13421 860 0,'0'0'41'16,"0"0"-36"-16,0 0-5 0,0 0 5 15,134 12 3-15,-79-8-7 16,4-4-1-16,-4 0-29 15,-8-4-209-15</inkml:trace>
  <inkml:trace contextRef="#ctx0" brushRef="#br0" timeOffset="-42148.46">10007 13243 768 0,'0'0'85'0,"0"0"-64"16,0 0 33-16,0 0 13 15,-9 129 4-15,3-80-39 16,-2-1-4-16,4-3-15 16,2-4-6-16,2-3-5 15,0-5-2-15,0-9-1 16,0-6-76-16,0-18-157 15,0 0-440-15</inkml:trace>
  <inkml:trace contextRef="#ctx0" brushRef="#br0" timeOffset="-41786.99">10200 13334 562 0,'0'0'233'16,"0"0"-230"-16,0 0 11 16,0 0 22-16,0 0 45 15,0 0-32-15,-55 121 45 16,33-85-70-16,6-2 9 16,9-1-15-16,7-5-13 15,0-5-1-15,23-6-3 16,10-7-1-16,7-10 3 15,7 0-3-15,0-17 3 16,-7-15-3-16,-6-6 3 16,-17-8 0-16,-15-10 1 0,-2-8-1 15,-11 3 2-15,-22 8 2 16,-3 12 0-16,1 21 8 16,4 15-8-16,4 5-7 15,4 11-8-15,7 11-114 16,12-1-290-16</inkml:trace>
  <inkml:trace contextRef="#ctx0" brushRef="#br0" timeOffset="-41276.93">11054 11550 442 0,'0'0'145'16,"0"0"31"-16,0 0-77 15,0 0-59-15,0 0-18 16,0 0-4-16,-94 16 1 16,86-12-10-16,6 0-4 15,2-2-3-15,0 2 4 16,2 12-2-16,16 16 16 15,12 18 26-15,6 30 30 16,2 28-25-16,-2 27-10 16,-3 14 2-16,-2 7-26 15,1-4 0-15,5-5-8 16,4-17-6-16,-3-18 1 0,-12-15-4 16,-13-19 0-16,-13-16 0 15,0-12-71-15,-20-20-99 16,-2-17-238-16</inkml:trace>
  <inkml:trace contextRef="#ctx0" brushRef="#br0" timeOffset="-41020">11156 13171 1029 0,'0'0'111'0,"0"0"-111"16,-15 131 63-16,11-56 4 0,-3-1-8 16,-5 4-17-16,-3 2-6 15,-5-2-11-15,-3 1-7 16,4-6-16-16,3-16 0 16,3-12 2-16,5-15-4 15,6-18-12-15,2-12-38 16,6 0-111-16,17-33-78 15,-2-17-285-15</inkml:trace>
  <inkml:trace contextRef="#ctx0" brushRef="#br0" timeOffset="-40338.89">11094 13002 961 0,'0'0'21'15,"0"0"58"-15,0 0-9 16,0 0-59-16,0 0-6 16,116-34-1-16,-47 34-4 15,7 0 0-15,13 12 4 16,13 4 9-16,10 4 10 16,9 0-3-16,3-2 2 15,5-4-2-15,0-2-10 16,-4 2 7-16,-11 0-3 0,-18 0 20 15,-23 0-13 1,-24-6 7-16,-20-2-12 0,-14-2-3 16,-10-2 0-16,-2 0-10 15,-1 0-2-15,0 2 1 16,2 0 0-16,3-1 1 16,-3 0-3-16,-2 1 0 15,1 4-1-15,-1 10 1 16,3 11 2-16,-3 10-2 15,0 17 1-15,3 11-1 16,1 3 1-16,3 4 5 16,2-4 18-16,-2-3-17 0,0-3 3 15,0-8-8 1,-2-8 3-16,-1-9-1 0,1-12-2 16,-1-10-2-16,0-10-5 15,-4-5 4-15,-2-2 1 16,0 0 10-16,0 0-1 15,-21 3-9-15,-23-1 0 16,-16 1 0-16,-10 1-7 16,-7-4-1-16,-4 0-12 15,-1 0 12-15,-9-15 5 16,-14-6-7-16,-14-1 10 16,-23-4-2-16,-16-2 2 15,-16 2 1-15,2-1 0 16,16 6-1-16,23 5 5 15,35 9-4-15,34 4 1 16,32 3-2-16,25 0-5 0,7 0-100 16,33-2-52-16,17-5 14 15,3 0-65 1,-6-4-130-16</inkml:trace>
  <inkml:trace contextRef="#ctx0" brushRef="#br0" timeOffset="-40099.2">11401 13405 843 0,'0'0'98'16,"0"0"-77"-16,0 0 92 16,0 0-91-16,0 0-19 0,0 0-2 15,2 53 36-15,-6-8 5 16,-7 5-18-16,3 2 0 15,6-2-18-15,2-2-5 16,0-7 0-16,0-13-1 16,0-10-42-16,8-18-87 15,2 0-159-15</inkml:trace>
  <inkml:trace contextRef="#ctx0" brushRef="#br0" timeOffset="-39821.14">11544 13472 693 0,'0'0'131'16,"0"0"-129"-16,0 0 5 15,0 0 3-15,121-6-2 16,-95 6-2-16,-6 0 9 16,-11 0 32-16,-4 0-8 15,-5 0-10-15,0 13-4 16,0 13 59-16,0 4-42 15,0 8-12-15,0 0-15 16,0 1-3-16,2-3-7 16,0-6-2-16,0-5-3 15,-2-4 0-15,0-7 0 16,0-6-64-16,-11-6-134 0,0-2-118 16</inkml:trace>
  <inkml:trace contextRef="#ctx0" brushRef="#br0" timeOffset="-39663.39">11581 13619 802 0,'0'0'138'15,"0"0"-133"-15,0 0 3 16,0 0-2-16,0 0 8 16,0 0-7-16,157-4-7 15,-112 4-1-15,-1 0-89 16,-6-10-233-16</inkml:trace>
  <inkml:trace contextRef="#ctx0" brushRef="#br0" timeOffset="-39318.83">12112 13008 727 0,'0'0'79'0,"0"0"12"16,0 0 25-16,0 0-73 15,0 0-30-15,0 0-4 0,0-12 1 16,0 40 15 0,0 24 34-16,-4 22-2 0,-14 15-13 15,0 6 3-15,5-4-14 16,1-8-1-16,4-5-8 15,-1-9-9-15,3-2-2 16,-4-6-11-16,1-10-2 16,-1-7 5-16,-4-10-5 15,1-12-8-15,5-8-29 16,3-10-84-16,5-4-98 16,0-2-138-16</inkml:trace>
  <inkml:trace contextRef="#ctx0" brushRef="#br0" timeOffset="-39067.96">12195 13515 664 0,'0'0'243'0,"0"0"-239"16,0 0 12-16,0 0-15 15,0 0 23-15,0 0 21 16,14 107-2-16,-14-61-7 16,0 4-13-16,0 0 5 0,-14-4-23 15,3-4-5 1,1-9-1-16,6-12-157 16,2-15-202-16</inkml:trace>
  <inkml:trace contextRef="#ctx0" brushRef="#br0" timeOffset="-38599.07">12509 13593 675 0,'0'0'14'0,"0"0"82"16,0 0-70-16,0 0-19 0,0 0-1 15,0 0-3-15,-53-98 6 16,30 96 21-16,-1 2 0 16,-1 2-15-16,3 17 0 15,6 2-1-15,3 3-1 16,8-1-7-16,5-2-5 15,0-5 0-15,0-3-1 16,12-8 1-16,7-2-1 16,8-3 1-16,0 0 5 15,2-8-5-15,0-10 1 0,-6 0 0 16,-8 4 5-16,-8 3-2 16,-5 5 29-16,-2 6 21 15,0 0-27-15,0 12-26 16,0 25-1-16,0 8 47 15,0 8-4-15,0 1-3 16,0-4-28-16,0-2-10 16,0-12-3-16,-5-12-33 15,-8-20-259-15</inkml:trace>
  <inkml:trace contextRef="#ctx0" brushRef="#br0" timeOffset="-37437.81">12139 11875 336 0,'0'0'245'15,"0"0"-233"-15,0 0 39 16,0 0 27-16,0 0 3 15,0 0-21-15,22-60 3 16,-15 60-11-16,-1 0-4 16,6 0-9-16,5 16-8 15,10 18 5-15,9 15 9 16,9 13-19-16,13 15 2 0,13 6-6 16,16 3 2-1,13-2-2-15,7 0 4 0,2-2-11 16,-9-3-4-16,-9-3-7 15,-6-6-3-15,-12-6-1 16,-7-7 0-16,-18-10 1 16,-14-6-1-16,-18-7 0 15,-16-2-2-15,0-2-3 16,-14-4-39-16,-8-2-55 16,2-6-103-16,9-14-173 15</inkml:trace>
  <inkml:trace contextRef="#ctx0" brushRef="#br0" timeOffset="-37156.21">13079 13006 929 0,'0'0'51'15,"0"0"-6"-15,0 0 56 16,0 0-21-16,0 135 1 15,0-68-31-15,0 2 12 16,-11-3-13-16,4 2-23 16,1 2-11-16,4 1-5 15,2-5-2-15,0-2-6 0,0-7-2 16,0-16 0-16,0-13-7 16,0-12-59-16,0-14-58 15,0-2-51-15,-11 0-49 16,-5-20-119-16</inkml:trace>
  <inkml:trace contextRef="#ctx0" brushRef="#br0" timeOffset="-36475.35">13124 13003 927 0,'0'0'27'0,"0"0"14"15,0 0-12-15,0 0-19 0,0 0 12 16,167-45 17-16,-96 45-14 16,14 0 12-16,17 0 0 15,14 10 0-15,13 4-6 16,5 1-6-16,4 2-11 16,4-3-4-16,4 4 6 15,-6-4 0-15,-6-4-5 16,-16 0 4-16,-16-6 2 15,-13-4 0-15,-17 0 2 16,-9 0-2-16,-24 0-3 16,-16 0-12-16,-16-1 8 15,-7-2-7-15,0 1 3 16,0 2-6-16,0 0-3 0,0 0 0 16,0 13 2-1,0 12 2-15,0 0 1 0,0 12-2 16,0 7 0-16,0 6 1 15,0 9-1-15,0-1 1 16,0 2-1-16,0 0 1 16,0-4 0-16,0-2 2 15,0 0-1-15,4-1 0 16,0-11-1-16,3-8-1 16,-1-8 0-16,-1-10 0 15,-5-8 0-15,0-2-1 16,-5 0 2-16,-28-2 5 15,-16 2-4-15,-11-2 1 16,-14 1-3-16,-6-5-1 16,-13 0-11-16,-15 0 5 0,-16 0 3 15,-10 0 4-15,-8 0-4 16,-5-3 2-16,-5 3 1 16,3 0 1-16,8 0 0 15,28 0 2-15,24 0-1 16,29 0 1-16,17 0-2 15,14 0-2-15,14 0-48 16,10 0-49-16,5 0-36 16,0 0-65-16,18 0-115 15,13-3-351-15</inkml:trace>
  <inkml:trace contextRef="#ctx0" brushRef="#br0" timeOffset="-36182.42">14208 13044 991 0,'0'0'52'0,"0"0"-42"16,0 0 26-16,0 0-3 15,0 0 14-15,75 112 5 16,-75-32-8-16,0 12 13 15,-21 1-16-15,6-3-4 0,5-5-5 16,8-1-15-16,2-4-10 16,0-4-4-16,10-12-1 15,1-12-2-15,-5-15-3 16,-3-18-58-16,-3-11-93 16,0-8-135-16,0-14-177 15</inkml:trace>
  <inkml:trace contextRef="#ctx0" brushRef="#br0" timeOffset="-35584.83">13776 13429 828 0,'0'0'98'0,"0"0"-92"0,0 0 108 16,0 0-63-16,0 0-21 15,0 0-25-15,16-64 3 16,3 64 8-16,-2 0-1 16,-1 0-5-16,-3 10 6 15,-2 2-13-15,-4 9 6 16,-5 2-4-16,-2 4 0 16,-4 0-4-16,-23-3 5 15,-6-4-2-15,-6-6-4 16,-1-10-1-16,5-4-14 15,1 0 14-15,10-10-1 16,5-13-2-16,15-8 0 0,4-3-4 16,8-1 3-16,20-1 4 15,10 10 1-15,2 15-1 16,2 9 1-16,1 2 0 16,-5 20 9-16,-11 22 25 15,-10 12 18-15,-12 6-10 16,-5-2 5-16,-7-2-18 15,-19-5-18-15,-9-9-4 16,-2-11-2-16,-5-10-2 16,-3-11 1-16,3-10 2 15,4 0-5-15,7-4 3 16,11-16-4-16,15-4-5 0,5-3-20 16,7 2-15-16,20 9 24 15,2 3 9-15,0 13 2 16,-3 0 5-16,3 9-4 15,-4 18 1-15,-3 8 3 16,-4 1-5-16,-5-2 5 16,3-4-2-16,-3-6-40 15,3-10-82-15,-3-14-142 16,-1 0-93-16</inkml:trace>
  <inkml:trace contextRef="#ctx0" brushRef="#br0" timeOffset="-35270.83">13964 13531 529 0,'0'0'369'16,"0"0"-367"-16,0 0 3 15,0 0 51-15,0 0-3 16,0 0-8-16,13 109-3 16,-13-77-24-16,0-2-2 15,0 0 1-15,0-2-1 16,7-4-14-16,20-6 0 15,6-8 4-15,12-10-4 16,1 0 4-16,-4-6-3 16,-3-22 0-16,-16-10 0 0,-11-11 0 15,-12-6 2 1,0-4 0-16,-26 11-3 0,-12 16 9 16,-5 20 2-16,3 12-12 15,2 6-1-15,5 26-2 16,4 9-50-16,9-2-168 15,7-6-353-15</inkml:trace>
  <inkml:trace contextRef="#ctx0" brushRef="#br0" timeOffset="-34007.85">12747 11775 343 0,'0'0'93'15,"0"0"17"-15,0 0-17 16,119 14 51-16,-78-5-58 15,2 8-20-15,-3 2-12 16,2 8-12-16,1 7 1 16,8 8-1-16,9 8-12 15,14 9-8-15,15 4 5 0,20 6-11 16,22-1 9 0,23 4-8-16,22 1 5 0,25 4 4 15,15-1-8-15,9 1 2 16,4 1-8-16,-10-4-10 15,-19-4-1-15,-37-4-1 16,-39-5 2-16,-43-5-2 16,-29-2 1-16,-21-4-1 15,-14-2 1-15,-1-4 1 16,4-1-1-16,0-3 0 16,11-2 1-16,0-4 0 15,3-3 1-15,1-6-3 16,-6 0-6-16,-2-6-50 15,-4-7-66-15,-4-8-83 16,1-4-132-16</inkml:trace>
  <inkml:trace contextRef="#ctx0" brushRef="#br0" timeOffset="-33689.86">16128 13316 896 0,'0'0'88'0,"0"0"-28"15,0 0 53 1,0 0-84-16,0 0-11 0,0 0 10 16,-85 81-2-16,80-29 6 15,3 13 4-15,-2 10-1 16,-1 5 6-16,0 0-22 15,1-9-1-15,0-13-3 16,-3-3-15-16,1-14 1 16,-2-8-1-16,2-12-13 15,4-6-28-15,2-15-68 16,0 0-63-16,0-21-28 16,0-18-293-16</inkml:trace>
  <inkml:trace contextRef="#ctx0" brushRef="#br0" timeOffset="-33066.61">15939 13272 875 0,'0'0'15'0,"0"0"88"16,0 0-57-16,0 0-1 15,162-36-2-15,-82 36-17 16,14 0-5-16,10 4-1 15,8 0 0-15,7-1-13 16,16-3 9-16,14 0-5 16,13 0 2-16,10-13 0 15,-3-3-3-15,-13 1-7 0,-25-2 1 16,-25 5 2 0,-29 2 6-16,-12 0 7 0,-12 0 4 15,-3 5-10-15,-6-4 0 16,-6 7-12-16,-9-2 2 15,-13 4-2-15,-8 0 0 16,-7 0-1-16,-1 0 0 16,0 0 4-16,0 0-4 15,0 29-3-15,-9 12 1 16,-5 18 4-16,-1 7 3 16,8 10-3-16,5 8 10 15,0 2 14-15,-1-4-14 16,1-3 6-16,-1-15-5 15,1-14-9-15,0-10-4 16,-4-14-1-16,-5-4 1 0,-7-6 4 16,-9-3-1-16,-17-2-2 15,-14-1 6-15,-21 1-5 16,-19-2-2-16,-22-3 0 16,-24 1-3-16,-24-7 1 15,-21 0-8-15,-14 0 6 16,-9-3 3-16,3-8 1 15,13-3 0-15,29-1 5 16,30 4-5-16,35 2-1 16,29 7 0-16,26 2 0 15,22 0-2-15,19 0-41 16,6 0-83-16,22-2-43 0,28-14-104 16,18-8-255-16</inkml:trace>
  <inkml:trace contextRef="#ctx0" brushRef="#br0" timeOffset="-32722.97">16978 13240 779 0,'0'0'60'0,"0"0"-1"15,0 0 22-15,0 0-68 16,0 0 59-16,2 112-2 16,-2-33-33-16,0 11-4 15,-11 3-9-15,5-4-1 16,4-8-8-16,2-11-11 15,0-14 4-15,2-12-6 16,7-9-2-16,-3-13-18 16,-4-9-84-16,-2-10-117 15,0-3-203-15</inkml:trace>
  <inkml:trace contextRef="#ctx0" brushRef="#br0" timeOffset="-32178.37">16597 13647 833 0,'0'0'66'0,"0"0"-58"15,0 0 94-15,0 0-87 16,0 0-1-16,0 0-4 16,69-39 2-16,-48 42-7 15,-6 9 6-15,-1 5 1 16,-4 2-7-16,-5 2 1 0,-5 2 1 15,0 1-6 1,-2 1-1-16,-22-7 0 16,-3-8-14-16,-4-10-23 0,-3 0-22 15,5-2 18-15,9-16 17 16,9-6 10-16,7-7 6 16,4 2 6-16,6-1-3 15,21 2-5-15,4 6 9 16,5 8 1-16,-3 9 25 15,1 5 10-15,-8 9 14 16,-8 28 7-16,-11 13-1 16,-7 11-2-16,0-4-15 0,-3-4-24 15,-16-11-2 1,-8-10-4-16,-4-9-4 0,-5-7 1 16,-5-11-1-16,4-5-4 15,3 0 0-15,7-10-22 16,12-9-2-16,15-4 12 15,0-1-7-15,13 4-19 16,18 8 15-16,3 12 14 16,-1 0 6-16,0 10 3 15,2 15-1-15,-6 4 0 16,-1 3-3-16,-6-2-2 16,-5-6-125-16,-7-6-81 15,-5-13-91-15</inkml:trace>
  <inkml:trace contextRef="#ctx0" brushRef="#br0" timeOffset="-31819.84">16868 13652 719 0,'0'0'144'0,"0"0"-36"16,0 0-70-16,0 0-19 15,0 0 65-15,6 114-45 16,-12-62-9-16,-3-2 0 15,-1-4-3-15,1-8-12 16,3-4-7-16,-2-8-3 16,2-10-3-16,4-5-2 15,0-7-1-15,2-4-2 16,0 0-2-16,0-19-13 16,8-8-26-16,17-12 8 0,4-1 5 15,6 6-11-15,-1 14 38 16,-3 12 0-16,-4 8 4 15,-5 21 0-15,-1 18 32 16,-6 9 14-16,-3 0-11 16,-8-3-18-16,-4-5-13 15,0-9-4-15,0-8-11 16,0-15-79-16,-10-8-124 16,-9-6-154-16</inkml:trace>
  <inkml:trace contextRef="#ctx0" brushRef="#br0" timeOffset="-31684.02">17009 13747 454 0,'0'0'412'0,"0"0"-371"16,0 0-16-16,121-20-4 15,-59 42-10-15,8 5-9 16,5-1-2-16,1-4-50 16,-10-10-135-16,-9-8-209 15</inkml:trace>
  <inkml:trace contextRef="#ctx0" brushRef="#br0" timeOffset="-31152.05">17758 13800 780 0,'0'0'48'0,"0"0"-21"0,0 0-3 16,0 0-7-16,0 0 30 15,0 0-28-15,74 40 4 16,-66-16 10-16,-6 2 23 15,-2 2-14-15,0-2-14 16,-8-2-14-16,-12-8-10 16,0-7 4-16,-5-5-5 15,-2-4 4-15,-2 0-7 16,3-17 0-16,3-9-7 16,10-6-3-16,9-12 7 15,4 2-2-15,6 2 4 16,28 4-4-1,4 12 2-15,2 14 3 0,-2 10 4 16,-5 4 14-16,-6 32 11 0,-11 16 14 16,-7 8-5-16,-9 3 6 15,0-6-13-15,-9-8-14 16,-16-7-6-16,-10-9-5 16,-13-4-1-16,-5-8-2 15,-12-8-3-15,1-9-20 16,5-4-60-16,15 0 14 15,15-12 40-15,19-12 14 16,10-1 4-16,13 2-8 16,24 2 0-16,11 11 9 15,-4 10 6-15,-1 0 1 16,-11 13 23-16,-2 19 21 16,-8 2-2-16,-6 2-32 0,-3-3-3 15,-2-2-7-15,0-9-16 16,-2-8-108-16,5-10-174 15</inkml:trace>
  <inkml:trace contextRef="#ctx0" brushRef="#br0" timeOffset="-30731.24">18237 14021 826 0,'0'0'29'0,"0"0"75"15,0 0 16-15,0 0-49 16,101-103-33 0,-92 74-2-16,-9 0-5 0,0 3-12 15,-19 10 22-15,-18 10-40 16,-3 6 0-16,-1 0 0 16,8 21-1-16,11 6 0 15,10 9-1-15,12 4-4 16,0 7 5-16,3 0 1 15,19 1 2-15,-1-4 0 16,-2-1 4-16,-5-9-2 16,-8-2-5-16,-6-5 3 0,0-6 4 15,-20-7-7-15,-13-4 9 16,-7-8-3-16,2-2-6 16,-3 0-3-16,8-18-3 15,4-8-2-15,14-4 1 16,15-2 3-16,0-3-8 15,33-1-1-15,17 5 4 16,10 0 2-16,-5 8-10 16,-9-4-64-16,-12-3-171 15</inkml:trace>
  <inkml:trace contextRef="#ctx0" brushRef="#br0" timeOffset="-29736.91">14670 11426 756 0,'0'0'57'0,"118"32"-18"16,-17-10 44-16,28 4-12 15,25 7 8-15,24 12-42 16,16 15-14-16,10 18 3 16,24 22 2-16,11 21-6 15,12 9-3-15,12 5-15 16,0-6-1-16,-5-8 1 0,-11-7 2 15,-17-9 10-15,-18-11 0 16,-23-6-5-16,-20-7-9 16,-19 1 9-16,-26-8 7 15,-22-4-9-15,-21-11 8 16,-23-9-2-16,-16-4-12 16,-13-2 1-16,-11-6 2 15,-11-4-2-15,-7-5-3 16,0-4 0-16,-21-5 4 15,-4-4-5-15,2-2-32 16,3-8-51-16,5-4-26 16,3-2-154-16,5-3-187 15</inkml:trace>
  <inkml:trace contextRef="#ctx0" brushRef="#br0" timeOffset="-29360.87">18484 13485 888 0,'0'0'32'0,"0"0"-25"0,0 0 62 16,0 0 4-1,0 0-39-15,0 0 3 0,-89-74-4 16,87 74-7-16,2 0-11 16,0 4 4-16,-7 28 6 15,-1 23 39-15,-6 20-6 16,5 17-33-16,5 9-9 16,4-5-8-16,0-5 3 15,13-18-11-15,1-12 1 16,-6-15 2-16,-5-17 0 15,-3-6-6-15,0-11-41 16,0-8-64-16,2-4-62 16,5-2-106-16,0-29-378 15</inkml:trace>
  <inkml:trace contextRef="#ctx0" brushRef="#br0" timeOffset="-28741.21">18623 13383 831 0,'0'0'58'16,"0"0"-50"-16,171-61 61 15,-66 55-18-15,22 5 23 16,18-2-40-16,13 2-5 16,11 1 1-16,7 0-3 15,5 0-4-15,-3 0-2 16,-2 0-3-16,0 5-3 0,-4-5-15 15,-1 0 1-15,-11 0 6 16,-21-18-7-16,-35-2 4 16,-39 7 6-16,-34 5 12 15,-19 4 20-15,-12 2-7 16,0 2-27-16,0 0-8 16,0 0-6-16,0 0-1 15,2 0 7-15,2 11 0 16,1-1 0-16,3 5 0 15,-3 7 1-15,-5 10 2 16,0 18-2-16,-12 17 11 16,-19 12 6-16,-4 11-5 15,-3 5 0-15,7-1 2 16,4 0-6-16,13-2-6 16,5-5-1-16,1-10-1 0,-1-16 5 15,-13-17-6 1,-11-10 2-16,-13-12-2 0,-8-8 8 15,-16-6-6-15,-8-5 6 16,-13-3-6-16,-19 0-2 16,-12-19-11-16,-16-3-7 15,-22-6 3-15,-33-3 0 16,-28-7 10-16,-21 1 1 16,-3-5 0-16,25 8 2 15,39 5 2-15,50 9 2 0,50 11-2 16,37 5-3-16,26 4-19 15,13 0-77-15,5 0-81 16,12 0-87-16,25 0-365 16</inkml:trace>
  <inkml:trace contextRef="#ctx0" brushRef="#br0" timeOffset="-28235.18">19349 13539 494 0,'0'0'51'0,"0"0"-42"16,0 0 55-16,0 0 20 16,0 0 9-16,0 0-34 15,76-2 23-15,-76 2 21 16,-25 12-41-16,-26 16-5 15,-16 10-6-15,-8 5-24 0,1-2 0 16,7 0-6-16,9-7-6 16,16-2-12-16,17-8-1 15,21-4 3-15,4-2-4 16,35-3-1-16,30-7 6 16,18-3-3-16,8-5 0 15,0 0-2-15,-15 0-1 16,-14 0 0-16,-21 0-9 15,-22 0-1-15,-9 0-23 16,-8 0-70-16,-2 0-64 16,0 4-1-16,-16-4-185 15</inkml:trace>
  <inkml:trace contextRef="#ctx0" brushRef="#br0" timeOffset="-28039.02">19307 13696 602 0,'0'0'252'15,"0"0"-175"-15,0 0-16 16,0 0-3-16,0 0 10 16,0 0-5-16,49 128-19 15,-49-75-13-15,0-2-19 16,-2 1-9-16,-8-5-3 16,6-8 0-16,4-4-6 15,0-12-63-15,0-10-119 0,9-13-197 16</inkml:trace>
  <inkml:trace contextRef="#ctx0" brushRef="#br0" timeOffset="-27467.39">19672 13672 853 0,'0'0'57'0,"0"0"-45"16,0 0 34-16,0 0-18 15,116-13 19-15,-96 27-26 16,-4 3-6-16,-10 2 25 16,-4 6-8-16,-2 1-25 15,0-2 8-15,-10-2-6 16,-13-2-7-16,-4-6 3 0,-4-7-3 16,0-4-2-16,-2-3-4 15,4 0-16-15,6-14-19 16,10-6 10-16,9-5 23 15,4 0 4-15,6-2-5 16,28 2 4-16,8 5 3 16,5 8 1-16,0 10 0 15,-3 2 2-15,-8 7 17 16,-12 28 10-16,-9 11 10 16,-9 10 5-16,-6-2-6 15,0 2-17-15,-23-7-1 16,-12-10-5-16,-17-9-4 15,-8-10-6-15,-9-8-2 0,2-7-4 16,14-5-2-16,11 0-24 16,19-5 9-16,17-14 10 15,6-3-3-15,19-9-6 16,26 9-1-16,8 9 15 16,1 8 1-16,-7 5 1 15,-7 12 2-15,-9 26 11 16,-8 9 14-16,-6 6 6 15,-3 2-11-15,-4-10-13 16,7-3-8-16,-7-9-1 16,-1-14-12-16,3-6-75 15,-4-13-89-15,0 0-152 16</inkml:trace>
  <inkml:trace contextRef="#ctx0" brushRef="#br0" timeOffset="-27192.94">20372 13337 961 0,'0'0'114'16,"0"0"-57"-16,0 0-28 16,0 0 51-16,-18 134-22 15,0-50-18-15,-8 11-10 0,-3 7 3 16,-2 10 7-16,4 2-2 15,4-3 1-15,8-11-12 16,8-14-25-16,7-15-2 16,0-9 6-16,0-15-6 15,0-9-4-15,0-11-35 16,0-13-72-16,-13-14-111 16,-10 0-360-16</inkml:trace>
  <inkml:trace contextRef="#ctx0" brushRef="#br0" timeOffset="-24354.99">14795 12897 285 0,'0'0'585'16,"0"0"-557"-16,0 0 22 16,0 0 29-16,0 0-22 15,0 0-29-15,-14-25 0 16,8 25 15-16,6 0 0 16,0 0-1-16,0 0-9 15,0 0-9-15,0 0-1 16,0 0-4-16,0 0-5 15,0 0-6-15,0 0-5 16,0 0-3-16,0 0 4 16,0 0-4-16,0 0-6 15,0 0 6-15,0 0 1 16,0 0 0-16,0 0-1 16,0 0 0-16,0 0 0 0,0 0 0 15,0 0 0-15,0 0-1 16,0 0-9-16,0 0-18 15,2 0-15-15,7 0 11 16,0 0-43-16,-2 0-32 16,-3 0-98-16,-4 0-99 15</inkml:trace>
  <inkml:trace contextRef="#ctx0" brushRef="#br0" timeOffset="-23457.31">13819 12625 529 0,'0'0'67'0,"0"0"-13"16,0 0 37-16,0 0-3 16,0 0-52-16,0 0-18 15,11-20 5-15,3 16 8 16,7 0 24-16,8 2 20 16,5 2-25-16,7 0-18 15,5 0 4-15,12 12-6 16,9 12 2-16,7 10-2 0,3 12 6 15,-1 7-18-15,-11 8-7 16,-14 4 9-16,-15 1-1 16,-14 2-9-16,-6 4 6 15,-10 0-1-15,-4-1-1 16,-2-3 2-16,0-4-2 16,2 0-8-16,-2 6 5 15,0 2-2-15,0 3-8 16,0 0 1-16,-6-8 0 15,-17-3 1-15,-10-10 0 16,-7-4 0-16,-9-5 1 16,-7-9-2-16,-1-5-1 15,-7-4 2-15,8-7 0 16,-7-4 2-16,-1-2-5 16,-8-1 1-16,-10-5 3 0,-1 3-7 15,-4-7 7-15,0-2-2 16,0-2-2-16,-2 0 0 15,3 0 3-15,1-17-3 16,4-6 1-16,10-11 7 16,4-10-8-16,5-6 2 15,0-13-1-15,6-6-1 16,9-6 0-16,13-3-2 16,19 0 2-16,13 2 0 15,2 3-3-15,38 1 0 16,22 0-1-16,23-6 1 15,8-2 2-15,9-3-7 0,2 3-9 16,-4 6-8-16,-4 16-22 16,-7 15-6-16,-12 17-1 15,-14 20-63-15,-17 6-68 16,-17 6-208-16</inkml:trace>
  <inkml:trace contextRef="#ctx0" brushRef="#br0" timeOffset="-23045.23">14679 13074 616 0,'0'0'209'15,"0"0"-148"-15,0 0 71 16,0 0-10-16,0 0-53 16,0 0-38-16,-69-27-9 15,22 64 5-15,-13 12 26 16,-9 8-12-16,-5 7-7 16,-6 3 1-16,-2-3-4 15,-5 0-3-15,-11 3-8 16,-11 6-3-16,-9 6-11 15,-3-3-1-15,1 4-5 16,0-13 1-16,5-1 2 16,8-12-1-16,19-14-2 0,21-13 1 15,22-12-1-15,28-7 0 16,15-8-43-16,2 0-54 16,19-21 14-16,26-11-73 15,13-8-79-15,3-2-54 16</inkml:trace>
  <inkml:trace contextRef="#ctx0" brushRef="#br0" timeOffset="-22550.47">13435 13024 623 0,'0'0'78'0,"0"0"-15"15,0 0 19-15,0 0-63 16,0 0-14-16,0 0-3 0,6-4 45 15,2 28 37-15,7 10 24 16,8 16-50-16,11 12-17 16,17 9-14-16,9 2 15 15,13 2-3-15,10-1 4 16,4 1-6-16,-1-4-5 16,-3 2-12-16,-5-5-12 15,-9 1 6-15,-4-4-4 16,-5 2 4-16,0 1-3 15,-4 0 3-15,-3-9-5 16,-6-4-9-16,-3-11 6 16,-7-10-5-16,-8-10 0 15,-10-10-1-15,-10-12-1 16,-2-2 1-16,-3 0 0 0,3-12-2 16,-1-18-64-1,-1-14-84-15,-5-1-230 0</inkml:trace>
  <inkml:trace contextRef="#ctx0" brushRef="#br0" timeOffset="-20735.09">10385 8899 415 0,'0'0'182'16,"0"0"-128"-16,0 0 28 15,0 0 35-15,-4-130-22 16,39 78-3-16,2 2-9 16,-4 5-29-16,-4 5-2 15,-3 7-6-15,1 6-4 16,2 4-12-16,9 2-7 15,15 6-3-15,22 6-7 16,20 5-1-16,20 4 6 16,20 0-1-16,14 10 2 15,7 27-10-15,2 15 13 16,-6 17-6-16,-21 21 5 16,-25 17-13-16,-27 9 2 0,-21 4-8 15,-18 1-1-15,-9-3 3 16,-7-2-2-16,-11-7-1 15,-5-9-1-15,-8-8 0 16,0-6 0-16,-23-7 0 16,-10-7 2-16,-12-6 1 15,-15-8-1-15,-11-4 4 16,-14-1-6-16,-9-7 5 16,-8-10-4-16,-12-5 0 0,-8-6 5 15,-7-12-5 1,-9-8 1-16,-3-5 3 0,-2 0-4 15,3-12-1 1,11-19 0-16,11-10 0 0,8-13 0 16,13-17 0-16,7-13-1 15,19-8-2-15,20-4 1 16,27-3 1-16,19-5-4 16,5-8-2-16,45-6 2 15,19 5-13-15,14 19-5 16,5 22 4-16,8 24-7 15,2 18-20-15,3 16-29 16,-2 14-46-16,-7 0-108 16,-14 16-228-16</inkml:trace>
  <inkml:trace contextRef="#ctx0" brushRef="#br0" timeOffset="-20375.85">11912 9176 427 0,'0'0'373'0,"0"0"-356"16,0 0 50-16,0 0 30 15,0 0 24-15,0 0-45 16,40-75 1-16,-45 75-19 15,-22 0-18-15,-12 21-12 0,-22 20-6 16,-15 24 7-16,-22 14 5 16,-15 14-5-16,-14 6-3 15,-11-3-1-15,-5 2-8 16,-1-6-6-16,5-3 0 16,19-12-11-16,22-8-3 15,19-13 2-15,18-12 1 16,14-10-7-16,16-12-41 15,12-8-32-15,19-14-74 16,0-6-58-16,19-35-74 16</inkml:trace>
  <inkml:trace contextRef="#ctx0" brushRef="#br0" timeOffset="-19946.41">10481 8907 480 0,'0'0'495'0,"0"0"-461"15,0 0-9-15,0 0 24 16,132 12 60-16,-65 57-50 16,12 22-16-16,16 22 6 15,9 15-3-15,14 5-4 16,7 2-24-16,6-4 2 15,1-4-8-15,-6-14-2 16,2-10 0-16,-10-21-8 16,-11-19-2-16,-17-17 4 15,-26-17-4-15,-27-8-3 0,-28-9-82 16,-9-12-183 0,-38 0-518-16</inkml:trace>
  <inkml:trace contextRef="#ctx0" brushRef="#br0" timeOffset="-19772.04">12575 10229 1330 0,'0'0'0'0,"0"0"-51"16,0 0-163-1,0 0-242-15</inkml:trace>
  <inkml:trace contextRef="#ctx0" brushRef="#br0" timeOffset="14019.35">20676 8992 906 0,'0'0'225'15,"0"0"-222"-15,0 0 1 16,0 0-4-16,164 46 9 15,-39-28 12-15,28 0 6 16,26 0-12-16,4-3 8 16,-2 2-2-16,2-3-1 15,-7-1 9-15,-1 2 1 16,1 3-7-16,-1-1-7 16,-3 4 2-16,-14 0-7 15,-15-2-2-15,-20-1 6 16,-19-2-8-16,-21-2 1 15,-26-6-7-15,-25-6 2 16,-26-2-6-16,-6 0-6 0,-29 0-75 16,-26-10-179-16,-14-1-314 15</inkml:trace>
  <inkml:trace contextRef="#ctx0" brushRef="#br0" timeOffset="14432.13">22031 10688 84 0,'0'0'1102'0,"0"0"-1075"16,0 0-15-16,116 6-7 16,-31-6 17-16,23 0-11 15,11 0-2-15,4 0-3 16,-1 0 0-16,-9 0 4 15,-10-6 8-15,-13-2-1 0,-14-3-4 16,-12-2-3 0,-13 1-10-16,-15 1 1 0,-12 2-1 15,-10 0 3-15,-14-3-3 16,0 1-36-16,-20-3-271 16,-22-5-487-16</inkml:trace>
  <inkml:trace contextRef="#ctx0" brushRef="#br0" timeOffset="15711.05">19670 6394 893 0,'0'0'3'0,"0"0"-1"0,0 0-1 16,0 0 18-16,0 0-10 15,0 0-7-15,0 0 0 16,0 0 4-16,0 0 15 16,0 0-1-16,0 0-11 15,0 0-5-15,0 0-2 16,0 0-2-16,0 0 0 15,0 0 0-15,0 0 1 16,0 0 2-16,0 0 1 16,0 0-1-16,2 0-3 15,5 0 0-15,-5 0-7 16,2 0-22-16,6 0-31 0,-4-2-4 16,1 1-25-16,-1-4-49 15,-1-3 9-15,-5 0-152 16</inkml:trace>
  <inkml:trace contextRef="#ctx0" brushRef="#br0" timeOffset="16367.12">19231 5432 645 0,'0'0'34'16,"0"0"-6"-16,0 0 76 16,0 0-23-16,0 0-53 15,0 0-18-15,0-6 14 16,0 6 12-16,0 0-13 15,0 2-12-15,0 26-8 16,0 25 31-16,0 29 23 16,-14 25-24-16,-1 23-4 0,-1 8-18 15,6-2-5-15,-2-8-5 16,5-17-1-16,-1-21 0 16,-3-23 4-16,-1-17-4 15,1-17 1-15,5-11-1 16,-3-12 0-16,4-10-3 15,-2 0-82-15,-1-27-111 16,0-28-456-16</inkml:trace>
  <inkml:trace contextRef="#ctx0" brushRef="#br0" timeOffset="16998.42">18945 5166 761 0,'0'0'1'16,"0"0"-1"-16,0 0 18 16,0 0 37-16,172-25 11 15,-98 25-36-15,13 0-8 16,8 0-5-16,11 0 6 15,4 0 1-15,0 0-9 0,-3 0-4 16,-14 0-4-16,-14-2-4 16,-19-2-2-16,-14-3 1 15,-13-2-2-15,-10-1 8 16,-5 2-7-16,-7 2 0 16,-7 3 1-16,-2 3 1 15,-2 0 1-15,0 0 8 16,0-1-6-16,0 1-2 15,0 0-4-15,-6 0 0 16,4 0 0-16,0 0-1 16,0 1-1-16,-1 18 2 15,3 1 0-15,0 4-1 16,0 2 1-16,5 4-2 0,10 4 4 16,5 6-2-16,1 9 0 15,-4 9 0-15,-3 16 1 16,-8 10-1-16,-6 11 2 15,0-1-1-15,0-5 1 16,0-12-2-16,0-4 1 16,0-8 1-16,0 1-2 15,11-8 1-15,5 3 2 16,-1-7-6-16,-3-6 3 16,-6-6 0-16,-6-7 0 15,0-13 0-15,-2-4-10 16,-18-11-1-16,-7-4-62 15,-4-3-7-15,-9 0-76 16,-9-3-42-16,-12-10-24 16</inkml:trace>
  <inkml:trace contextRef="#ctx0" brushRef="#br0" timeOffset="17090.36">19527 6414 22 0,'0'0'414'16,"-204"7"-389"-16,96 7-25 15,6-2-2-15,8 0-3 16,14-4-71-16</inkml:trace>
  <inkml:trace contextRef="#ctx0" brushRef="#br0" timeOffset="42374.71">15600 14602 973 0,'0'0'67'0,"0"0"-62"16,0 0 36-16,0 0 9 15,0 0-16-15,-12 114 3 16,12-68-5-16,4 3 6 16,17 5 12-16,8-8-8 15,4 5-11-15,7-5 0 16,-1-7 4-16,2-9-18 16,-1-2-5-16,1-14-2 15,-6-4-6-15,3-10 0 16,3 0-2-16,7-10-1 15,4-22 7-15,3-16-6 16,5-2-2-16,-4-4-1 0,-2 7 0 16,-5 14 2-16,-1 7-2 15,0 8 1-15,-4 9-1 16,0 8-1-16,3 1 2 16,-5 0-1-16,1 23 1 15,-3 4 0-15,-2 1 3 16,-5 8-1-16,-4-2 4 15,-2 2-3-15,-6-9 4 16,-5 0-4-16,-4-5 3 16,-5-8 2-16,-3-2-1 15,0-3-5-15,1-3 2 0,-1-6-4 16,6 0 0 0,2 0 0-16,15-23 3 0,9-9-3 15,11-6-8-15,4 1-7 16,2 10 12-16,-1 9 3 15,-4 9-1-15,-2 7 0 16,-9 2 1-16,1 0 0 16,1 11 0-16,-2 7-1 15,1 3 1-15,4 4 0 16,5 5 6-16,2 1-4 16,2-4 3-16,1-1 2 15,-4-2 1-15,1-6-1 16,1-6-3-16,-2-8-4 0,2-4 4 15,3 0-1-15,0 0-2 16,10-14-1-16,-3-2 0 16,0 2-1-16,0 4 1 15,-4 3 0-15,-4-8 2 16,-8 1-2-16,-9-1 1 16,-7-8 0-16,0-3-1 15,1-6 2-15,-2-4-2 16,-3 4-4-16,-6 2-9 15,-8 8-9-15,-10 8-28 16,-6 12-73-16,-33 2-176 16</inkml:trace>
  <inkml:trace contextRef="#ctx0" brushRef="#br0" timeOffset="68857.93">16776 13962 642 0,'0'0'59'0,"0"0"-36"15,0 0 50-15,0 0-40 16,0 0-30-16,0 0-3 16,0 0-14-16,0 0-3 15,0-8-17-15,0 11-42 16,0-3 13-16,4 0-55 15,5 0-275-15</inkml:trace>
  <inkml:trace contextRef="#ctx0" brushRef="#br0" timeOffset="76984.89">16980 14039 156 0,'0'0'0'0,"0"0"-5"16,0 0-2-16,0 0 2 15,0 0-43-15,0 0-43 0</inkml:trace>
  <inkml:trace contextRef="#ctx0" brushRef="#br0" timeOffset="77714.28">16624 13852 862 0,'0'0'143'0,"0"0"-100"15,0 0 65-15,0 0 8 16,0 0-68-16,0 0-37 16,0 0-7-16,0 0 1 15,0 0 1-15,0 0 2 0,0 0-2 16,2 0 8-16,1 0 4 16,-3 0-3-16,2 0-4 15,-2 0-5 1,0 0-3-16,0 0 0 15,0 0-1-15,0 0-2 0,2 0 0 16,-2 0 0-16,0 0 0 16,0 0-1-16,0 0-3 15,0 0-2-15,0 0-10 16,0 0-13-16,2 0-4 16,0 0-6-16,-2 2-43 15,2-2-21-15,4 0-66 16,-6-2-101-16</inkml:trace>
  <inkml:trace contextRef="#ctx0" brushRef="#br0" timeOffset="78888.73">16531 14101 187 0,'0'0'55'15,"0"0"-37"-15,0 0 11 0,0 0-6 16,0 0-22 0,0 0-1-16,0 8-94 0</inkml:trace>
  <inkml:trace contextRef="#ctx0" brushRef="#br0" timeOffset="79730.31">16531 14101 235 0,'-25'34'474'0,"25"-34"-451"15,2 0-22-15,0 2 12 16,0 8 28-16,-2 2-20 16,0-2-10-16,0 4 4 15,0 2 29-15,0 7 11 16,-15 7 2-16,-5 3 11 16,-3 7-22-16,-2 0-3 15,-2 0-17-15,-2-2 1 16,-3-5-11-16,0-1 0 0,2-6 0 15,-9 0-7 1,0-2 0-16,-5-2 5 0,1-1-3 16,1-4-10-16,0-3 4 15,2-4-3-15,1-6-1 16,4-4-1-16,1 0 0 16,3 0 0-16,2 0 0 15,-2 0-1-15,-2 0 1 16,-3-4 0-16,0-2 0 15,2 2 0-15,5-2-3 16,3-2 2-16,2 0 1 16,-3 1-2-16,-4-4 0 0,-9 3 0 15,-7-2-1 1,-9 1 0-16,-9-2 3 16,-10 1 0-16,-6-4-1 15,2-2 1-15,5 0 0 0,7-2 0 16,11 1 5-16,8 0-5 15,2-2 0-15,7 2 0 16,-2-1 0-16,1-3 1 16,-2-3 2-16,-5-2-2 15,-2-5-1-15,0 0 1 16,5-2 6-16,3 0-4 16,6 5 3-16,1 2-1 15,5 4 2-15,0 1-5 16,2 4 2-16,-2-1-4 0,-2 0 4 15,-4-3-1-15,1 3-3 16,7 3 0-16,8 4 2 16,7 4 1-16,8 3-2 15,2 1 0 1,2 2-2-16,0 1 1 0,0 0-8 16,0 0 3-16,0 0-27 15,4 0-30-15,10 0-41 16,-3 18-65-16,-5 8-10 15,-6 3-180-15</inkml:trace>
  <inkml:trace contextRef="#ctx0" brushRef="#br0" timeOffset="80236.7">13814 14616 789 0,'0'0'27'0,"0"0"-14"16,0 0 60-16,0 0-19 15,0 0-42-15,0 0-1 16,39-23 24-16,-19 0-4 15,4-13-8-15,2-12-4 16,6-12-2-16,3-11-4 0,6-9 0 16,1 4-7-16,-4 4 0 15,-3 10 0-15,-4 8 3 16,-6 9 0-16,-5 13-1 16,-3 10 9-16,-5 8 0 15,-1 7-4-15,1 5-12 16,3-1 3-16,5 1-2 15,2 2 5-15,3 0-2 16,-3 0 9-16,1 22 4 16,6 12 3-16,-2 15 8 0,6 6 2 15,3 12-8 1,3 0-10-16,3 0-1 16,6-3-7-16,-2-8-5 15,3-7 0-15,3-10 1 0,-4-15-2 16,0-8-1-16,-9-16-51 15,-7 0-140-15,-17-17-202 16</inkml:trace>
  <inkml:trace contextRef="#ctx0" brushRef="#br0" timeOffset="81101.07">16533 13939 223 0,'0'0'255'16,"0"0"-255"-16,0 0-4 16,0 0 3-16,0 0-3 15,0 0-20-15,0 5-17 16,0-8 16-16,0-2 15 0,0 2-130 15</inkml:trace>
  <inkml:trace contextRef="#ctx0" brushRef="#br0" timeOffset="85884.86">13973 14807 527 0,'0'0'40'0,"0"0"-39"16,0 0 1 0,0 0 21-16,0 0-19 0,0 0-4 15,0 0 0-15,9-5 0 16,-9 5 0-16,0 0 0 15,2 0 0-15,0 0-8 16,2 0-23-16,4 0-117 16,-2 0-237-16</inkml:trace>
  <inkml:trace contextRef="#ctx0" brushRef="#br0" timeOffset="90145.39">15990 13790 369 0,'0'0'253'15,"0"0"-241"-15,0 0 16 16,0 0 21-16,0 0-34 16,0 0-8-16,13 1 6 15,-7-1 9-15,-4 3 8 16,1-3-6-16,-3 0-3 16,0 0 8-16,0 0 4 15,0 0-16-15,0 0 0 16,0 0-15-16,0 0 0 0,4 0-2 15,0-5 0 1,4-1-11-16,-2-1-44 0,1 1-34 16,-1 2-68-16,1-2-119 15</inkml:trace>
  <inkml:trace contextRef="#ctx0" brushRef="#br0" timeOffset="90892.63">15990 13790 665 0,'121'-146'81'16,"-127"139"-74"-16,6 3 73 15,-2 0-41-15,2 1-14 16,-2-5-16-16,-3-7-8 0,-1-1 3 16,-8-7 14-16,-6-8-1 15,-6-5-2 1,-6-14-5-16,-6-12-1 0,-4-18-6 15,-5-14-3-15,-6-13 0 16,-7-7 0-16,-5-3 0 16,3 3 0-16,-1 8 1 15,3 15 2-15,2 18-3 16,-6 8 0-16,-3 5 0 16,-7 2-1-16,-2-2 1 15,-4-6-5-15,-3 0 2 0,4-5-6 16,0-3 2-1,10 0 5-15,5-5 1 0,8 6 1 16,2 1 0-16,1 7 1 16,-5 6-1-16,-2 9 0 15,-4 4-1 1,-3 4 0-16,1-2 1 0,4 0 0 16,0 1 0-16,-1 0 3 15,-5 1-3-15,-1 6 0 16,-2 4 1-16,1 8 4 15,4 4 5-15,9 6-5 16,5 4-5-16,6 4 3 16,9-1 6-16,4 4-7 15,1 1 0-15,1 2 1 16,0-2-3-16,0 2 1 0,-3 0-1 16,-1 0 0-16,-8 0 0 15,-5 0 1-15,-6 6-2 16,2-1 2-16,8 4-1 15,5-1 0-15,8 0 1 16,8 0-1-16,2-2 0 16,10-2 0-16,7-2 0 15,1 6-1-15,-1 2-1 16,-1 4-1-16,-1 2 1 16,-1-2 2-16,3-1-2 0,-3-2 4 15,0-3-4 1,3-2 5-16,2-4-3 15,0 0 0-15,2-2-3 16,0 0 3-16,0 0-14 0,0 0-28 16,0 0-59-16,4-2-139 15</inkml:trace>
  <inkml:trace contextRef="#ctx0" brushRef="#br0" timeOffset="91391.87">12729 11747 897 0,'0'0'52'15,"0"0"-31"-15,0 0-10 16,0 0 70-16,0 0-40 16,0 0-38-16,0-14 3 15,0 14-5-15,0 0 7 0,0 0 9 16,0 0 5-16,0 0-1 15,0 0-14-15,0 0-1 16,0 0 2-16,0 0-6 16,0 0 0-16,0 0-1 15,0 0-1-15,0 0-1 16,0 0 1-16,0 0 0 16,0-2 0-16,3-12-6 15,4-10 4-15,-3-9-27 16,0 1-7-16,-2 4 18 15,-2 12-1-15,0 6-35 16,0 4 5-16,0 6-27 16,0 0-56-16,0 0-157 15</inkml:trace>
  <inkml:trace contextRef="#ctx0" brushRef="#br0" timeOffset="91569.09">12658 11681 615 0,'0'0'27'15,"0"0"-27"-15,0 0-1 16,0 0 1-16,0 0 2 16,0 0-2-16,45-3-1 15,-43-4-114-15</inkml:trace>
  <inkml:trace contextRef="#ctx0" brushRef="#br0" timeOffset="92207.74">12658 11681 606 0,'31'-119'9'15,"-31"119"-8"-15,0 0-1 16,0 0 1-16,0 0 17 16,0 0-17-16,0 0 53 15,0 0 58-15,0 0-59 0,-8 10-30 16,-6 14 6-16,-4 11-3 16,-4 8-10-16,-1 9-6 15,4 13-1 1,-1 9 1-16,7 16-5 15,1 7 1-15,5 7-3 0,5 2-2 16,2-6 8-16,0 0-5 16,4-5 2-16,19-3-2 15,4-4 10-15,0-4-2 16,0-5 2-16,-4-7-3 16,2-8-6-16,0-10-2 15,2-4-2-15,2 0 4 0,2 0-4 16,2 3 1-1,3-3-1-15,-1 2 2 0,1 0 6 16,-5-4-7-16,-2 0 3 16,-2-5-3-16,0 0-1 15,-3 0 1 1,3 3 0-16,-1 2 1 0,1-4-2 16,2 2 0-16,-4-6 0 15,-1-2 0-15,-6-6 0 16,-2-1 0-16,-3-6 5 15,1 4-2-15,-6-6 1 16,1 4-1-16,0-6 3 16,-4 0-5-16,-1-3-2 15,-2-2 2-15,0-6-2 16,1-2 0-16,-1-4 0 16,0-2 0-16,0 0 0 15,-2-2-14-15,0-2-121 0,0-30-186 16</inkml:trace>
  <inkml:trace contextRef="#ctx0" brushRef="#br0" timeOffset="92651.9">12852 13900 854 0,'0'0'27'15,"0"0"-26"-15,0 0 46 16,11 115 21-16,10-68-20 15,7 2-20-15,3-1 2 16,5-6 6-16,6-8-15 16,0-8 0-16,1-6 2 15,4-12 0-15,-2-4-5 0,3-4 7 16,6-4-2 0,0-19-12-16,-4-4-4 0,-5-3-3 15,-5-2 0-15,-9 2-4 16,-6 2 2-1,-5 2-1-15,-4-1-1 0,0 4 1 16,-1-9-1-16,5-1-4 16,5-1-101-16,-2 4-103 15,0 6-118-15</inkml:trace>
  <inkml:trace contextRef="#ctx0" brushRef="#br0" timeOffset="93762.02">13458 14743 199 0,'0'0'48'0,"0"0"9"16,0 0 109-16,0 0-15 16,0 0 13-16,0 0-68 15,14-10 1-15,-14 10-2 16,2 0-29-16,-2-3-22 15,0 3-16-15,4 0-12 16,1-3-7-16,3 3-4 16,4 0-3-16,1 0-1 15,2 0-1-15,-1 16 2 0,-1 7 3 16,-1 5-1 0,-9 7-3-16,0 4 4 0,-3-2-1 15,0-1 1-15,-4-2-1 16,-17-5-1-16,-5-12 1 15,-10-1-2-15,-2-6-1 16,-1-8 0-16,2-2 0 16,6 0-2-16,9-22 0 15,6-12-13-15,12-4-5 16,4-1 2-16,4 6 8 16,25 9 6-16,7 12 3 15,7 6 0-15,-1 6 0 16,2 6 2-16,-3 26 9 15,-9 11 13-15,-4 10-1 0,-9 5 10 16,-7 2-1-16,-8 1-3 16,-4-3-11-16,0-7-4 15,-22-4 1-15,-11-7-11 16,-7-7 6-16,-8-12-5 16,2-11-2-16,1-6-1 15,7-4-1-15,7-10 2 16,13-15-3-16,12-12-6 15,6 1-4-15,9 10 6 16,29 4 2-16,4 6 2 16,7 13 0-16,-1 3-6 15,-4 0 6-15,-5 25 0 16,-5 9 0-16,-7 5 2 0,-1-1-1 16,-1-3 5-16,-1-3-6 15,1-5 2-15,-1-12-2 16,3-5-1-16,2-6 1 15,5-4 0-15,1 0-41 16,0-22-113-16,1-12-90 16,-3-6-219-16</inkml:trace>
  <inkml:trace contextRef="#ctx0" brushRef="#br0" timeOffset="94262.18">14118 15031 750 0,'0'0'81'0,"0"0"-77"15,0 0 99-15,0 0-38 16,0 0-30-16,0 0-16 16,-39 0 20-16,29 21 16 15,1 6 3-15,2 3-7 16,0 10-10-16,5 4-1 15,0-1-14-15,2 1-2 16,0 0-12-16,0-8-1 16,0 0-5-16,-2-9-4 15,2-9 0-15,-3-5 0 0,3-9-1 16,0-4-1-16,-2 0 2 16,2 0 2-16,0-18 0 15,0-18-4-15,0-4-11 16,7 2-3-16,13 10 6 15,0 6 7-15,2 12 1 16,1 7-3-16,-1 3 3 16,2 0-1-16,-2 7 1 15,-1 13 0-15,-4 6 0 16,1 1 0-16,-7 9-2 16,-1-1 6-16,-4-8-4 15,-1 5 1-15,-5-7 1 16,0-2 1-16,0-6-3 15,0-8 0-15,-3-4 0 0,-3-5-11 16,-4 0-140-16,0-23-156 16,-7-18-233-16</inkml:trace>
  <inkml:trace contextRef="#ctx0" brushRef="#br0" timeOffset="94554.23">14089 15075 848 0,'0'0'103'16,"0"0"-91"-16,0 0 52 15,0 0-39-15,0 0 39 16,0 0-19-16,136 8-16 0,-83 0 36 16,7 3 0-16,5-8-16 15,-3-3-1-15,-13 0-17 16,-13 0-10-16,-12 0-9 15,-10 0-3-15,-8 0-5 16,-6 0-1-16,0 0 2 16,0 0-1-16,0 0-3 15,0 0-1-15,0 0-1 16,-13 0-32-16,-3 0-102 16,1 0-197-16</inkml:trace>
  <inkml:trace contextRef="#ctx0" brushRef="#br0" timeOffset="99429.17">12079 11087 625 0,'0'0'86'16,"0"0"-28"-16,0 0 28 16,0 0 1-16,0 0-28 15,0 0-26-15,0-68-6 16,7 48 5-16,10-4-2 15,4-1 7-15,-2 0 8 16,4 4 7-16,3 1-13 16,6 2-7-16,3 2-5 15,1 3-5-15,0 4 3 0,-5 5-11 16,3 0-3-16,-3 2-3 16,4 0-2-1,1 0 1-15,-1 2 3 0,3 0-3 16,-5 2-3-16,2 16 0 15,-4 6 0-15,0 2-3 16,-3 4 5-16,1 0-4 16,0 1-2-16,0-2 0 15,0-2 0-15,-2-1 2 16,-4-1-1-16,-6 4 0 16,-1 3 0-16,-3 4-1 15,-1 4 1-15,-4 0 3 16,1 1-1-16,-3-4-2 15,2 4 1-15,-4-3 0 16,-4-1 4-16,0 4-5 0,0-1 2 16,0-2 0-16,0 0 3 15,-6-2-5-15,-4-1 5 16,-1-5-6-16,0-2 1 16,0 0 5-16,-2-2-5 15,-3 0 6-15,-2 0-6 16,-4 0 5-16,-3 0-3 15,0-2-2-15,0-2 4 16,0 1-4-16,-2 2 1 16,0-1 3-16,0 0-2 15,0-1-2-15,0-7 0 16,2-3-1-16,-4-2 2 0,2-5-2 16,-4-2 3-16,-5-2-2 15,0-1-1-15,-2 3-3 16,0 0 3-16,3-1 1 15,-1-1-1-15,5-2-1 16,0 0 1-16,2 0 1 16,0 0-1-16,0-6 0 15,-2-4 0-15,-1-2 4 16,1 1-3-16,2 1-1 16,2 2 1-16,7 1-2 15,5-5 2-15,0-3-1 16,5-3 5-16,2-8-5 15,-2-3 0-15,3-4 0 0,1 1 3 16,-3 2-3-16,-2 2 1 16,2 3 0-16,0 3-1 15,5 0 1-15,-1 1-1 16,5-8 2-16,0-3 0 16,0-8-1-16,5 0 2 15,6-2 0-15,-3 2 5 16,4 8-5-16,-1 2 1 15,2 0-1-15,3 2-1 16,1-1-1-16,4-3-1 16,1 3 0-16,3-4 4 15,4 1 2-15,2-2-6 0,5 2 3 16,-1 0-2 0,3-1-1-16,-1 4 3 15,2 0-4-15,-1 2 2 0,-5 5-1 16,-4 1 3-16,-2 9-2 15,-8 2 1-15,4 2 0 16,4 2-2-16,6 1 0 16,5-2 0-16,7 5 0 15,-1-2 1-15,3 3 0 16,0 1-2-16,-7 0-3 16,-4 0 3-16,-5 0 1 15,-6 1 0-15,1 12 0 16,0 1 1-16,1 6-2 0,1 0 2 15,0 5-1 1,0 2 0-16,0 1 0 0,-1 3-1 16,-1-2 1-16,-1 5 1 15,-5 0-1-15,-5 4 0 16,-5 1-4-16,-6 2 4 16,-4 4 4-16,0 0-3 15,0 6 0-15,0-1 1 16,-6-4-1-16,-6-2-1 15,1-4 0-15,-5-1 0 16,-1-1 4-16,-8-2-3 16,-2 4 2-16,-4-2 1 15,-2 0-4-15,-5-2 3 0,2 0-2 16,-1-2 0-16,5-2 2 16,-4-1-2-16,-3-4 1 15,-2-3-1-15,-4 1 2 16,-5-3-3-1,-4-3 0-15,-2-4 0 0,5-5 0 16,2-4 0-16,4-4-1 16,5-1 1-16,-2-1 0 15,-1 0 1-15,-1 0-1 16,-3-9-2-16,-4-5 2 16,2-4 0-16,5-3 1 15,1-2-1-15,7-6 2 16,5-2-2-16,4-6 4 15,5-5-1-15,5-8 0 0,-2-3-6 16,6-4 7-16,3-1-3 16,2 0-1-16,6-2-1 15,2-3 0-15,0 5 1 16,0 0 1-16,16 8-1 16,6 1-1-16,4 5 0 15,8 4 1-15,2 0-1 16,4 4 3-16,2 0-4 15,1 4 2-15,-1 4 0 16,-1 1 0-16,3 4 0 16,-2-2 0-16,0 8 4 15,-1-3-4-15,-2 5-3 16,-5 5 3-16,-1-1 1 0,3 3-1 16,2 1-1-1,0 1 1-15,1 6 0 0,1 0-4 16,-2 0 4-16,5 9-2 15,-1 10 0-15,1 2 2 16,-5 2-4-16,-7-1 4 16,-6 3 0-16,-7 0-1 15,-3 5-2-15,-2 3 3 16,1 2-3-16,-4 8 3 16,4 1 0-16,-2 1 0 15,2 3 0-15,0 2 1 16,-5 4-2-16,-5 4 2 0,-2-4-1 15,-2 1 0-15,0-7 0 16,0-3 0-16,-6-2 2 16,-5-3-2-16,-1-2-1 15,-2 0 1-15,0-1-1 16,-6 0 2-16,-7-1 1 16,-2-2 1-16,-2-1-2 15,-3-4-1-15,1-5 1 16,-2-3 0-16,-3-5 0 15,-1-4-1-15,-3-4 1 16,0-4-1-16,-1-4 0 16,2 0 0-16,3 0-1 15,-3-18-1-15,6-4 2 16,1-5 0-16,3 0 0 16,4 1-1-16,-2-2 1 0,0 1 0 15,0-2-1-15,0 0 1 16,2-6 0-16,8-7-1 15,3-8 1-15,7-12-1 16,9-14 1-16,0-12-10 16,0 1-9-16,4 7-6 15,13 13-15-15,1 17-24 16,1 12-43-16,-1 7-107 16,-3 9-208-16</inkml:trace>
  <inkml:trace contextRef="#ctx0" brushRef="#br0" timeOffset="128775.08">16254 10592 1089 0,'0'0'68'16,"0"0"-57"-16,0 0 33 15,0 0 10-15,0 0-1 16,0 0 2-16,0 0-24 16,0 107-1-16,-2-74-3 15,-2 1-9-15,0 4-4 0,0 2 1 16,4-2-10-16,0-2 12 16,0-4-14-16,0-6-1 15,0-8-2-15,-4-5 5 16,-1-3-5-16,-1-6 0 15,4-4-6-15,2 0 6 16,0 0-1-16,7-27-14 16,24-17-2-16,12-10 17 15,1-3 0-15,-4 5 0 16,-9 16 0-16,-11 17-1 0,-7 13 1 16,-5 6-5-1,-4 4 0-15,0 26 2 0,-2 11 3 16,-2 9 2-16,0-1 1 15,0 0 4-15,0-9-6 16,0-5 1 0,3-11-3-16,-1-5 3 0,2-8-2 15,0-7 0-15,4-4-2 16,9-6 2-16,10-29 0 16,13-19-2-16,9-11-7 15,1-3-11-15,-4 10 7 16,-8 15 10-16,-12 20-1 15,-7 17 2-15,-13 6-7 16,-4 22-1-16,-2 16 10 16,0 10 6-16,-4-4 2 0,-8-2 2 15,8-3-5-15,4-6-3 16,0-2-2-16,2-5 4 16,23-8 4-16,4-10-7 15,8-8 1-15,2 0-2 16,1-25 0-1,-2-22-10-15,-3-10-34 0,-6 0 8 16,-6 9 15-16,-10 15 21 16,-11 17 1-16,1 13-1 15,-3 3 19-15,0 0-19 16,0 13-4-16,0 13 4 16,-8 8 8-16,0 2 5 15,1 2-4-15,5 0-4 16,2-2-3-16,0 3-1 0,13-8 3 15,7-2-4-15,0-11 0 16,-4-11-38-16,-3-7-87 16,1-6-44-16,-1-31-117 15,3-18-295-15</inkml:trace>
  <inkml:trace contextRef="#ctx0" brushRef="#br0" timeOffset="128905.33">17310 10653 695 0,'0'0'247'0,"0"0"-229"15,0 0 107-15,0 0-82 16,0 0-35-16,0 0-8 0,-13-13-4 16,13 26-35-16,9 0-182 15,0-3-646-15</inkml:trace>
  <inkml:trace contextRef="#ctx0" brushRef="#br0" timeOffset="129285.36">17533 10839 801 0,'0'0'337'0,"0"0"-319"16,0 0 11-16,0 0-23 15,0 0 54-15,0 0-6 16,5 111-22-16,-5-60 12 16,-14 1-4-16,1 0-4 15,4-6-25-15,4-8 5 0,3-8-2 16,2-10-11-16,-2-6-3 15,0-10 1 1,0-4 1-16,-5 0-2 0,3-16 11 16,-1-20-11-16,2-16-15 15,3-14 9-15,0-10-1 16,29-3 0-16,8 11 4 16,3 16 3-16,-7 27 0 15,-4 22-2-15,-4 3-2 16,-8 46 4-16,-5 17 12 15,-8 8 0-15,-4 8-3 16,0-7-4-16,-2-6-4 16,-10-10-1-16,4-12-3 0,-3-7-78 15,1-16-177-15,10-10-815 16</inkml:trace>
  <inkml:trace contextRef="#ctx0" brushRef="#br0" timeOffset="137800.09">12571 11428 528 0,'0'0'30'15,"0"0"-30"-15,0 0 0 16,0 0 9-16,0 0 3 16,0 0-11-16,0 0-1 15,16-25-6-15,-5 25-5 16,3 0-73-16,-3 0-171 16</inkml:trace>
  <inkml:trace contextRef="#ctx0" brushRef="#br0" timeOffset="138386.32">13748 15647 889 0,'0'0'88'0,"0"0"-80"15,0 0 68-15,0 0-1 16,0 0-54-16,0 0-13 15,-3 0-7-15,3 0-1 16,0-10 0-16,-2-12-69 16,-7-14-220-16</inkml:trace>
  <inkml:trace contextRef="#ctx0" brushRef="#br0" timeOffset="139056.03">16497 13794 566 0,'0'0'381'0,"0"0"-356"16,0 0 13-16,0 0 38 16,0 0-13-16,0 0-37 15,-14-68-18-15,12 62-2 16,2 2 3-16,0 4 9 15,0 0-14-15,0 0 0 16,0-2 0-16,0 2-4 0,0 0 2 16,0 0-2-16,0 0 0 15,0 0-13-15,0 0-70 16,-2 0-111-16,-4 0-192 16</inkml:trace>
  <inkml:trace contextRef="#ctx0" brushRef="#br0" timeOffset="139387.94">16913 13694 333 0,'0'0'558'16,"0"0"-541"-16,0 0 68 0,0 0 49 15,0 0-57 1,0 0-20-16,52-14 24 0,-52 14 10 15,-2 0-28-15,-23 11-21 16,-6 14-10-16,-4 8-4 16,1 8-3-16,-1 8-5 15,-6 3-6-15,-1 7 0 16,-4 2 2-16,-6-3-9 16,0-5-5-16,4-4-1 15,5-12 1-15,5-6-2 16,12-12 0-16,5-8-2 15,10-1-29-15,9-10-46 16,2 0-35-16,0-26-34 16,13-16-211-16,14-10-338 15</inkml:trace>
  <inkml:trace contextRef="#ctx0" brushRef="#br0" timeOffset="139817.82">16431 13596 592 0,'0'0'39'0,"0"0"37"16,0 0 106-1,0 0-31-15,0 0-35 0,0 0-1 16,77-25-24-1,-52 36-24-15,4 16-12 0,4 14-15 16,5 8-3-16,5 10-5 16,5 1-13-16,8-1 9 15,4-6-18-15,3 0 2 16,-3-8 2-16,-2-1-4 16,-12-2 5-16,-10-7-1 15,-12-1-2-15,-7-8-2 16,-7-4-4-16,-4-6-5 0,-1-5 1 15,-5-5-1 1,3-5-1-16,-3-1 3 16,0 0-2-16,0 0-1 0,0-18-5 15,-5-7-49-15,-8-4-27 16,-3 1-22-16,5 4-54 16,2-2-168-1,1 4-437-15</inkml:trace>
  <inkml:trace contextRef="#ctx0" brushRef="#br0" timeOffset="158204.76">13188 10457 575 0,'0'0'243'15,"0"0"-191"-15,0 0-44 16,0 0 14-16,0 0 20 16,0 0-16-16,0 0-1 15,0 0 19-15,45-12-7 16,-36 12-4-16,2 0-3 16,-2 0-1-16,0 6-2 15,-3 2-13-15,1 4 0 16,-2 4-1-16,-5 3 0 0,0-1-3 15,0 0-5 1,-2-1 0-16,-16 2 3 0,-7-5-6 16,0-5 3-16,2-3 0 15,-2-6-3-15,4 0-2 16,-1-1-4-16,5-22-4 16,5-9-1-16,1-7 2 15,9-2 3-15,2 1 0 16,0 8 2-16,0 8 2 15,11 6-3-15,7 6 2 16,7 4 1-16,2 5 0 16,2 3 9-16,2 0 5 15,-3 17-3-15,-4 17-2 16,-3 7 7-16,-8 12-1 16,-8 1-3-16,-5 0 2 0,0 1-4 15,-3-5-6-15,-21-4 4 16,-7-8 2-16,-8-7-5 15,0-4-2-15,1-10 1 16,0-6-3-16,5-7 4 16,2-4-5-16,4 0 0 15,7-15-4-15,4-14-8 16,9-9-1-16,7 0 5 16,0 1-2-16,0 10 7 15,12 11-2-15,7 7 2 16,4 9 1-16,4 0-3 15,-1 21 5-15,3 14 5 16,-4 8-1-16,-3 1 4 16,-2-5-1-16,-3-8-4 0,2-2-3 15,-1-11 2-15,-1-4-2 16,4-6 0-16,5-8-2 16,3 0-2-16,5-13-44 15,-5-17-95-15,-2-16-160 16</inkml:trace>
  <inkml:trace contextRef="#ctx0" brushRef="#br0" timeOffset="158852.91">13629 10535 293 0,'0'0'14'0,"0"0"261"15,0 0-223-15,0 0 33 16,0 0-2-16,0 0-25 16,0 0 0-16,25-32 1 15,-22 12-10-15,-3-1-4 16,0-6-14-16,0 1-6 0,0 2-10 15,0 4 0 1,0 6 0-16,-6 6 5 0,-2 6 7 16,-6 2-5-16,3 0-15 15,-6 4-7-15,1 14 2 16,1 6 4-16,3 1-1 16,3-2 0-16,5 1-1 15,2-4 0-15,2 0 0 16,0-1 1-16,4-2-1 15,12 4-1-15,6-2 0 16,3 3 3-16,-1 0 5 16,-1 3-4-16,-2 0-2 15,-5 2 1-15,-4-1-4 16,-4 2 5-16,-5 0 2 16,-3-2-5-16,0 0 4 0,0-6-3 15,0-4 0-15,-3-6-3 16,-6-4 0-16,-4 1 4 15,-7-6-3-15,-5-1 2 16,-2 0 1-16,1-8-6 16,4-18 0-16,4-10 0 15,7-6-8-15,11-4 7 16,0 0-2-16,6 9 1 16,18 1-1-16,8 9-1 15,2 4-8-15,-3 10-14 16,-4 5-50-16,-10 3-55 15,-14 3-197-15</inkml:trace>
  <inkml:trace contextRef="#ctx0" brushRef="#br0" timeOffset="162448.13">14341 11965 306 0,'0'0'5'0,"0"0"94"15,0 0 20-15,0 0-119 16,0 0-4-16,0 0-7 0,6 0-5 16,-2 0-60-16,-1 0-75 15</inkml:trace>
  <inkml:trace contextRef="#ctx0" brushRef="#br0" timeOffset="163389.01">14120 15624 294 0,'0'0'460'0,"0"0"-450"16,0 0 1-16,0 0 0 16,0 0-1-16,0 0-9 15,0-3 12-15,0 3 40 16,-5 0 6-16,3 0-24 15,-3 0-23-15,3 0-10 16,2 0-2-16,-2 0-9 0,2 0-81 16,0 0-146-16</inkml:trace>
  <inkml:trace contextRef="#ctx0" brushRef="#br0" timeOffset="164112.34">17761 15187 746 0,'0'0'42'0,"0"0"-42"16,0 0-1-16,0 0 1 16,0 0 0-16,0 0-25 15,0 18 0-15,0-18 22 16,0 0 3-16,0 0-86 15,0 0-37-15,0-1-235 0</inkml:trace>
  <inkml:trace contextRef="#ctx0" brushRef="#br0" timeOffset="164712.27">19861 15033 269 0,'0'0'75'15,"0"0"164"-15,0 0-209 16,0 0 2-16,0 0-5 0,0 0-24 16,9 2-3-1,-7-2-4-15,0 0-40 0,-2 0-211 16</inkml:trace>
  <inkml:trace contextRef="#ctx0" brushRef="#br0" timeOffset="170811.12">12199 9168 355 0,'0'0'10'16,"0"0"141"-16,0 0-46 15,0 0 10-15,0 0-8 16,0 0 10-16,0 0-16 16,10 8-32-16,-10-8-44 15,-12 0-11-15,-1 0 0 16,-5 0-11-16,0 0 1 15,0 0-2-15,-2 0 0 16,-7 0-1-16,-6 10-1 0,-14 17 0 16,-9 14 1-1,-12 11 3-15,-11 10 6 0,-10 7 1 16,-18 5 3-16,-13 2 4 16,-20-4-9-16,-7-5-3 15,-21-6 5-15,-5-6-6 16,1-5-2-16,5-8-3 15,20-6 0-15,18-5 2 16,19-2-2-16,26-3 0 16,21-4 0-16,23-6-3 15,20-9-26-15,14-2-39 16,6-5-69-16,24-2-65 16,28-26-31-16,12-10-280 15</inkml:trace>
  <inkml:trace contextRef="#ctx0" brushRef="#br0" timeOffset="171406.37">10501 9038 739 0,'0'0'30'16,"0"0"-30"-16,0 0 0 16,0 0 36-16,11 106-15 15,1-60-9-15,5 0 25 16,10 5 7-16,4 0-1 16,10 7 22-16,7 4-8 0,10 9-3 15,11 1-18 1,12 2-3-16,6-2 6 0,8-4-20 15,8-5-6-15,-3-5-6 16,3 0-6-16,-9-3 4 16,-10 0-2-16,-13-3-1 15,-15-5 0-15,-16-7 0 16,-9-7-1-16,-10-4 2 16,-6-8 2-16,1-2 5 15,1-3-4-15,-1-3-4 16,1-6 3-16,0-1-2 15,-7-4-1-15,-1 0-1 16,-7-2 0-16,-2 0 1 16,0 0-2-16,0-16-43 15,-17-14-116-15,-19-10-348 0</inkml:trace>
  <inkml:trace contextRef="#ctx0" brushRef="#br0" timeOffset="199611.77">10892 9068 364 0,'0'0'345'15,"0"0"-234"-15,0 0-16 16,0 0 20-16,0 0-12 15,0 0-42-15,0 0 4 16,-12 0-25-16,12 0 12 16,0 0-2-16,0 0-3 15,0 0-16-15,-2 11-4 16,2 10-14-16,0 11 4 0,0 10 5 16,0 0 2-1,4-4-14-15,7-8-7 16,5-8-3-16,2 0-10 0,5 6 10 15,6-2 0-15,0-5 24 16,8-10-10-16,5-11-9 16,16-10 1-16,21-34 10 15,16-23-8-15,18-26 6 16,8-17-4-16,11-11-5 16,3-5 6-16,5 1 0 15,3 8 0-15,9 10 0 16,6 9-10-16,10 8 9 15,7 9-10-15,3 9 2 16,-8 7-2-16,-26 8 1 16,-30 8-1-16,-41 11 6 15,-30 11-5-15,-26 10 12 0,-9 8 3 16,-8 4-6-16,0 5-10 16,0 0 0-16,-14 0-9 15,-17 24 8-15,-5 4-31 16,2 1-60-16,8-2-64 15,8-10-78-15,3-7-293 16</inkml:trace>
  <inkml:trace contextRef="#ctx0" brushRef="#br0" timeOffset="199762.78">13705 8340 349 0,'0'0'1089'0,"0"0"-1079"0,-147-72-3 15,118 61 7-15,14 11-14 16,6 0-9-16,2 12-245 16,-4 1-952-16</inkml:trace>
  <inkml:trace contextRef="#ctx0" brushRef="#br0" timeOffset="212615.95">10495 9970 356 0,'0'0'28'0,"0"0"4"0,-69-102 11 16,53 80 46-16,1 4-43 16,1 3 25-16,1 2 5 15,1 2-15-15,4 7-19 16,3 2 19-16,3 2-27 15,0 0-1-15,2 0-11 16,0 0-3-16,0 0-10 16,0 0 3-16,0 0 2 15,0 0-3-15,0 0-2 16,0 0 3-16,6 10 2 16,7 9 4-16,3 2-2 15,1 3 0-15,0 5-10 0,1 1 4 16,-1 4-6-16,4 4 2 15,-1 4 0-15,4 2-2 16,3 6 8-16,2-2-5 16,2 2 5-16,4 3-4 15,6-2-7-15,1 10 10 16,0 5-4-16,3 6-1 16,1 12 3-16,-3 6-2 15,-5 4 1-15,0 2-5 16,-7-7 5-16,-2-6-8 15,2-1 0-15,-2-6 0 16,7-3 4-16,4-1-4 16,7-2 0-16,4 8 6 15,7 6-4-15,3 4-2 0,-9 3 1 16,-4-5-1-16,-13 6 2 16,-8-2 1-16,-14 0-1 15,-1-3-2-15,-8-13 3 16,5-4-1-16,-1-6-1 15,4-6-1-15,1 0 1 16,1-1 0-16,3 6 2 16,3-2-2-16,3 5 0 15,3 4 4-15,5-1-5 16,0-3 0-16,6 0 3 0,3-1-2 16,6 6 0-1,3 0-1-15,3 1 4 0,-4-4-3 16,-3-8-1-16,-7-2 1 15,0-6-1-15,1 1 0 16,7 1 0-16,2 0 1 16,10 8 1-16,0 2-2 15,2 4 2-15,-2 2-2 16,3-2 0-16,-6 1-2 16,3-9 2-16,-7-2 0 15,-2-6-2-15,-1-5 2 16,-6-9-1-16,4 2 1 15,8-4 0-15,4-2 1 16,4 1-2-16,7 7 0 16,0-1 1-16,9 7 0 0,14 7 1 15,10-2-1-15,16 8 0 16,13-1 1-16,10-3 1 16,13-4-2-16,14 1 5 15,7-6-4-15,1 2 1 16,-7 5 6-16,-18-1 2 15,-10 0-9-15,-10 3 0 16,-4-7 1-16,-2 0-2 16,4-3 1-16,3 3 2 15,4 3-2-15,5-1-1 16,8 4 2-16,7 1-1 16,2-3 6-16,7-1 2 15,-1-4-9-15,6 1 0 0,-1 2 4 16,-6-2-4-16,-9 4 0 15,-10-4 0-15,-8-2 1 16,2-4 0-16,3-8 3 16,6-6-4-16,7-1-4 15,6-11 4-15,11 0-1 16,3 0 1-16,3 4 0 16,-13-4 1-16,-12 0 0 15,-14-2-1-15,-11-6 0 16,0-10 4-16,2 0-3 15,12 0-1-15,19-18 0 16,13-4 0-16,14 4 0 16,1 18-6-16,-19 0 5 15,-24 8 2-15,-22 13-2 0,-21-6 3 16,-10 3-1-16,-10-14 1 16,0-4-1-16,12-4-1 15,9-31 2-15,15-20-2 16,12-15 0-16,11-3 5 15,-2 1-4-15,-17 17-1 16,-22 7-6-16,-29 1 6 16,-24-3 0-16,-17-11 3 15,-20-7 3-15,-10-12-6 16,-2-10-1-16,-23-8-7 16,0-5 5-16,6-2 0 15,13 2-3-15,6 3 6 0,0 3-2 16,0 7 2-1,-7 0 0-15,-10 6 1 0,-4 2-1 16,-3-1 0-16,-3 7-1 16,0-1 1-16,5 2 0 15,9-1 0-15,11-1 0 16,2 1-2-16,0 2 2 16,15 2 0-16,1 2 0 15,-5 5 2-15,-5-3-2 16,-6 2-2-16,0 0 2 15,-6-5 0-15,-28-5-2 16,-11-2 2-16,-3-1-2 16,-4-4 2-16,6-5 0 0,1-9 1 15,1-4-1-15,-4 2 0 16,-2 6 0-16,-20 15 0 16,-19 8-2-16,-32 6 2 15,-29 0-1-15,-31 0 1 16,-20-7-7-16,-3-1 6 15,3-2 0-15,14 2 1 16,24 1 0-16,18 2 0 16,12-3 0-16,8-5 0 15,-3 1 3-15,-1 1-3 16,2 4 0-16,-6 3 0 16,-4 1-4-16,-2-1 3 0,-4-2 1 15,9 4 1 1,10-1-1-16,8 12 0 0,11 2-4 15,0-1 4-15,1-3 5 16,-8-2-5-16,-4-2 1 16,1-1-1-16,-1 1 0 15,6-2-3-15,8 3-1 16,4-3 3-16,9 6 1 16,8-2-2-16,8 0 2 15,4-6 1-15,-3 1-1 16,-3-4-2-16,-8-2 2 15,-1-3-1-15,-9-1 3 16,-2-2-4-16,-1-3 1 16,1-2-1-16,5-4 2 15,7 4-2-15,2 1-2 0,8 5 4 16,8-1-3-16,3-5 2 16,6-1 0-16,-2 2 0 15,-4 5-1-15,-15 4 2 16,-14 3-3-16,-12 1 2 15,-6 5-3-15,-2 5 1 16,9 10 2-16,3 13 0 16,4 9 1-16,3 14 0 15,-1 11 0-15,-2 0-4 16,0 11 4-16,-7 24-3 0,-12 11 1 16,-13 10 2-1,-4 12-1-15,1 8-9 16,13 8 1-16,10 11-8 15,13 1-47-15,21-3-258 0,19-9-251 16</inkml:trace>
  <inkml:trace contextRef="#ctx0" brushRef="#br0" timeOffset="213965.73">12182 11089 658 0,'0'0'48'16,"0"0"-5"-16,0 0 56 16,0 0 1-16,0 0-11 15,0 0-72-15,-27-77 10 16,49 52 18-16,0 0 14 15,3 3-18-15,-1 3-1 16,12-3-16-16,11-1 2 16,8 5-9-16,12 4-6 0,3 7-1 15,-12 7-3-15,-12 0-1 16,-6 2-1-16,-9 15-1 16,-4 9-1-16,2 2-2 15,0 11 1-15,6 9 2 16,4 12 1-1,3 9-1-15,0 10-2 0,-1 5 1 16,-6-1 1-16,-8-5-1 16,-10-4-3-16,-10-8 0 15,-7-8 2-15,0-2-1 16,-2-2 0-16,-24 4 3 16,-11 2 0-16,-4 5 2 15,-4-3-1-15,-9-1 0 16,-6-6-1-16,-9-2 5 0,-11-7-3 15,-3-6 1-15,3-8-4 16,4-10-2-16,9-14 1 16,5-8-2-16,0-2 0 15,-1-32 3-15,-1-9-2 16,-5-7 0-16,1-4 0 16,2 0 0-16,-1 0 0 15,5 0 2-15,8-2-3 16,12-4 1-16,17-10-1 15,23-12-3-15,2-15 3 16,31-7 0-16,23-5 0 0,8 5-1 16,3 12 1-1,-3 16 0-15,-4 15 1 16,-4 12 2-16,-1 10-3 0,-2 12-1 16,-1 10-5-16,0 10 6 15,4 7-48-15,8 0-79 16,3 9-209-16</inkml:trace>
  <inkml:trace contextRef="#ctx0" brushRef="#br0" timeOffset="-213981.17">15305 13203 881 0,'0'0'29'15,"0"0"-12"-15,-11-103 70 16,51 86-47-16,18 0-29 0,15 1 3 16,12-1-9-1,11-4-2-15,4-7 1 0,11-10 16 16,17-5 7-16,10-2 11 15,12 1-12-15,2 5 5 16,10 9-1-16,-2 7-7 16,2 9-10-16,6 1 1 15,-10 7-7-15,-4 6 2 16,-13 0 2-16,-8 0-2 16,-6 6-4-16,-3 15 5 15,-3 10-9-15,-8 3 5 16,-6 4-1-16,-7-1 1 15,0-3-5-15,3-1 6 16,0 3-5-16,-10 2 1 16,-6 4-1-16,-12-1-2 0,-12 1 1 15,-9 4-1-15,-11 2 2 16,-15 2-1-16,-10 9 5 16,-16 5 0-16,-2 6 10 15,0 2-12-15,-20 2 3 16,0-7 4-16,-2-7-6 15,-1-8-4-15,3-6-1 16,-2-4 2-16,0 0 0 16,0 1-1-16,-9 2 0 15,-6 1 0-15,-5 3 1 16,-7 1-1-16,-2-2 0 16,0 2-1-16,-3-6 0 15,-1-1 1-15,-1-2 1 16,-4 0-1-16,0 0 0 0,-7 3 1 15,-3-3-2-15,-7-7 0 16,-8-4 3-16,-6-5 1 16,-1-8-3-16,-4 1 3 15,1-2-4-15,-10-2-1 16,-6-4 0-16,-3-2 1 16,-2-8 1-16,5 0 2 15,1 0-2-15,4-21 1 16,-4-10-1-16,4-13 0 15,-2-10 2-15,2-5-2 16,-2 2-1-16,0 1 1 0,2 3-1 16,8-1 0-1,14 4 0-15,10 4 0 0,8 0-2 16,8-2 2 0,4-1 0-16,10-6-1 0,10-12 0 15,16-16-2-15,11-22 0 16,7-6-9-16,0 11-11 15,17 24 5-15,-2 30 2 16,-2 22-18-16,3 18-46 16,-1 6-87-16,1 0-189 15</inkml:trace>
  <inkml:trace contextRef="#ctx0" brushRef="#br0" timeOffset="-211250.79">12353 11458 300 0,'0'0'227'15,"0"0"-172"-15,0 0 0 0,0 0 8 16,0 0-22-16,0 0-19 16,0 0 3-16,-71-7 27 15,102-10 7-15,18-8 10 16,11-2-3-16,12-2-6 15,-6 9-18-15,-12 6 5 16,-19 7-14-16,-17 7-3 16,-11 0-22-16,-7 0 0 15,0 0-8-15,0 0 6 16,-9 3 0-16,-15 11 3 16,-13 0-7-16,-9 2-2 0,-12 4 4 15,-13 9-4-15,-7 5-1 16,-7 10-1-16,7-4-3 15,16-4 4-15,19-9 1 16,28-10-2-16,15-9-2 16,8-8-6-16,40 0 6 15,18-21 4-15,17-26 0 16,13-9 1-16,4-6-1 16,-4 6 1-16,-17 9 4 15,-25 19-5-15,-27 14 3 16,-23 14 0-16,-4 0 17 15,-28 24-15-15,-21 15-3 16,-18 7 0-16,-5-1-2 16,1 0 0-16,2 1-1 15,0-4 1-15,9-4 0 16,13-9 0-16,13-13 0 0,22-9-1 16,12-7 0-16,8-2 0 15,44-30-5-15,23-22 4 16,23-17 3-16,16 0-1 15,2 6 1-15,-16 21-1 16,-29 26 3-16,-38 18-7 16,-33 34 6-16,-21 38-2 15,-47 25 12-15,-22 3-1 0,-14-3-8 16,7-16-2 0,12-16-1-16,22-19-2 0,24-16 1 15,22-16 1-15,17-14-2 16,21-8-20-16,35-36 7 15,21-22-25 1,12-12-55-16,-4-9-447 0</inkml:trace>
  <inkml:trace contextRef="#ctx0" brushRef="#br0" timeOffset="-210871.52">13639 10713 599 0,'0'0'113'0,"0"0"-25"16,0 0-37-1,0 0-5-15,0 0-16 0,0 0-8 16,-3 0-12-16,3 0-8 15,-7 0-1-15,-8 0-1 16,-12-1-462-16</inkml:trace>
  <inkml:trace contextRef="#ctx0" brushRef="#br0" timeOffset="-203029.7">10780 9399 372 0,'0'0'0'0,"0"0"-9"16,0 0 8-16,0 0-8 16,0 0 3-16,0 0 6 15,0 0 3-15,-13-14 12 16,17 1 52-16,-4-1-21 16,0 0-26-16,0-2-3 15,-16 0-5-15,3 0-8 0,-1 0-4 16,10 0 15-16,4-5-12 15,0-4 14-15,20 3 17 16,9 0 4-16,2 8 11 16,1 3-6-16,1 4-5 15,2 1-5-15,11 2-6 16,8-2 5-16,16-2 2 16,14-3-11-16,13-3 10 15,3-1 0-15,-2 5 1 16,-11 4 2-16,-14 6-6 15,-11 1-6-15,-10 28 0 16,-10 11-9-16,-9 12 1 16,-4 7-1-16,-4 4-6 15,-2 7 0-15,-4 3 0 16,1-1-3-16,1 2 1 0,-6-1-3 16,-9-4 1-16,-6 4-1 15,0-5 3-15,-19 0 0 16,-17-4 3-16,-4-4 0 15,-7-6-2-15,-2-6 3 16,-2-3-8-16,2-8 0 16,-3-4 0-16,4-1 4 15,-6-4-5-15,-2-4 2 16,-7-4 1-16,-3-8-2 16,-1-2-3-16,1-8 8 15,6-2-7-15,4 0 2 16,0 0-2-16,1-10 2 0,1-4-3 15,-6-3 1 1,2-4-1-16,2-3 1 0,5-2-1 16,4-8 2-16,2-9-2 15,5-7 1-15,7-14 4 16,2-10-2-16,6-10 5 16,5-2-7-16,5 3 6 15,4 13-5-15,1 12 5 16,6 4-3-16,4-2 0 15,0-6 1-15,22-5-4 16,7-5 3-16,5-2-2 16,6 2 4-16,-1 5-5 15,4 9 0-15,2 7-1 16,4 3 3-16,5 3-3 16,6 3 1-16,4 4 0 0,5 0 1 15,2 6-2-15,-2 4-3 16,-1 6 3-16,-8 4 0 15,-2 5-4-15,-3 6 4 16,1 1 0-16,2 1 1 16,2 4 0-16,0 1-2 15,-2 0 2-15,-2 7-2 16,-5 18 1-16,-2 5 0 16,-7 9 1-16,-9 11-1 15,-4 7 0-15,-8 5 1 0,-4 3-1 16,-3-2 3-1,-2 2-5-15,1-2 3 0,0 2-1 16,-3-3 0-16,2 0 0 16,-5 0 0-16,-5 1 0 15,-2 1 3-15,0 0-3 16,-21 0 0-16,-7 1 3 16,-3-3-3-16,-3-8 1 15,-4-4 0-15,-2-10-1 16,-5-6 8-16,-3-3-8 15,-6-6 2-15,-2 0-1 16,-4-4 0-16,0 2 0 16,1-4-1-16,3 0 1 15,2-4 0-15,0-3-2 16,4-3 2-16,-4-8-1 0,-6-1 6 16,-7 0-5-16,-7-22-1 15,-3-10 0-15,-2-8 1 16,10-6-2-16,11-2 1 15,14 0-1-15,5 2-2 16,10-3 3-16,8 5 0 16,0 1 0-16,6-6 0 15,-1-3 1-15,3-10-1 16,2-10 0-16,6-12 0 16,5-10-1-16,0 0 0 15,9 5 1-15,13 13 1 16,7 14-1-16,5 8-1 0,7 4 1 15,7 1 2-15,8 4-2 16,6-2-1-16,9 0 1 16,3-1 0-16,0 9-3 15,-6 1 3-15,-5 7 2 16,-3 9-2-16,-2 6-6 16,2 8 6-16,5 8-2 15,1 0 2-15,2 6 0 16,1 16 0-16,-2 6-2 15,-5 8 1-15,-4 4 1 16,-12 5-1-16,-5 5 1 16,-5 6-2-16,-7 7 2 15,-8 0 0-15,0 9 0 16,-3 1 0-16,-5 1 0 0,1 0 0 16,-2 2 1-1,-3 2-1-15,3-3 0 16,-7-2 2-16,1-4-2 0,-6 1-3 15,0 0 3-15,-2 4 0 16,-21-1 1-16,-8-5-1 16,-5-8 0-16,-3-6 4 15,-4-4-3-15,3-6-1 16,-2-3 0-16,-1-6 0 16,-1 2 0-16,-4-5 0 15,0-3 0-15,-6-2 0 0,-2-10 0 16,-2-2 0-16,0-11 0 15,1-4 0-15,-1 0 3 16,2-2-3-16,0-15 1 16,-2 4-1-16,0 3 1 15,-4 0-1-15,-3-1-1 16,-2 3 1-16,5-9 0 16,4-2-2-16,10-6 2 15,9-9-2-15,6-14 1 16,8-16 0-16,6-23-3 15,5-21 3-15,7-10 0 16,7-5-2-16,0 7 2 16,11 13-3-16,14 12 4 15,0 10 0-15,2 11 0 16,2 7 1-16,2 5-1 16,6-1 0-16,5-2-3 0,6-2-15 15,5-6-40-15,3 1-163 16,-5 8-278-16</inkml:trace>
  <inkml:trace contextRef="#ctx0" brushRef="#br0" timeOffset="-190135.96">11887 7613 724 0,'0'0'20'15,"0"0"-11"-15,0 0 47 16,0 0 10-16,0 0-31 16,0 0-4-16,0 0 34 15,0 0-9-15,60-20-39 16,-57 20-7-16,-1 17 0 0,-2 9-2 16,0 1 6-16,0 4-7 15,-7-1-4-15,-9-1 1 16,-3-8 1-16,-6-1-1 15,-2-6-1-15,-4-4 0 16,0-6-2-16,4-4 0 16,5 0 2-16,6-14 3 15,12-14-5-15,4-5 5 16,0-4-6-16,13 3 0 16,14 7 1-16,4 6-1 15,2 9-2-15,3 7 1 16,2 5 1-16,-4 13-2 15,-7 24 2-15,-8 13 7 16,-9 7-4-16,-10 5-3 0,0-4 0 16,-6-3 8-16,-15-7-8 15,-8-8 0-15,0-8 0 16,-2-9 0-16,-1-6 2 16,3-7 5-16,5-8-5 15,1-2 2-15,6-2-1 16,5-25 2-16,10-4-5 15,2-3-2-15,0 6 2 16,18 7 0-16,5 10 0 16,0 8-3-16,2 3 1 15,0 7 2-15,-3 25-5 16,0 7 3-16,-2 7 2 16,-6 1-1-16,-1-7 1 0,-3-2 0 15,1-12 1-15,-1-6-1 16,5-7-3-16,4-13-58 15,4 0-91-15,1-19-179 16</inkml:trace>
  <inkml:trace contextRef="#ctx0" brushRef="#br0" timeOffset="-189723.37">12168 7803 656 0,'0'0'31'0,"0"0"18"16,0 0 12-16,0 0-23 0,0 0-23 16,0 0 41-16,9 83 16 15,-14-34-37-15,-6 1-13 16,3-6-10-16,0-6-1 16,3-10-4-16,4-5-2 15,-1-10 0-15,2-5-5 16,0-6 0-16,0-2 3 15,0 0 5-15,0-15 7 16,2-16-9-16,18-13-6 16,5-2 4-16,2 4-4 0,-4 11 0 15,-2 17-2 1,-3 14 2-16,-3 0-3 0,-4 17 1 16,1 13 1-16,-8 6-1 15,-2-2 1-15,-2-4 1 16,0-7 0-16,0-2 1 15,0-4-1-15,0-4 0 16,0-1-1-16,0-4-21 16,-4-8-98-16,-3 0-109 15,3-2-303-15</inkml:trace>
  <inkml:trace contextRef="#ctx0" brushRef="#br0" timeOffset="-189522.1">12259 7743 153 0,'0'0'600'0,"0"0"-573"0,0 0 13 15,0 0 1-15,0 0-2 16,0 0-28-16,123-57-4 16,-76 57 1-16,11 0-2 15,-1 6-3-15,-3 6-3 16,-17-3-2-16,-16-4-309 15</inkml:trace>
  <inkml:trace contextRef="#ctx0" brushRef="#br0" timeOffset="-130155.89">16859 12622 538 0,'0'0'297'0,"0"0"-290"15,0 0 21-15,0 0-16 16,0 0-11-16,0 0 0 16,0 0 7-16,0 0 25 15,50-33 2-15,-48 31-6 16,-2 2-12-16,0 0-2 16,0 0-9-16,0 12 20 15,0 3-1-15,-15-4-12 0,-13 1-1 16,0-2-3-16,1-8-7 15,3-2-1-15,4 0 0 16,4 0 1-16,10-6 0 16,4-12 4-16,2-6-2 15,0-2-1-15,22-5 1 16,6 8 1-16,1 6-4 16,2 11 7-16,-2 6 3 15,0 13-7-15,0 19 18 16,-8 9 4-16,-9 8-2 15,-4-3 3-15,-6-3-9 0,-2-1-11 16,0-10-2 0,-7-7 0-16,-15-3-3 0,-9-6 8 15,-12-2-10 1,-3-5 8-16,-1-8-5 0,0-1-1 16,12 0-2-16,10-4 0 15,9-14-3-15,12-4 2 16,4-3-8-16,2 0 6 15,25 7-3-15,8 11 0 16,1 7 4-16,3 0-1 16,-4 17 3-16,-6 16 0 15,-4 5 5-15,-10 6 5 0,-2-3-5 16,-1 0 1 0,-2-7-5-16,4-7-1 0,-3-10 0 15,4-11-26-15,1-6-97 16,5-2-229-16</inkml:trace>
  <inkml:trace contextRef="#ctx0" brushRef="#br0" timeOffset="-129764.5">17252 12621 789 0,'0'0'147'15,"0"0"-130"-15,0 0 20 16,0 0-21-16,0 0 34 15,0 0-7-15,-24 94-13 16,8-56 3-16,1 5-2 0,3-6 6 16,6-1-17-16,2-5-6 15,2-8-7-15,2-5-4 16,-3-7 3-16,3-7-5 16,0-4 0-16,0 0 8 15,0-6-1-15,0-18-8 16,7-8-1-16,15-6-8 15,4 0 2-15,3 5 6 16,0 12 0-16,-2 9 1 16,0 12-5-16,0 1 3 15,-5 35 4-15,-4 11 0 16,-12 7 10-16,-6-3-8 16,0-2 10-16,-15-9-8 15,-10-6-4-15,-1-8-1 0,1-8-1 16,0-14-17-16,8-4-145 15,4-16-181-15</inkml:trace>
  <inkml:trace contextRef="#ctx0" brushRef="#br0" timeOffset="-129608.41">17266 12597 830 0,'0'0'109'0,"0"0"-108"16,0 0 7-16,0 0 10 15,0 0 8-15,138 68-26 0,-93-54 0 16,-1-8 0 0,-4-6-82-16,-4 0-731 0</inkml:trace>
  <inkml:trace contextRef="#ctx0" brushRef="#br0" timeOffset="-129000.74">18199 12484 809 0,'0'0'48'0,"0"0"-46"0,0 0 18 16,0 0 42-16,0 0 7 16,0 0-14-16,40 37-4 15,-35-24-4-15,0 6-5 16,-5 0-1-16,0 6-18 15,0-3-8-15,-12 0-1 16,-10-4-7-16,-7-5-7 16,-2-4 5-16,2-7 4 15,2-2-7-15,7 0-1 16,3-4 0-16,7-14 1 16,8-4 0-16,2-2-2 15,0-2-2-15,18-1 0 16,11 6 4-16,-4 7 1 0,6 8-3 15,-5 6-6 1,-4 0 6-16,-3 32 0 0,-13 18 5 16,-6 13 6-16,0 6 3 15,-4-5-3-15,-17-5-2 16,1-11-1-16,1-8-7 16,-2-12 1-16,-1-11-2 15,-4-6 11-15,-1-11-6 16,-2 0-3-16,4-5-2 15,7-20 0-15,5-10-3 16,13 1-8-16,0 0-7 16,1 8 0-16,25 12 10 15,3 13 5-15,-2 1 2 16,2 22 1-16,-3 18 2 16,-6 10 1-16,3 0 9 15,-1 0 0-15,2 0-12 0,5-4 2 16,2-10-2-16,5-12-2 15,0-16-16-15,0-8-124 16,-5-21-291-16</inkml:trace>
  <inkml:trace contextRef="#ctx0" brushRef="#br0" timeOffset="-128489.9">18732 12647 615 0,'0'0'33'0,"0"0"-23"0,0 0 66 15,0 0-9-15,0 0-3 16,0 0 8-16,64-42-16 16,-44 12-5-16,-2-2-11 15,-7-4-9-15,-8 0-4 16,-3 4-13-16,0 5 2 15,-18 13 4-15,-11 10-8 16,-2 4-7-16,-5 2-5 16,5 16 2-16,11 7-2 15,6-2 0-15,10 8 1 16,4 4-1-16,0 6 2 0,0 4 6 16,4 0 3-16,14 4-2 15,7-5-7-15,4-5 7 16,0-1-5-16,-7-8 1 15,-8-2-3-15,-12-1 3 16,-2-4-2-16,-16 2-1 16,-22-5 5-16,-10-6-7 15,-4-10 4-15,3-4-2 16,5 0 0-16,10-16 0 16,12-15 0-16,13-6 1 15,9-10-3-15,19-13 3 16,35-6-3-16,22-2 0 15,5 8-5-15,-3 17-3 16,-28 18-36-16,-32 12-36 0,-18 10-595 16</inkml:trace>
  <inkml:trace contextRef="#ctx0" brushRef="#br0" timeOffset="-123100.2">16702 12436 650 0,'0'0'108'15,"0"0"-105"-15,0 0 22 0,0 0 22 16,0 0-23-16,0 0-7 16,120-66 11-16,-106 56 24 15,3-6 4-15,6-2-15 16,6-4-10-16,4 1-4 16,3-2-8-16,4 3-1 15,5 6 0-15,-3 4-14 16,1 3 10-16,-2 6 0 15,-1 1 0-15,-3 0-5 16,-2 0 2-16,-1 10-1 16,-3 4 1-16,-2 4-8 15,0 6 7-15,0 8-9 16,1 8 5-16,4 5 3 16,0 7-5-16,-3 2 4 0,-2 2-1 15,-10 0-1-15,-3 1 2 16,-5-2-2-16,-3-5-2 15,-5-6 2-15,-3-1-4 16,0-4 2-16,0 0 0 16,-3 1 8-16,-16 0 1 15,-3-2 3-15,-3 2 5 16,-1-1-9-16,-5-6-4 16,-5-1 5-16,-6-5-7 15,-10-4 0-15,-5-2-3 16,-9-7 5-16,4-4-3 15,2-2-1-15,3-4 0 16,-3-4 4-16,-3 0-6 0,-7 0 5 16,-3-4-4-1,-3-14-2-15,3-4 3 0,4-9-4 16,9-6 1-16,0-8 6 16,8-9-4-16,6-6-2 15,10-8 2-15,16-7-3 16,18-7 0-16,2-6-2 15,33 4-1-15,19 9-2 16,6 21-14-16,-6 14-2 16,-2 16-39-16,-10 14-132 0,-11 10-346 15</inkml:trace>
  <inkml:trace contextRef="#ctx0" brushRef="#br0" timeOffset="-87510.46">11401 7307 787 0,'0'0'84'0,"0"0"4"15,0 0 1-15,-58-113 12 16,59 97-61-16,35-2-21 15,8-4 5-15,16-3-1 0,7-4 17 16,9-1-10-16,11 0-17 16,13 5 9-16,13 6-8 15,7 11 1-15,1 8-1 16,-1 0-2-16,-4 32-2 16,-7 18-1-16,-8 13-7 15,-14 17 4-15,-14 9-4 16,-13 7-1-16,-6 7 1 15,-8 0-1-15,-1-1-1 16,-3 2 3-16,-10-1-1 16,-8-3 1-16,-15-6-2 15,-9-4 1-15,0-5-1 0,-18-8 2 16,-10-4-1-16,-11-11 3 16,-7-6-3-16,-14-8 8 15,-7-4 1-15,-16-2-5 16,-15-7 20-16,-9-3-6 15,-6-9-13-15,-3-2 6 16,6-9-1-16,8-4 2 16,6-8-1-16,11 0-2 15,6-23 0-15,2-16 6 16,0-13-6-16,-4-11-11 16,1-9 1-16,-2-2 9 15,4-1-8-15,11 2 1 16,13 2 1-16,22-1 2 0,18-6 6 15,14-12-9-15,0-14-3 16,35-15 2-16,19-9-2 16,11 0 0-16,6 12-1 15,0 19 0-15,1 25 1 16,-6 19-1-16,-3 20 1 16,-10 10 0-16,-11 14-3 15,-9 6 0-15,-3 3 1 16,-8 0-28-16,-5 18-56 15,-8 10-67-15,-9 1-186 16</inkml:trace>
  <inkml:trace contextRef="#ctx0" brushRef="#br0" timeOffset="-146889.69">13225 5373 637 0,'0'0'255'0,"0"0"-238"16,0 0-10-16,0 0 55 15,0 0 31-15,0 0-39 16,0 0-33-16,19-27-4 0,-19 27 50 16,0 0 19-16,-13 2-28 15,-18 20-31-15,-19 18-13 16,-16 26 5-16,-17 22-9 15,-15 21-4-15,-16 10 10 16,-8 5-16-16,2-8 2 16,6-6 1-16,14-12-3 15,9-8-1-15,6-13-1 16,11-13 2-16,17-10-2 16,14-14 1-16,15-14-19 15,16-10-27-15,6-14-53 16,6-2-31-16,0-28 12 15,23-24-291-15</inkml:trace>
  <inkml:trace contextRef="#ctx0" brushRef="#br0" timeOffset="-146466.89">12251 5511 791 0,'0'0'20'0,"0"0"-20"0,0 0 1 16,0 0 44-16,0 0 48 15,0 0-23-15,84 59-36 16,-55-11 2-16,9 11 17 15,6 11-12-15,16 11-14 16,15 0-3-16,9 5-8 16,19-3-6-16,10-2 0 15,9-8-1-15,1-7-4 16,-14-10 5-16,-24-10-7 16,-28-15 4-16,-22-9-7 15,-18-10 5-15,-11-6-3 0,0-5 1 16,-4-1 0-1,0 0-1-15,-2 0 3 0,0-18 6 16,0-9-11-16,0-8-77 16,0 6-55-16,-23 2-208 15</inkml:trace>
  <inkml:trace contextRef="#ctx0" brushRef="#br0" timeOffset="-133202.89">12122 3498 452 0,'0'0'80'15,"0"0"-71"-15,0 0-6 16,21-103-3-16,-13 71 28 16,4-3 18-16,7-2-13 15,4-3 4-15,12-7 25 16,5-1-3-16,8-6-12 15,6 2-5-15,8 1-7 16,7 8-8-16,5 8 2 16,4 9-12-16,-2 13-8 15,-3 4-3-15,-6 9 4 16,-3 0-6-16,-2 4 3 0,4 14-7 16,-1 3 0-16,3 1 3 15,5 2-3-15,6-1 3 16,-4 8-1-16,2-1 1 15,-9 7-1-15,-7 3-1 16,-12 13 0-16,-9 9 2 16,-9 16-2-16,-11 19 8 15,-5 3-1-15,-4 4 0 16,-2-5 3-16,3-9-6 16,1-2-2-16,1-8 6 15,-4-1-9-15,0-5 4 16,-8-6 0-16,-2-4 2 15,0-2 9-15,-20-4 12 16,-12-1 2-16,-5 0 5 0,-6-2-22 16,-3-3 12-16,-8-2-9 15,-4-4-15-15,-2-6 20 16,-9-2-13-16,-2-6 4 16,-4-4 0-16,0-6-5 15,-3-5-2-15,0-8 6 16,-4-2-3-16,-3-7 0 15,-1 0 5-15,-11-8-7 16,-3-19 2-16,-6-7-5 16,-6-4 1-16,-2-2 1 15,7-6 4-15,12-2 16 16,12-6-3-16,16-6-4 16,13-4 1-16,10-8-16 0,17-9 7 15,17-2-2 1,10-10-5-16,4-6 3 0,34-5-5 15,6-5 0-15,7 0 3 16,3-2-2-16,0 0 2 16,-1 8-3-16,-4 9 0 15,-5 9 0-15,1 11 1 16,-1 8-1-16,4 4 3 16,2 5-2-16,2 12 0 15,2 4-2-15,-1 11 3 16,0 8-2-16,-1 5 0 15,-6 6-2-15,3 5 0 0,-1 2 2 16,0 2-4-16,4 2 4 16,1 0 0-16,2 0-5 15,5 6 4-15,3 5 1 16,1 2 0-16,-4 1 0 16,-1 2-2-16,-8 6 2 15,-1 6-2-15,-6 4 2 16,0 4 0-16,1 5-1 15,1 5 1-15,1 0 0 16,-3 4 0-16,-3 2 0 16,-3 2 0-16,-9 13-1 15,-4 11 1-15,-12 6-1 16,-7 6-1-16,-2-4 2 0,-4-3 1 16,0-7-1-16,0-2 0 15,0-1-1-15,0-4 2 16,0 1-1-16,0-2 0 15,-17-1-1-15,-3-7 1 16,-3-5 0-16,2-3 2 16,-6-7-2-16,-2-3 0 15,-5-4 0-15,-3-4 0 16,-8-1 0-16,-2-3 1 16,-8-4 0-16,-4-2 0 15,-1-4 0-15,-2-3-1 16,0-4 1-16,-3-3-1 0,0 0 2 15,1-2-3 1,2-5 1-16,-3-3 0 0,-5 0 3 16,-9-13 3-16,-8-16-6 15,-9-13 0-15,5-5-2 16,8-7 0-16,18-2 2 16,14-1 1-16,13-3-1 15,9 2 2-15,12-2-4 16,15-2 2-16,2-6-3 15,8-9 1-15,28-5 2 16,10-6-7-16,10-3-28 16,6 5-23-16,6 10-37 15,-1 10-63-15,-5 10-90 16,-14 12-440-16</inkml:trace>
  <inkml:trace contextRef="#ctx0" brushRef="#br0" timeOffset="-127346.25">19903 5476 429 0,'0'0'71'15,"0"0"-37"-15,0 0 6 16,0 0 17-16,0 0 11 16,0 0-17-16,0 0-8 15,17-36 3-15,-15 34-22 16,-2-2-7-16,2 0 16 15,4-3-28-15,-1-5 27 16,6-5-16-16,5-7 20 16,0-8-5-16,1-6-10 15,-3-13 19-15,-3-14-20 16,-9-20 32-16,-2-19-43 16,0-13-1-16,-27-1-3 0,-6 0 2 15,-12 8-6-15,-4 6 0 16,-9 1 4-16,-9 7-5 15,-2-1 1-15,-4-3-1 16,-9-2 2-16,-10-7-2 16,-20-3 0-16,-25-8-1 15,-29-12 0-15,-27-6-3 16,-19 1 2-16,-11 7-1 16,-1 11-2-16,1 15 5 15,-3 10 0-15,6 10-3 16,-1 15 2-16,-1 15 2 0,6 18-3 15,8 14 4-15,13 15-1 16,16 7-1-16,14 0 0 16,6 19 0-16,12 9-3 15,3 3 1-15,1 2 2 16,8 1 0-16,6 4 0 16,6 5-1-16,5 3 1 15,4 4 0-15,2 6 1 16,6 2 2-16,6 0 0 15,6 1-3-15,9-5 0 16,9 2 3-16,15 0-2 16,11-2-1-16,15 1 0 0,8-5 0 15,11-2 0-15,5-8 0 16,6-6 0-16,3-9-1 16,2-8 2-16,-2-7-1 15,0-4 0-15,0-4 0 16,-1-2 3-16,3 0-1 15,0 0-2-15,0-12-57 16,0-14-24-16,14-8-52 16,17-10-116-16,4-4-283 15</inkml:trace>
  <inkml:trace contextRef="#ctx0" brushRef="#br0" timeOffset="-126966.84">14550 2715 357 0,'0'0'3'16,"0"0"56"-16,0 0-11 15,0 0-48-15,0 0 33 16,0 0 66-16,-12 60-47 15,-14-10 22-15,-10 16 3 16,-12 14-32-16,-8 13 9 16,-4 7-33-16,8 5-3 15,8-5-4-15,11-12-2 0,6-14 3 16,6-16-2 0,11-13-1-16,7-13-6 0,3-10-2 15,0-15 1-15,24-7-2 16,25 0 5-16,21-29 4 15,27-14-6-15,11 2-3 16,-4 4-3-16,-15 13-10 16,-15 12-66-16,-19 4-142 15,-12 2-325-15</inkml:trace>
  <inkml:trace contextRef="#ctx0" brushRef="#br0" timeOffset="-125063.01">14944 11885 831 0,'0'0'49'0,"0"0"-49"16,0 0 0-16,0 0 0 15,0 0 1-15,0 0 0 16,2-4 6-16,1 4 10 16,-3 0 29-16,0 0 18 15,0 0-7-15,0 0-16 16,0 0-21-16,0 0-8 16,0 0-4-16,0 0-1 15,0 0-7-15,0 0 2 16,0 0-1-16,0 0 0 0,0 0 1 15,0 0-3-15,0 0 1 16,0 0 0-16,0 0 2 16,0 0-2-16,0 2 1 15,0 0 0-15,0-2-1 16,0 0 0-16,0 0 3 16,0 0-3-16,0 0 0 15,0 0 0-15,0 0-2 16,0 0 2-16,0 0 0 15,0 0 3-15,-3 0-5 16,-3 2 2-16,1-2 0 16,1 2 1-16,1-2 0 0,2 2-1 15,-2-2 0-15,1 2-2 16,2-2 2-16,0 0 2 16,0 0-2-16,0 0 0 15,0 0 0-15,0 0 1 16,0 0-1-16,0 0 0 15,0 0 0-15,0 0 0 16,0 0 0-16,0 0 0 16,0 0-2-16,0 0 1 15,0 0-14-15,0 0-44 16,0 0-76-16,0 0-168 16</inkml:trace>
  <inkml:trace contextRef="#ctx0" brushRef="#br0" timeOffset="-114339.54">14541 13207 242 0,'0'0'85'16,"0"0"170"-16,0 0-221 15,0 0 13-15,0 0 50 16,0 0-44-16,0 0-27 15,0 0-1-15,9-7 20 16,-23 25 0-16,-8 8-6 16,-14 13 2-16,-18 12-9 15,-19 18-8-15,-16 5 11 0,-13 2-20 16,-8-2-3 0,0-5-2-16,2-9-5 0,10-8 2 15,15-8 0-15,17-7-6 16,17-10 0-16,18-7-1 15,13-10-1-15,16-6-4 16,2-4-69-16,2 0-91 16,23-23 81-16,6-10-105 15,-4-1-56-15</inkml:trace>
  <inkml:trace contextRef="#ctx0" brushRef="#br0" timeOffset="-113927.79">13539 13214 758 0,'0'0'77'0,"0"0"-73"16,0 0 4-16,0 0 69 15,0 0-16-15,106 127-24 16,-68-69 12-16,2 8 5 0,5 2-9 16,1 1 2-16,-3 1-17 15,-3-3 2-15,-4-4-11 16,-8-5-6-16,-1-6-9 15,-4-7-4-15,-5-9 1 16,-1-8-3-16,-1-6 0 16,-7-10 0-16,-1-5 0 15,-5-3-7-15,-1-4-40 16,-2 0-31-16,0-11-14 16,0-20-181-16,-2 0-250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09T07:39:43.1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9668 2302 546 0,'0'0'173'16,"0"0"11"-16,0 0-118 16,0 0-4-16,0 0 43 15,0 0-51-15,0 0 0 16,-2-85-14-16,2 85-20 15,0 0-10-15,0 0-10 0,-4 9 0 16,-1 17 4-16,-4 20-2 16,-9 20-1-16,-2 18 3 15,-9 12-3-15,-2 6 6 16,4-2 1-16,3-1-3 16,4-12 1-16,6-12-5 15,3-9 0-15,2-16 1 16,1-10-2-16,-2-11 0 15,2-8 0-15,1-10 0 16,-2-3 0-16,0-6-1 0,0-2-15 16,1-4-77-1,8-34-59-15,0-16-194 0</inkml:trace>
  <inkml:trace contextRef="#ctx0" brushRef="#br0" timeOffset="1039.46">9657 2310 260 0,'0'0'434'0,"0"0"-427"15,0 0-6 1,0 0 54-16,0 0 27 0,0 0-69 15,5-12 0-15,8 12 22 16,3 0 5-16,5 0-5 16,8 0-6-16,14 4-2 15,17 6 9-15,22 2 1 16,26 0-3-16,25 2-8 16,30 5-6-16,19 0-4 15,23 7-4-15,12-2 1 16,10 2-9-16,13 0 0 15,5 4-1-15,3 1 3 16,-14 0-3-16,-20-5 9 16,-29-7 1-16,-29-7-1 15,-25-10-7-15,-19-2 2 16,-21 0 4-16,-18 0-2 0,-15 0-3 16,-16 0 4-16,-13 0-6 15,-17 0 2-15,-8 0-3 16,-4 0 5-16,0 0 3 15,0 0-7-15,0 0-1 16,0 0-3-16,0 0 2 16,0 4-3-16,0 3 1 15,0 2 0-15,0 3-4 16,0 4 4-16,0 2 0 16,0 10 2-16,0 4-2 15,-4 10 1-15,4 8-2 16,0 10 2-16,0 9-1 15,0 5 2-15,9 6 2 0,11 2-4 16,2-2 3-16,-2-6-2 16,-2-9-1-16,-7-13 0 15,-4-22 1-15,-7-16-1 16,0-12 0-16,0-2 2 16,-3 0-2-16,-23-6 4 15,-14-4 3-15,-18-4-6 16,-11-4 0-16,-14-2-1 15,-10-5 4-15,-16 2-4 16,-19-1 2-16,-7 1-6 0,-15 4 4 16,-8 2-3-1,-6 2 3-15,-11 2-1 0,-12 0 1 16,-4-1 4 0,-4 0-4-16,0 1 2 0,1-1-2 15,13 0 1-15,7 2-4 16,18-1 2-16,16 2-1 15,8 1 1-15,17 0 1 16,14-3 0-16,15-2 0 16,10-1 5-16,11 3-4 15,10 0-1-15,4 5 0 16,4 2 0-16,7 4 1 16,11 2-1-16,13 0 0 15,11 0-1-15,5 0-5 16,0 0-1-16,9 0 5 0,16 2 2 15,2 4-2-15,0 2 2 16,-9-1 0-16,-10-4 0 16,-3 1 1-16,-5-3-5 15,0 1 4-15,0-2-20 16,4 0-89-16,12 0-20 16,13-10-100-16,22-21-533 15</inkml:trace>
  <inkml:trace contextRef="#ctx0" brushRef="#br0" timeOffset="1508.36">11195 2584 609 0,'0'0'60'0,"0"0"1"0,0 0 6 16,0 0-1-1,0 0-18-15,0 0-12 0,-19-27 6 16,19 27 7-16,0 0-12 16,0 0-26-16,0 0-9 15,0 0-2-15,-4 20 2 16,-4 20-1-16,-6 16 14 16,-4 17 11-16,2 13-11 15,3 5 6-15,-1 3-6 16,8-9-3-16,-1-7-12 15,5-12 2-15,2-10-1 16,0-10 5-16,0-16-6 0,0-13-5 16,0-14 5-1,0-3-53-15,2-24-129 0,-2-23-337 16</inkml:trace>
  <inkml:trace contextRef="#ctx0" brushRef="#br0" timeOffset="3856.69">10348 2701 831 0,'0'0'46'0,"0"0"-23"16,0 0-7-16,0 0 11 0,0 0-16 15,0 0-7 1,0 0 2-16,71-22 2 0,-60 22 26 16,0 0-5-16,1 0-10 15,-4 3-9-15,-5 6-7 16,-3 4-2-16,0 8 3 15,-3 5-1-15,-21 0 5 16,-7-2-3-16,-5-4-4 16,0-3 5-16,3-9-6 15,4-1 2-15,2-7 0 16,8 0-1-16,7 0 3 16,8-14-2-16,4-10 9 15,0-6-8-15,19-4-2 0,12 4 0 16,3 4 3-16,-3 10-4 15,2 12 0-15,2 4 2 16,-4 2-2 0,0 28 1-16,-7 8 2 0,-10 6 0 15,-10 5 2-15,-4-4-2 16,0-5 6-16,-11-4-5 16,-18-6-2-16,-6-3 0 15,-4-10 1-15,-5-4-2 16,4-7 6-16,4-6-5 15,4 0 0-15,13-4 4 16,5-17-4-16,8 0 2 0,6-3-4 16,0 4 2-1,20 7-5-15,11 8 5 0,3 5-6 16,3 0 6-16,-1 12-2 16,-5 14 1-16,0 4-1 15,-8 2 0-15,-5-5 0 16,-5 0-3-16,-2-9 2 15,-2-8 1-15,4-6-11 16,3-4-54-16,-3 0-94 16,0-28-219-16</inkml:trace>
  <inkml:trace contextRef="#ctx0" brushRef="#br0" timeOffset="4341.39">10644 2696 675 0,'0'0'44'16,"0"0"58"-16,0 0-61 15,0 0-6-15,0 0-34 16,0 0 0-16,5 29 32 16,-5-3 12-16,0 4 15 15,0 2-12-15,0 6-17 16,0 0-15-16,0-1 6 15,0-6-14-15,-7-3-5 16,0-6 3-16,0-8-5 16,3-6 4-16,2-4-4 15,2-4 3-15,0 0 2 0,0 0-3 16,0-6 15-16,0-14-15 16,4-4-3-16,12-3 0 15,4 0 0-15,-2 7 0 16,-3 6 0-16,1 4 1 15,-5 8-2-15,-2 2 1 16,2 0-2-16,0 0 2 16,3 18-6-16,1 10 6 15,1 9-1-15,-3 0 2 16,-4 4-1-16,-4-6 0 16,-5 0 1-16,0-7-2 15,0-4 2-15,-21-6-1 16,1-4 0-16,3-3-5 15,1-7-19-15,7-4-71 16,7 0-47-16,2-17-158 16</inkml:trace>
  <inkml:trace contextRef="#ctx0" brushRef="#br0" timeOffset="4726.68">10652 2713 544 0,'0'0'26'0,"0"0"46"15,0 0-10-15,0 0 19 16,0 0-58-16,0 0-6 15,26-11 24-15,-7 10 10 16,6-1-10-16,2-1 16 16,2 3-15-16,6 0-20 15,6 0 5-15,9 0-2 16,4-2-7-16,0-3-5 16,-10-2 5-16,-15 4-9 15,-13-1 1-15,-14 2 2 16,-2 2 18-16,0 0-10 0,0 0-12 15,-18 0-8-15,-7 0-24 16,-1 8-99-16,4-7-210 16</inkml:trace>
  <inkml:trace contextRef="#ctx0" brushRef="#br0" timeOffset="6938.05">9490 3252 467 0,'0'0'33'15,"0"0"-28"-15,0 0 15 16,0 0 66-16,0 0-7 15,0 0-17-15,43-86-35 16,-43 80 15-16,0 4 8 16,0 0-15-16,0 2-14 0,0 0-7 15,0 0 2-15,0 0-11 16,0 0 16-16,0 0 3 16,0 0-4-16,-12 18-14 15,-22 27-5-15,-12 16 4 16,-10 26 8-16,-2 15-9 15,-11 6 15-15,-5 4 8 16,-7-3-1-16,-9-9-16 16,3-2-1-16,-2-6-4 15,4-7 1-15,5-10-6 16,8-6 2-16,8-7-2 16,13-6 2-16,11-9-2 15,8-6-2-15,13-10-23 16,7-15-204-16,6-16-322 0</inkml:trace>
  <inkml:trace contextRef="#ctx0" brushRef="#br0" timeOffset="7335.63">6965 4640 687 0,'0'0'129'0,"0"0"-30"15,0 0 2-15,0 0 26 16,0 0-76-16,0 0-34 15,0-6-8-15,0 56-9 16,0 23 34-16,0 21 7 16,0 26-14-16,-8 18-6 15,-5 10-4-15,-3 6-8 16,-3-6-1-16,4-21-6 16,1-15-2-16,-1-26 0 0,4-23-1 15,7-21 0-15,1-15-1 16,3-15-25-1,0-12-104-15,16-33-59 0,-1-34-364 16</inkml:trace>
  <inkml:trace contextRef="#ctx0" brushRef="#br0" timeOffset="8152.35">7088 4656 893 0,'0'0'8'16,"0"0"12"-16,0 0 4 16,0 0 22-16,0 0-39 15,0 0 9-15,156-36 39 0,-71 52-2 16,22 1 9-16,24-6-21 16,32-2-2-16,22 0-19 15,24-3 0-15,16 0-17 16,-3 0 3-16,6 4-5 15,-14-3 6-15,-18 2-6 16,-18-5 2-16,-30-4-3 16,-24 0 0-16,-17 0 0 15,-20-13 9-15,-18-4 1 16,-18 3 11-16,-19 1-3 16,-14 6-10-16,-12 5 5 15,-4 2-10-15,-2 0-3 0,0 0-2 16,0 0 2-16,0 0 0 15,0 0 0 1,0 0 0-16,5 2 0 0,-3 10 0 16,4 10 0-16,2 10 0 15,0 8 0-15,3 15 0 16,3 4 0-16,-1 12 6 16,3 13-11-16,-1 3 10 15,1 5-8-15,-1-1 3 16,-2-2 0-16,-3-3 5 15,-6-6-5-15,-2-7 0 16,-2-14-1-16,0-6 6 16,-8-9-9-16,-8-5 4 0,-1-10 0 15,-6-6 6-15,-6-2-4 16,-4-5-2-16,-12-4 1 16,-10-6 4-16,-15-6-5 15,-12 0-1-15,-19 0-2 16,-16-13 2-16,-18-4 1 15,-23 1 0-15,-18 5-5 16,-17 0 8-16,-17 5-6 16,-6 4 0-16,-2 2 2 15,6 0 1-15,25 0 2 16,24 0 1-16,28 7 2 16,23 5-4-16,21-1 0 15,17-3 3-15,15-4-4 0,9-2-5 16,6-2 4-1,3 0-1-15,3 0 2 0,7-14-5 16,2 0-17-16,2 0-20 16,8 2-8-16,5-4-9 15,14-2-11-15,12-2-32 16,40-6-49-16,20-4-80 16,6-6-394-16</inkml:trace>
  <inkml:trace contextRef="#ctx0" brushRef="#br0" timeOffset="8541.62">8603 4728 706 0,'0'0'69'15,"0"0"19"-15,0 0-21 16,0 0 43-16,0 0-60 16,0 0-14-16,0-44 3 15,0 44-14-15,-7 23-24 16,-6 29 3-16,-7 31-2 0,-7 29 10 15,2 15 4 1,4 3 10-16,5-1-16 0,7-16-2 16,5-10-7-16,4-11 1 15,0-11-2-15,0-15 0 16,0-16 0-16,0-14-10 16,0-14-72-16,0-16-117 15,-5-6-194-15</inkml:trace>
  <inkml:trace contextRef="#ctx0" brushRef="#br0" timeOffset="8984.79">7569 5019 634 0,'0'0'41'0,"0"0"34"15,0 0-30-15,0 0-6 16,0 0-23-16,0 0 40 16,21 32 7-16,2-14-3 15,11-6-4-15,13-2-21 0,18-9-15 16,13-1 8-1,1 0-10-15,-6 0-8 0,-23-3-4 16,-23-1 4-16,-16 3-3 16,-9 1 7-16,-2 0-7 15,0 2 7-15,0 27-10 16,-9 15-1-16,1 8 0 16,8 3 6-16,0 1-9 15,0-2 10-15,0-2-9 16,0-4 2-16,0-2 0 15,0-7-3-15,0-8 0 16,0-10-7-16,-16-11-113 0,1-10-121 16,-6-13-251-1</inkml:trace>
  <inkml:trace contextRef="#ctx0" brushRef="#br0" timeOffset="9152.86">7769 5326 242 0,'0'0'629'0,"0"0"-606"16,0 0-11-16,0 0-8 16,141-3 21-16,-58 12-22 15,8-1-2-15,5-4 0 16,-2-2-1-16,-5-2-67 16,-10 0-333-16</inkml:trace>
  <inkml:trace contextRef="#ctx0" brushRef="#br0" timeOffset="9539.69">9132 5245 703 0,'0'0'62'0,"0"0"44"16,0 0-17-16,0 0-24 16,0 0-57-16,0 0-7 15,-12-6-1-15,12 20 1 16,0 12 1-16,0 15 15 15,-2 6 7-15,-4 9-2 16,3 5 0-16,-1-3-9 16,-3-2-1-16,0-4-11 15,2-11 1-15,1-7-2 16,0-11 2-16,4-4-2 16,0-11-1-16,0-8-68 0,0-2-217 15</inkml:trace>
  <inkml:trace contextRef="#ctx0" brushRef="#br0" timeOffset="10099.98">9319 5257 798 0,'0'0'56'15,"0"0"-29"-15,0 0-15 16,0 0 17-16,0 0 10 16,124 0-18-16,-95 0-2 15,0 0-3-15,-3 0 5 16,3 0 3-16,-2 0 12 0,-4 0-4 15,-7 0 5 1,-10 0-18-16,-4 0-7 0,-2 0-6 16,0 19-5-16,0 11 9 15,0 10 1-15,-4 6 5 16,-8 2-4-16,6 2-3 16,-3 1-8-16,7-6 8 15,0-3-8-15,0-6 0 16,2-8-1-16,-3-5 0 15,0-7-23-15,1-8-125 16,2-8-129-16,0-5-414 16</inkml:trace>
  <inkml:trace contextRef="#ctx0" brushRef="#br0" timeOffset="10283.61">9448 5478 901 0,'0'0'46'0,"0"0"-18"16,0 0-19-16,0 0 9 16,0 0 27-16,120 16-27 15,-60-10-14-15,3-6-1 16,-3 0-3-16,-12 0-7 16,-12 0-196-16,-20-16-415 15</inkml:trace>
  <inkml:trace contextRef="#ctx0" brushRef="#br0" timeOffset="12512.87">10944 3184 366 0,'0'0'92'16,"0"0"4"-16,0 0-42 15,0 0-6-15,0 0-29 16,0 0 14-16,26 0 27 16,-11 0-12-16,-4 0-16 15,3 0 20-15,-6 6-20 16,1 2-16-16,5 4 6 15,-1 8-2-15,5 7 0 16,8 8-9-16,11 10 0 16,11 14 16-16,10 18 1 0,18 7-6 15,16 8-3-15,14 5 0 16,12-3 7-16,5 6-1 16,6 1-14-16,0-5 1 15,-6-6 2-15,-16-10-8 16,-23-14-1-16,-28-13-5 15,-21-16 2-15,-19-8-2 16,-11-10-1-16,-5-2-3 16,0-6 4-16,0 0 0 15,0-7-17-15,0-4-115 16,0 0-204-16</inkml:trace>
  <inkml:trace contextRef="#ctx0" brushRef="#br0" timeOffset="12884.54">11979 4557 894 0,'0'0'31'0,"0"0"76"16,0 0-22-16,0 0-46 15,0 0-35-15,0 0-4 0,-3 110 4 16,-3-30 9-16,-9 15 1 16,5 16 4-16,-1 3 1 15,4-2 0-15,3-12-3 16,-1-15-6-16,3-13 0 15,0-11-9-15,0-11 0 16,2-13 0-16,0-11 3 16,0-9-4-16,0-12 0 15,4-5-76-15,14-22-55 16,0-27-173-16</inkml:trace>
  <inkml:trace contextRef="#ctx0" brushRef="#br0" timeOffset="13863.13">12030 4709 670 0,'0'0'7'0,"0"0"40"16,0 0-15-16,0 0 21 15,0 0-33-15,0 0-3 16,56-13 14-16,-37 13 18 16,4 0-24-16,10 0 3 0,9 0 0 15,10 0-1 1,12 0-5-16,15 0-5 0,19 0-3 16,22 0-1-16,24 0-2 15,22 0-1-15,19 0-8 16,17 0-2-16,21 0 4 15,20 0-4-15,7-6 0 16,6 4 0-16,-15 0 0 16,-21 2 2-16,-31 0-2 15,-39-6-2-15,-34-2 1 16,-39 0 2-16,-30-2 2 16,-22 0 15-16,-12 2 44 0,-6 0 1 15,3 3-35-15,9 5-28 16,12 0 4-16,9 0-4 15,5 7 0-15,-3 5 0 16,-11 2 0-16,-6-3 0 16,-13-2 0-16,-2 1-2 15,-3-4 2-15,-3 2 0 16,2 1 0-16,6 2 0 16,-1 1-1-16,3 9 1 15,-3 2 0-15,-3 11 0 16,-1 16 1-16,-5 19-1 15,-2 11 0-15,0 10 1 16,0 4 2-16,0 2 0 16,-2 3 1-16,0-1-1 15,-1-3 3-15,3-1-2 0,0-12 0 16,0-11-2-16,0-15-1 16,0-18 1-16,0-11 0 15,0-9-2-15,-17-4 5 16,-12-6-4-16,-6-4 4 15,-13-4 1-15,-10 0-6 16,-13 0 0-16,-14 0 0 16,-17-9 4-16,-18-3-7 15,-17-7 3-15,-11 1 0 16,-21-4 0-16,-8-2 1 0,-15 0-5 16,-12-2 4-1,1 2-1-15,7 1 0 0,6 4-1 16,19-1 2-1,11 3 5-15,8 3-5 0,5 3 2 16,2-2 0-16,5 1-1 16,8 5-2-16,19 1 1 15,15 4-1-15,17 2-1 16,17 0 4-16,19 0 1 16,16 0-3-16,10 0 0 15,12 0-1-15,2 0 1 16,5 0-3-16,0 0 2 15,0 0-2-15,34 0-6 16,14 0-23-16,15-4-25 16,1-6-78-16,-4-6-130 0</inkml:trace>
  <inkml:trace contextRef="#ctx0" brushRef="#br0" timeOffset="14205.4">13964 4611 756 0,'0'0'44'0,"0"0"57"0,0 0-53 15,0 0-30-15,0 0-17 16,-22 142 39-16,-1-39 28 16,1 25-25-16,9 3-20 15,4 3 1-15,9-7 12 16,0-13-16-16,0-9-2 16,7-15-15-16,1-18 1 15,-6-16-4-15,0-16 1 16,-2-8-1-16,0-14-7 15,0-18-170-15,-10 0-379 16</inkml:trace>
  <inkml:trace contextRef="#ctx0" brushRef="#br0" timeOffset="14863.42">12658 4889 828 0,'0'0'47'16,"0"0"40"-16,0 0-43 15,0 0-4-15,0 0-8 0,123 14-12 16,-90 6-6-16,-6 5 5 15,-5 4-8-15,-4 3-10 16,-2 1 5-16,-8 3-6 16,-6-3 0-16,-2 1 3 15,-4-3-2-15,-25-8-1 16,-11-9 2-16,-5-5-2 16,-8-9-6-16,4 0-23 15,9-11-8-15,11-14 21 16,23-4 13-16,6-6 3 15,17-3-2-15,30-1-1 16,11 13 3-16,-3 10 0 16,-3 14-3-16,-15 2 3 0,-8 27 13 15,-6 16 2-15,-12 15 10 16,-7 6-8-16,-4-1-10 16,0-2 2-16,-15-8 0 15,-14-7-8-15,-9-8 3 16,-9-10 4-16,-13-10-7 15,-7-14 3-15,5-4-1 16,10 0-3-16,19-22 2 16,20-6-2-16,13-9 0 15,2 0-2-15,36 3 0 16,13 14-5-16,5 14 7 16,2 6-1-16,-7 14 1 0,-6 19-5 15,-9 11 5 1,-5 11 4-16,-9 3-3 0,-2-4 2 15,-4-8-3-15,-1-10 0 16,-1-10 0-16,5-15-23 16,6-11-169-16,4-12-245 15</inkml:trace>
  <inkml:trace contextRef="#ctx0" brushRef="#br0" timeOffset="15325.11">13547 5239 745 0,'0'0'9'16,"0"0"43"-16,0 0 6 16,0 0 24-16,0 0-58 15,0 0 13-15,36-110-2 16,-36 78-18-16,-20 0-6 15,-4 9-3-15,-3 9-4 16,4 9 3-16,3 5-6 16,5 11-1-16,6 16 0 15,5 7-1-15,4 6 1 16,10 6 0-16,22 2 0 16,3 1 5-16,1-1-4 15,-7-1 0-15,-5 0-1 0,-13 0 0 16,-9-4 0-16,-2-5 1 15,-17-9 0-15,-23-9 1 16,-9-8 2-16,-7-12-3 16,4 0-1-16,13-3 2 15,14-21-2-15,18-8 2 16,7-9 5-16,38-9-6 16,24 0-2-16,19 5 1 15,6 9-1-15,-10 10-7 16,-7 8-20-16,-15 6-129 15,-10 1-220-15</inkml:trace>
  <inkml:trace contextRef="#ctx0" brushRef="#br0" timeOffset="15699.66">14848 5242 719 0,'0'0'58'15,"0"0"-34"-15,0 0 5 16,0 0 35-16,0 0 3 16,0 0-1-16,-116 108-7 0,68-72-14 15,-6 4-14 1,-2 0-10-16,1 3 1 0,3-5-11 15,13-8-2-15,10-7-8 16,13-9 0-16,11-4-1 16,5-6 0-16,15-4 1 15,35 0 4-15,14 0 3 16,10 0-8-16,-3 0 1 16,-8 0-1-16,-17 0 0 15,-9 0-6-15,-20 0-6 16,-9-4-113-16,-8-6-121 15,0-6-336-15</inkml:trace>
  <inkml:trace contextRef="#ctx0" brushRef="#br0" timeOffset="15902.74">14701 5332 554 0,'0'0'387'15,"0"0"-346"-15,0 0 20 16,0 0-46-16,0 0 16 15,18 122 17-15,-14-46-21 16,-1 8-14-16,-3-3 2 16,0-9-2-16,0-10-9 15,0-12-1-15,2-10-2 16,5-12-2-16,4-14-58 0,2-14-244 16</inkml:trace>
  <inkml:trace contextRef="#ctx0" brushRef="#br0" timeOffset="16553.53">15209 5203 859 0,'0'0'19'16,"0"0"-4"-16,0 0 22 15,0 0 17-15,0 0-22 16,0 0-19-16,110-22 6 16,-86 39 0-16,-2-2-8 15,-4 6-2-15,-5-2-1 0,-8 6 0 16,-5 1-7-16,0 4 1 16,-5 0 3-16,-21-4-4 15,-3-7 1-15,-5-11-2 16,1-8-1-16,0 0 0 15,1-8-7-15,8-17-2 16,8-5 7-16,14-7 3 16,2-1 0-16,22 2 0 15,17 9 7-15,5 10-4 16,3 16-2-16,-1 1 6 16,-4 22 7-16,-3 24-4 15,-15 17 19-15,-15 17-14 16,-9 3 8-16,-4 3 2 0,-29-10-7 15,-8-12 1-15,-8-15-16 16,-7-18 4-16,-2-10 7 16,0-12-11-16,7-9-2 15,9 0 4-15,15-11-2 16,16-17-1-16,11-10-2 16,0-6 0-16,29 0 0 15,2 8 0-15,1 13-3 16,-8 17 2-16,-2 6-1 15,-6 15-1-15,-1 25-10 16,1 11 13-16,-1 4 0 0,3-7 2 16,9-6-1-1,15-6 0-15,12-8 1 16,8-7-2-16,5-14 10 0,-5-7-6 16,-10-6-3-16,-19-24-2 15,-20-10-20-15,-13-6-217 16</inkml:trace>
  <inkml:trace contextRef="#ctx0" brushRef="#br0" timeOffset="17962.1">6743 5873 496 0,'0'0'13'16,"0"0"44"-16,0 0-14 16,0 0-9-16,120 72-12 0,-91-58-6 15,-6-1-9 1,-6-4-6-16,-9 3 46 0,-2 1-3 15,-6 4-12-15,0 6 17 16,-27 4 18-16,-14 9-6 16,-12 5-3-16,-13 5 2 15,-11 8-13-15,-8 2 1 16,-3 2-17-16,3 0-7 16,3 1-9-16,6-5 2 15,14 0-12-15,10-4 1 16,13-4-5-16,12-6-1 15,6-13-14-15,3-13-206 16,-4-14-345-16</inkml:trace>
  <inkml:trace contextRef="#ctx0" brushRef="#br0" timeOffset="18344.04">5036 6592 544 0,'0'0'392'15,"0"0"-389"-15,0 0 27 0,-18-101 77 16,18 96-13-16,0 5-70 15,0 0 4-15,0 0-6 16,-4 17-22-16,-3 33 3 16,-7 33 4-16,-7 28 21 15,-10 20 17-15,-8 2-16 16,3 0-9-16,3-10 0 16,6-11-12-16,5-17-8 15,9-26 4-15,6-16-2 16,3-21-2-16,4-11 0 15,0-13-6-15,0-8-75 16,2-13-100-16,11-38-205 16</inkml:trace>
  <inkml:trace contextRef="#ctx0" brushRef="#br0" timeOffset="19124.58">5091 6551 864 0,'0'0'9'16,"0"0"1"-16,0 0 8 15,0 0 55-15,0 0-62 16,0 0 9-16,97-4 29 16,-40 20-1-16,24 5 1 0,21-6-14 15,28 1-1 1,23-2-17-16,29-4-4 0,21 2-8 15,11 9-3 1,0 0 1-16,-16 5-3 0,-13 0 6 16,-13-8-5-16,-14-8 3 15,-15-10 2-15,-25 0 3 16,-32 0 3-16,-30 0 9 16,-27-1 0-16,-20-2-5 15,-9 1 5-15,0 2-6 16,0 0-7-16,0 0-3 15,0 0-5-15,0 0 0 16,0 0-1-16,0 0 2 16,0 2-3-16,0 1 1 15,0 4 1-15,0 11 1 0,3 13 1 16,-1 13-3-16,0 14 1 16,1 11-1-16,-1 4 1 15,-2 5 0 1,4 1 0-16,0-5 0 0,3-8 0 15,5-10 2-15,-2-9-2 16,1-3 4-16,-1-4-4 16,-2-3-4-16,-8-4 4 15,0-5 0-15,0-6 1 16,-6-6-1-16,-13-8 4 0,-5-2-4 16,-9-5 2-1,-14-1 0-15,-17 0 2 0,-21 0-6 16,-22 0 2-16,-18 0-4 15,-19-1 3-15,-20-2 0 16,-13-1 0-16,-23-5-2 16,-13 1 2-16,-5-2 1 15,2-5 0-15,4 2 5 16,12-3-2-16,15 1-3 16,15 4 0-16,23 2-1 15,25 6-1-15,23 3 0 16,31 0 2-16,28 0 1 15,22 0-1-15,18 7-6 16,0-2-16-16,29-5-37 16,22 0-3-16,18 0-46 0,12-19-50 15,-4-3-106 1</inkml:trace>
  <inkml:trace contextRef="#ctx0" brushRef="#br0" timeOffset="19478.08">6473 6635 680 0,'0'0'89'0,"0"0"-40"0,0 0 13 15,0 0 36-15,0 0-29 16,0 0-66-16,-15 46 11 16,-6 16 16-16,4 12 6 15,5 12 2-15,6 10 14 16,1 8 7-16,5-3-25 16,0-4-8-16,0-9-12 15,0-14-9-15,0-5-1 16,-4-11-3-16,0-10 1 15,1-12-2-15,-2-16-7 16,3-11-99-16,-6-9-173 0,-9-21-336 16</inkml:trace>
  <inkml:trace contextRef="#ctx0" brushRef="#br0" timeOffset="19756.9">5527 6828 872 0,'0'0'40'0,"0"0"29"15,0 0-54-15,0 0-3 0,0 0 45 16,13 122-9-16,-5-48-29 15,2 15 7-15,-4 1-14 16,1-2-5-16,-1-10-6 16,6-14-1-16,-3-16 0 15,1-19-30-15,4-22-268 16</inkml:trace>
  <inkml:trace contextRef="#ctx0" brushRef="#br0" timeOffset="20199.62">7191 7113 787 0,'0'0'41'0,"0"0"-26"15,0 0 5-15,0 0 53 16,0 0-31-16,-101 136-10 16,65-86 13-16,-3 2-11 0,-11 0 6 15,-8-3-8 1,-4-12-10-16,-5-2-6 0,3-12-6 15,8-7-6 1,18-5-2-16,18-7 3 0,11-3-4 16,9-1-2-16,14 0 2 15,26 0-3-15,18 0 5 16,8 0-3-16,8 0 2 16,-2 0-4-16,-8 0 2 15,-4 0-2-15,-7 0-42 16,-8 0-74-16,-10 0-87 15,-16-7-175-15</inkml:trace>
  <inkml:trace contextRef="#ctx0" brushRef="#br0" timeOffset="20432.89">6986 7181 926 0,'0'0'58'0,"0"0"71"15,0 0-123-15,0 0 8 16,0 0 17-16,0 0 12 16,26 160-14-16,-23-98 8 15,-3 1-5-15,0-7-16 16,0-6-5-16,0-4-9 16,0-7-1-16,0-6-1 15,0-13-28-15,0-19-174 0,0-1-382 16</inkml:trace>
  <inkml:trace contextRef="#ctx0" brushRef="#br0" timeOffset="21493.07">8505 5981 428 0,'0'0'119'0,"0"0"-90"16,0 0 27-16,0 0 54 15,0 0-30-15,0 0-32 0,0-47-1 16,0 47-4 0,0 0 9-16,0 0-24 15,0 0-18-15,0 0-6 16,0 0-4-16,0 29-1 0,0 19 1 16,0 16 7-16,0 20 23 15,0 1 2-15,0 1-16 16,6-3-5-16,6-10-8 15,-3-6 1-15,-5-7-2 16,-4-16 3-16,0-10-5 16,0-16-7-16,-17-18-200 15,-6 0-454-15</inkml:trace>
  <inkml:trace contextRef="#ctx0" brushRef="#br0" timeOffset="21790.03">8289 6673 859 0,'0'0'49'0,"0"0"-49"15,0 0 0-15,-9 170 117 16,-4-96-46-16,1 9-29 15,4-1 4-15,-1-4-5 16,2-5-9-16,4-7-22 0,1-10 0 16,2-10-6-16,0-6-2 15,0-14-1-15,0-10-1 16,0-14-10-16,14-2-163 16,3-16-51-16,2-22-344 15</inkml:trace>
  <inkml:trace contextRef="#ctx0" brushRef="#br0" timeOffset="22491.89">8365 6689 804 0,'0'0'9'15,"0"0"39"-15,0 0 8 0,0 0-23 16,0 0-22-16,0 0 10 15,149-36 15-15,-78 36 14 16,16 0 1-16,16 0-13 16,19 4-7-16,14 2-6 15,13 6-3-15,9 2-10 16,8 2 0-16,3 1-9 16,3-1 6-16,-6-1-6 15,-8-2 10-15,-10-1-5 16,-12-5-1-16,-17 0 4 15,-20-3 3-15,-32-4 2 16,-27 0-4-16,-22 0 0 16,-16 0 8-16,-2 0 16 15,0 0-17-15,0 0-15 16,0 0-4-16,0 0-4 0,0 0 4 16,0 0-1-16,-2 0 1 15,-8 11-1-15,2 10 1 16,-3 11-1-16,-5 8 2 15,-1 13-1-15,-4 12 0 16,1 8 0-16,3 3-2 16,1-1 2-16,0-6 3 15,5-11-3-15,0-5 0 16,0-14 3-16,1-1-3 16,0-4 0-16,-5-6 1 0,-10 1-1 15,-9-6-5 1,-18 0 5-16,-18-3 1 0,-21-4-1 15,-21-4 0-15,-13-8-2 16,-15-4 2-16,-11 0 0 16,-1-10-5-16,5-11 2 15,0 4 3-15,-5-4 2 16,-8 4-2-16,-5 3 0 16,7 4-1-16,17 4-4 15,25 1 5-15,27 5 0 16,25 0-1-16,26 0-2 15,17 0-16-15,17 0-85 16,4 0 16-16,25 0-64 0,31-4-66 16,17-9-43-16,16-9-259 15</inkml:trace>
  <inkml:trace contextRef="#ctx0" brushRef="#br0" timeOffset="22802.75">9809 6673 813 0,'0'0'9'0,"0"0"35"16,0 0 16-1,0 0-7-15,0 0-52 0,0 0 8 16,38 99 44-16,-50-24-11 15,1 12-4-15,7 3 4 16,4 3-10-16,0-6 4 16,0-6-8-16,0-13-17 15,0-10-8-15,0-12 2 16,-5-8-3-16,1-9-1 16,2-11-1-16,0-8-29 15,-1-10-165-15,-4 0-206 16</inkml:trace>
  <inkml:trace contextRef="#ctx0" brushRef="#br0" timeOffset="23272.04">9049 6932 645 0,'0'0'91'0,"0"0"-35"15,0 0-11-15,0 0 0 16,0 0-31-16,0 0-12 16,-7-6-2-16,25 8 8 15,13 12 47-15,14 0 11 16,3 4-9-16,2 0-18 16,-8 0-11-16,-9-2-11 15,-6 2-7-15,-7-1 4 16,-9 10 0-16,-7 5-3 15,-4 8 1-15,0 11 1 16,-2-1-8-16,-9 0 2 16,1-4-7-16,4-8 3 0,2-8-3 15,4-8 0-15,0-8-55 16,0-9-153-16,0-5-166 16</inkml:trace>
  <inkml:trace contextRef="#ctx0" brushRef="#br0" timeOffset="23454.3">9155 7168 896 0,'0'0'43'0,"0"0"-43"16,130 14 0-1,-59-5-1-15,7-6 1 0,4-3-1 16,-1 0-23-16,-7 0-145 15,-8-23-480-15</inkml:trace>
  <inkml:trace contextRef="#ctx0" brushRef="#br0" timeOffset="23805.53">10223 7064 717 0,'0'0'22'0,"0"0"63"16,0 0-4-16,0 0-27 15,0 0-39-15,0 0-10 16,-7 18-4-16,5 17 12 16,-4 11 31-16,-4 8-1 15,-3 3-23-15,-3 0-5 16,1-3-7-16,-3-8-6 16,1-8 1-16,0-8-3 0,7-12-31 15,1-13-268-15</inkml:trace>
  <inkml:trace contextRef="#ctx0" brushRef="#br0" timeOffset="24158.12">10379 7221 756 0,'0'0'33'16,"0"0"11"-16,0 0-41 15,0 0 20-15,0 0-19 16,0 0 25-16,-21 71 30 0,0-28-13 16,0 1-12-1,6-1-9-15,13-6-9 0,2-7-10 16,0-3-3-16,22-11 2 16,9-6-5-16,10-10 11 15,1 0-5-15,-5-7 0 16,-8-21 5-16,-13-7-9 15,-11-13 3-15,-5-9-2 16,-7 3-1-16,-22 10-1 16,-4 13-1-16,-1 18 0 15,6 13-1-15,5 0 1 16,7 6-1-16,7 14-3 16,9-4-55-16,0-6-223 15</inkml:trace>
  <inkml:trace contextRef="#ctx0" brushRef="#br0" timeOffset="24767.36">10145 5805 155 0,'0'0'484'16,"0"0"-434"-16,0 0-14 0,0 0-7 15,0 0 42-15,0 0-31 16,149 40-5-16,-85-1-3 16,8 8 6-16,6 11-1 15,2 14-4-15,5 7-5 16,7 9-11-16,3 8-4 16,3 2 4-16,0 8 3 15,-15-11 2-15,-19-7-12 16,-20-15 0-16,-19-19-2 15,-16-10-4-15,-6-13-2 16,-3 0 0-16,0-9 0 16,0-6 2-16,-5-6-4 15,5-5-11-15,0-5-124 0,0 0-57 16,0-17-263-16</inkml:trace>
  <inkml:trace contextRef="#ctx0" brushRef="#br0" timeOffset="25074.23">10998 6986 822 0,'0'0'56'0,"0"0"-48"0,0 0-6 16,0 0 64-16,2 114-14 15,-2-61-17-15,-4 9-6 16,-13 6-2-16,-4 8 7 16,-6-4-1-16,3-4-12 15,2-7 11-15,8-8-17 16,3-5-2-16,7-2-13 16,2-3 0-16,2-11 0 15,0-10 3-15,0-10-3 16,0-12-64-16,0 0-129 15,0-19-164-15</inkml:trace>
  <inkml:trace contextRef="#ctx0" brushRef="#br0" timeOffset="25832.99">11103 6946 868 0,'0'0'1'0,"0"0"8"16,0 0 4-16,0 0 37 15,0 0-14-15,144-33-5 16,-90 33 20-16,15 0-6 16,12 0-5-16,14 0-18 0,10 0 0 15,9 0-11-15,10 0 0 16,3 3 0-16,-4 7 7 15,-16 2-2-15,-20 0 0 16,-22-3 24-16,-21-7-7 16,-15 0-1-16,-13-2-5 15,-7 0-12-15,-7 0-4 16,-2 0-8-16,0 3-1 16,0-3-1-16,0 0-1 15,0 0 0-15,0 1 0 16,0 2 0-16,0 5 0 15,0 11-2-15,0 8 2 16,0 13-1-16,0 13 2 16,0 5 0-16,0 9 0 15,0 2 0-15,0 2 2 0,6 2-3 16,3 1 1-16,1-3 0 16,-2-5 0-16,3-6 1 15,1-6-2-15,-6-6 2 16,0-4-1-16,1-6-1 15,-2-7 0-15,2-7 0 16,2-8 2-16,-3-6-2 16,0-4 1-16,0-4 0 15,-6 0 0-15,0-2-1 16,0 0 4-16,-29 0-4 0,-19 0 4 16,-14-4-9-1,-9-12 6-15,-12-4-1 16,-10-5 1-16,-14-3-1 15,-15-2-1-15,-17-4-1 0,-17 0 2 16,-10 0 0-16,-6 2 1 16,3 4-1-16,10 2 3 15,30 4-3-15,35 6-2 16,38 6 1-16,32 6 1 16,22 4-1-16,2 0-5 15,26 0-31-15,32 0 17 16,19 8-10-16,4-2-60 15,-2-4-52-15,-17-2-168 16</inkml:trace>
  <inkml:trace contextRef="#ctx0" brushRef="#br0" timeOffset="26230.07">11704 6923 415 0,'0'0'231'0,"0"0"-173"16,0 0 31-16,0 0-20 15,0 0 11-15,0 0-36 16,9-64-24-16,-8 101-12 16,-1 27 49-16,0 20 20 15,0 16-18-15,0 5-16 16,0-7 2-16,0-12-11 16,0-8-1-16,0-10-20 15,0-7-4-15,0-1-9 16,0-3 1-16,0-4-1 15,-5-9 0-15,-10-12-2 16,-4-14-101-16,2-14-86 16,-3-4-251-16</inkml:trace>
  <inkml:trace contextRef="#ctx0" brushRef="#br0" timeOffset="26528.01">11103 7213 542 0,'0'0'285'0,"0"0"-282"16,0 0 9-1,0 0 40-15,0 0 3 0,82 138-29 16,-82-84-4-16,-2-2-2 16,-9-6-3-16,3-3-10 15,2-7-1-15,4-7-6 16,0-7 0-16,0-5-10 16,2-17-211-16</inkml:trace>
  <inkml:trace contextRef="#ctx0" brushRef="#br0" timeOffset="26871.68">11326 7335 697 0,'0'0'80'0,"0"0"-23"16,0 0-28-16,0 0 45 15,0 0-45-15,0 0-3 16,100-4-10-16,-71 4 18 16,-4 0-9-16,-10 0 9 15,-6 0-3-15,-6 0-14 16,-3 7-13-16,0 12 0 16,0 9 6-16,0 9 0 0,-10 0-2 15,1 6 1-15,3-3 3 16,2-3-2-16,-1-3-1 15,3-3-8-15,0-7 2 16,-3-6-3-16,2-8 0 16,-5-6-35-16,1-4-165 15,-4-8-109-15</inkml:trace>
  <inkml:trace contextRef="#ctx0" brushRef="#br0" timeOffset="27040.89">11310 7502 865 0,'0'0'13'16,"0"0"-5"-16,0 0 3 15,0 0 17-15,145 5-23 0,-100-2-4 16,-3-3-2-16,-3 0-8 16,-3-7-128-16,-11-13-490 15</inkml:trace>
  <inkml:trace contextRef="#ctx0" brushRef="#br0" timeOffset="27337.88">11923 7329 756 0,'0'0'49'0,"0"0"-11"15,0 0-17-15,0 0 55 16,0 0-31-16,0 0-26 16,29 46 6-16,-42-6 37 15,-8 6-22-15,6 0-14 16,3-1 0-16,6-4-3 16,4-4-2-16,2-7-18 15,0-2 1-15,0-6-4 16,0-6 0-16,0-8-1 15,0-8-61-15,0 0-213 16,0-16-570-16</inkml:trace>
  <inkml:trace contextRef="#ctx0" brushRef="#br0" timeOffset="27870.1">12293 7475 371 0,'0'0'409'0,"0"0"-397"16,0 0 8-16,0 0 25 0,0 0 4 15,0 0-22-15,16-28 3 16,-16 10 0-16,0 0-7 15,-16 0-10-15,-4 6 3 16,-5 5-11-16,-6 7 0 16,-4 0-5-16,4 11 0 15,2 15 0-15,8 4 0 16,8 1 0-16,11-4 0 16,2-2 1-16,0-7 1 15,11-4-1-15,11-7 2 16,-1-4 3-16,7-3 1 15,-1 0-2-15,2-13-3 16,-5-8 2-16,-4-8-2 16,-6 5 0-16,-8 8 4 15,-4 6 7-15,-2 9 40 0,0 1-15 16,0 3-38-16,0 27 0 16,0 14 8-16,0 5 31 15,0 1 13-15,0-2 3 16,0-4-24-16,0-3-4 15,0 2-17-15,-6-6-9 16,-7-10 0-16,1-7-1 16,-3-11-47-16,-3-9-219 15,-5-11-577-15</inkml:trace>
  <inkml:trace contextRef="#ctx0" brushRef="#br0" timeOffset="30157.27">12255 5472 219 0,'0'0'30'16,"0"0"2"-16,0 0 51 16,0 0 8-16,0 0-45 0,-116 10-16 15,107-4 2 1,1 4-23-16,-2 3-2 0,-1 6-1 15,-2 1-4-15,-3 4-2 16,-1-1-1-16,-5-2 1 16,7 0 0-16,2-6 0 15,5-2-3-15,8-5-1 16,0-1-24-16,10-4-22 16,20-2 50-16,-1 2 0 15,0-3 10-15,-7 2-8 16,-9-1-2-16,-4 4 0 15,-5-4 1-15,-2 1 4 16,1 1 57-16,2-2 12 16,3 2 34-16,11 7-28 0,10 12-15 15,13 20-16 1,13 19-4-16,12 22-8 0,16 14 4 16,13 15-8-16,10 7 2 15,10 2-3-15,0 3 2 16,-3-5-4-16,-17-13 3 15,-18-13-18-15,-26-25-12 16,-28-16 5-16,-19-10-8 16,-5-9 1-16,-14-2 9 15,-13-5-9-15,6-2 3 16,13-7-4-16,8-12-77 16,39-5-185-16,21-14-149 15</inkml:trace>
  <inkml:trace contextRef="#ctx0" brushRef="#br0" timeOffset="30502.01">13238 7124 806 0,'0'0'63'0,"0"0"8"0,0 0 48 16,0 0-10-16,0 0-79 15,0 0-14-15,44 85 6 16,-44-15 25-16,0 14-16 16,-5 2-4-16,-1 0-3 15,2-3-8-15,1-11-2 16,1-6-9-16,2-8-5 15,-2-9 1-15,2-12 0 16,-2-15 0-16,2-8-2 16,0-12-44-16,4-2-129 15,13-13-27-15,-3-27-335 16</inkml:trace>
  <inkml:trace contextRef="#ctx0" brushRef="#br0" timeOffset="31169.68">13367 7138 948 0,'0'0'8'0,"0"0"7"15,0 0 41-15,0 0-26 16,126-44-11-16,-41 44-7 16,15 0 5-16,12 0 17 15,9 0 2-15,5 9-12 16,8 6 4-16,9 3 6 15,8 3-1-15,7-3-12 16,5-7-9-16,0-3-7 16,-1-2 3-16,-12-2-4 15,-23 3 5-15,-28-3 0 0,-25 2 13 16,-27-2-3-16,-18-2 0 16,-16 0-6-16,-11 0-9 15,-2-2-1-15,0 2-3 16,0-2 2-16,0 0-5 15,0 2 4-15,0 1-2 16,0 6 1-16,0 11 0 16,0 8 1-16,0 12-1 15,0 11-1-15,0 12 0 16,0 7 1-16,8 4 1 16,4 1-1-16,2-3 0 15,2-6-2-15,-3-8 2 0,-4-14 1 16,-4-9 0-16,-5-11 0 15,0-5-2-15,-16-2 2 16,-29-3 2-16,-17-2 2 16,-23-6-4-16,-13-5 1 15,-16-1-4-15,-15 0-1 16,-14-10-4-16,-15-3 0 16,-15-3-6-16,-12 1 13 15,-11 4 0-15,-7 1-5 16,0 2 3-16,14-2-3 15,24-1 5-15,33 1 3 16,39 1-2-16,28 3-1 0,28 2-1 16,16 4 1-16,15-3 0 15,6-3-25-15,0-6-82 16,0-3-12-16,27-8-52 16,14 3 43-16,24-1 15 15,20-2-157-15</inkml:trace>
  <inkml:trace contextRef="#ctx0" brushRef="#br0" timeOffset="31483.16">14550 7064 826 0,'0'0'17'0,"0"0"-9"16,0 0 24-16,0 0 54 16,0 0-31-16,36 127 8 15,-36-43-1-15,-21 16-15 16,-1 8 0-16,0-3-17 16,8-7 2-16,8-12-10 15,6-11-10-15,0-18-5 16,0-11-4-16,0-11-3 15,0-12-1-15,0-7 1 16,0-14-53-16,0-2-140 16,-4-9-173-16</inkml:trace>
  <inkml:trace contextRef="#ctx0" brushRef="#br0" timeOffset="32094">13688 7499 491 0,'0'0'271'0,"0"0"-247"16,0 0 54-16,0 0-41 15,0 0 10-15,0 0-15 0,98-36 17 16,-81 36-12-1,-3 0-22-15,-1 0-8 0,-7 15-2 16,0 4-1-16,-6 3-2 16,0 2 0-16,0 0-2 15,-16-1 1-15,-9-7 0 16,-4-6-1-16,-4-7 0 16,0-3-4-16,7 0-19 15,7-12-8-15,7-12 24 16,12-6 0-16,0-6-4 0,14 0 10 15,17 7-1 1,5 6 1-16,4 11 0 0,-3 10 1 16,2 2 5-16,-3 16 8 15,-7 22 13-15,-5 15-2 16,-12 8-3-16,-6 6-3 16,-6-4-6-16,0-6-6 15,-20-9 2-15,-14-12-5 16,-4-12 4-16,-4-9-4 15,-1-14 0-15,6-1-2 16,8-1 1-16,13-22 0 16,14-6-2-16,2-9-4 15,11-1-17-15,20 7-2 16,3 13 16-16,-1 16 0 16,-4 3 6-16,2 8 0 15,-2 24-5-15,-2 11 4 16,0 2 2-16,-5-2 0 0,0-10 0 15,-2-6 0-15,-5-15-51 16,2-12-228-16</inkml:trace>
  <inkml:trace contextRef="#ctx0" brushRef="#br0" timeOffset="32477.8">14254 7510 830 0,'0'0'68'0,"0"0"-67"16,0 0 6 0,0 0-5-16,0 0 2 0,0 0 12 15,-11 134 6-15,-5-82 8 16,1-1 11-16,-2-4-4 16,5-5-14-16,2-8-18 15,1-10-1-15,5-10-3 16,2-9 1-16,0-5-2 15,2 0 0-15,0-6 14 16,4-24-14-16,16-9-28 16,6-2 17-16,5 1-5 15,-3 17 5-15,-2 11 8 16,-8 12 3-16,-2 0-1 0,-7 21 1 16,-5 14 7-1,-4 5 10-15,0 0-8 0,0-4-5 16,-11-5 1-16,-2-12-4 15,2-5 0-15,-3-9-1 16,3-5-140-16,-3-5-292 16</inkml:trace>
  <inkml:trace contextRef="#ctx0" brushRef="#br0" timeOffset="32645.81">14216 7557 898 0,'0'0'38'0,"0"0"-38"0,118-1 0 16,-61 1 17-16,1 4-17 15,-2-4 0-15,-4 0-4 16,-12 0-153-16</inkml:trace>
  <inkml:trace contextRef="#ctx0" brushRef="#br0" timeOffset="33458.97">13969 5736 295 0,'0'0'58'0,"0"0"-32"16,0 0 70-16,0 0-16 15,0 0-45-15,0 0 12 16,-3 6-13-16,23 7 6 15,9 10 9-15,12 8-1 16,9 13-19-16,13 14 17 16,17 10-9-16,20 10-14 15,14 9 11-15,15 9-5 16,16 11-19-16,11 11 2 16,12 3-6-16,14 2-3 15,-4-10-3-15,-11-15 0 16,-18-8 6-16,-10-1-6 15,-8-2 2-15,7 6 21 16,3-5-8-16,-8-6-10 0,-17-14 10 16,-31-22-12-1,-27-16 8-15,-31-16-5 0,-12-8 8 16,-11-3 10-16,-2-1-14 16,1-1-6-16,-1 2-2 15,5 1-1-15,0 0 1 16,6-2-2-16,-2-2-6 15,0 0-66-15,-2-8-199 16</inkml:trace>
  <inkml:trace contextRef="#ctx0" brushRef="#br0" timeOffset="33776.75">16526 7652 846 0,'0'0'73'16,"0"0"-70"-16,0 0-3 16,0 0 26-16,-11 102 76 15,0-50-63-15,0 12 9 16,-3 9-13-16,5 8 5 15,7-4-18-15,2-2-9 0,0-9-5 16,0-16-2-16,0-9-3 16,0-14-3-16,0-9 0 15,0-14-4-15,0-4-87 16,0-6-94-16,0-28-267 16</inkml:trace>
  <inkml:trace contextRef="#ctx0" brushRef="#br0" timeOffset="34441.98">16577 7561 830 0,'0'0'15'0,"0"0"-10"0,0 0 11 16,157-9 53-16,-80 9-27 15,10 0-14-15,13 0 13 16,10 0-4-16,13 0 12 15,12 4-20-15,8-4-6 16,11 0 6-16,8 0 0 16,3 0-13-16,-5 0 0 15,-15 0 0-15,-22 0-7 16,-18 0 7-16,-23 0-4 16,-20-3 10-16,-19 0-1 15,-24-1 0-15,-9 4-2 16,-10-3-8-16,0 3 2 15,0 0-8-15,0 0-2 16,0 0-3-16,0 0-7 0,0 0 7 16,0 13 3-1,0 6-2-15,0 12-2 0,0 7 2 16,-2 8-1-16,-3 11 0 16,2 0 0-16,3 6 0 15,0 5-1-15,0 0-2 16,5 4 3-16,9-4 1 15,-1-8 3-15,-6-14-4 16,-7-10 0-16,0-11 1 16,-7-3-1-16,-22-4 0 15,-16-5 7-15,-15 0-4 16,-13-7 4-16,-12-5-7 16,-13-1 0-16,-16 0 4 15,-21-9-2-15,-22-9-2 16,-20-2-4-16,-18 3 4 0,-1 8 0 15,5 6-3-15,15 3 0 16,22 0 3-16,20 5 4 16,21 8-3-16,10 2 0 15,16-5 2-15,12-3-3 16,23-2-1-16,23-5 0 16,19 0-18-16,10-5-43 15,8-24-46-15,43-16-55 16,23-12-68-16,17-6-174 15</inkml:trace>
  <inkml:trace contextRef="#ctx0" brushRef="#br0" timeOffset="34706.89">17391 7546 846 0,'0'0'19'0,"0"0"57"15,0 0-13-15,0 0-22 16,0 0-27-16,0 0 38 16,-9 158 3-16,-9-80-2 15,5 4-19-15,3 7 9 16,10-4-21-16,0 1 1 0,0-11-6 16,10-11-15-1,-4-14 1-15,-3-16-3 0,-3-9-2 16,0-15-101-16,-15-10-147 15,-11-8-222-15</inkml:trace>
  <inkml:trace contextRef="#ctx0" brushRef="#br0" timeOffset="35294.06">16789 7927 441 0,'0'0'255'16,"0"0"-204"-16,0 0 50 0,0 0-10 16,0 0-23-1,0 0-19-15,58-13 13 0,-27 13-11 16,0 0-16-16,-2 0-9 16,-6 0-20-16,-9 0-2 15,-4 11-3-15,-7 2 0 16,-3 2-1-16,-3 3 1 15,-23-4 0-15,-13-2-1 16,-1-4 0-16,0-8-18 16,5 0-26-16,8 0 23 15,7-19 3-15,11 0 13 16,9-5 5-16,0-5 0 16,13 3-3-16,20 5 2 0,8 4 1 15,1 11-1 1,3 6 1-16,-3 0 6 0,-6 10-2 15,-7 22 13-15,-13 13-4 16,-14 12-2-16,-2 14 3 16,-8-1-7-16,-21-6-3 15,-7-12 6-15,-3-14-9 16,-7-11 6-16,-6-13-5 16,1-9 0-16,2-5 0 15,11 0-2-15,12-17 1 16,12-12-1-16,14-7 0 15,0-2-2-15,23 1-43 16,20 6 23-16,5 16 15 0,-4 13 5 16,-7 2 0-16,-2 11 0 15,-9 22 1-15,0 4-4 16,-3 1 3-16,0-2 1 16,0-12-116-16,0-8-156 15,-1-13-385-15</inkml:trace>
  <inkml:trace contextRef="#ctx0" brushRef="#br0" timeOffset="35730.01">17439 8008 814 0,'0'0'15'0,"0"0"4"0,0 0 31 15,0 0 39-15,0 0-33 16,0 0-32-16,47-50 2 15,-47 33 6-15,0-7-22 16,-4 1-1-16,-14 6-9 16,-5 7 2-16,-2 7-2 15,0 3 0-15,-2 4-1 16,8 19-1-16,7 4 1 16,10 5 1-16,2 6 1 15,2 3 1-15,25 4 7 16,4-1 0-16,2-3 6 0,-6-1-6 15,-10-8-2 1,-6-6-4-16,-11-5-1 0,0-3 2 16,-17-7 0-16,-23-5 4 15,-12-6 2-15,-3 0-9 16,4-3 0-16,10-18 1 16,20-8 1-16,16-7-2 15,5-12 1-15,28 1-2 16,22 3 0-16,6 4-1 15,-1 10-2-15,-10 8-22 16,-14 1-48-16,-17 2-168 16,-14-3-520-16</inkml:trace>
  <inkml:trace contextRef="#ctx0" brushRef="#br0" timeOffset="36681.75">15579 5773 481 0,'0'0'66'16,"0"0"-23"-16,129 32 89 15,-69-6-33-15,9 8-36 16,10 6-26-16,14 7-5 15,26 3-2-15,20 0 1 16,25 4-7-16,25 6-5 16,15 4 4-16,18 9-2 15,13 6 17-15,0 14-17 16,-6 7-9-16,-15 0 4 16,-18-2 0-16,-16-12 0 0,-8-11-9 15,-10 1 18 1,-4-6-8-16,-13-3 8 15,-22-7-12-15,-25-10 2 16,-20-8 0-16,-20-6-2 0,-18-6-10 16,-11-4-1-16,-8-4-2 15,-13-4 0-15,-1-4 1 16,-5-2-1-16,-2-2-1 16,4 1-3-16,0-1-22 15,0-5-65-15,-4-5-55 16,0 0-156-16</inkml:trace>
  <inkml:trace contextRef="#ctx0" brushRef="#br0" timeOffset="37011.35">19051 7365 811 0,'0'0'7'0,"0"0"-5"15,0 0 75-15,0 0-2 16,73 104 3-16,-73-57-15 0,-20 6-7 16,-8 10 3-16,-5 5-13 15,12 0 16-15,5-2-19 16,9-6-19-16,7-1-2 15,0-1-15-15,2-2 1 16,12-1-8-16,-1-16 2 16,-6-11-5-16,-3-14 3 15,-2-14-87-15,-2-4-49 16,0-34-209-16</inkml:trace>
  <inkml:trace contextRef="#ctx0" brushRef="#br0" timeOffset="37733.47">19107 7443 408 0,'0'0'339'0,"0"0"-338"15,131-26 52-15,-71 26 18 16,5 0-1-16,3 12-5 15,13 2 12-15,10 0-15 16,17 3-16-16,22-2-14 16,11-1-5-16,17-1-20 15,12-10 14-15,13-3-6 16,8 0-6-16,-2 0 2 16,-18 0 1-16,-24 0 8 0,-22 0-7 15,-19 0 3 1,-17 0 2-16,-14 0-5 15,-17 0-4-15,-18 0 0 0,-13 0-9 16,-11 0 9-16,-8 0 3 16,-1 0-5-16,-3 0-4 15,-2 0 2-15,-2 0-4 16,0 0-1-16,5 0 0 16,2 0 0-16,-3 5 1 15,3 9-1-15,-5 9 0 16,-2 9 0-16,0 11 2 15,0 7-1-15,-20 8 0 0,2 2-1 16,5 6 0-16,4 0 1 16,9 5 2-16,0-2-3 15,0-2 1-15,0-9-1 16,0-12 0-16,0-10 0 16,0-9 0-16,0-5 2 15,-25-3-2-15,-12-2 1 16,-17-3 0-16,-15-4 3 15,-18-3-3-15,-7-7 1 16,-10 0-2-16,-10 0 0 16,-11-11-1-16,-14-9-1 15,-23-6 2-15,-17-4 3 16,-14 0-2-16,-7-1-1 16,7 4 4-16,23 8-2 15,25 7-2-15,38 10 0 0,29 2-3 16,25 0 2-1,22 0-1-15,14 4-10 0,16-4-63 16,1 0-79-16,24 0-45 16,16-12-208-16</inkml:trace>
  <inkml:trace contextRef="#ctx0" brushRef="#br0" timeOffset="38225.6">19988 7754 585 0,'0'0'208'0,"0"0"-191"16,0 0 88-16,0 0-36 0,0 0-56 15,0 0-3-15,-114 14-2 16,70 22 15-16,-5 4 6 15,0 2 11 1,2-6-16-16,5-5-11 0,7-8-6 16,8-6-4-16,11-5-3 15,11-9 2-15,5 2-4 16,21-3 4-16,30-2 4 16,18 0 0-16,14 0-4 15,-8 0-2-15,-10 0-1 16,-18 0 0-16,-16 0 0 15,-11 0-4-15,-13 0-37 0,-7 0-107 16,0 0-90-16,0-2-367 16</inkml:trace>
  <inkml:trace contextRef="#ctx0" brushRef="#br0" timeOffset="38420.17">19882 7754 871 0,'0'0'72'0,"0"0"-20"15,0 0 21-15,0 0-30 16,50 123 8-16,-40-56-22 16,-4-3-3-16,1-3-11 15,0-8-8-15,-5-7-7 16,0-11 1-16,-2-7-1 16,0-16-28-16,0-12-201 15,0-8-601-15</inkml:trace>
  <inkml:trace contextRef="#ctx0" brushRef="#br0" timeOffset="38987.1">20242 7788 936 0,'0'0'5'15,"0"0"-3"-15,0 0-2 16,0 0 6-16,125 39 5 15,-98-28-3-15,-9 4 15 16,-7 0 8-16,-9 5-13 0,-2 2-7 16,-2 4 2-1,-23-1-4-15,-8-7-7 0,-5-6 4 16,-2-9-6-16,3-3 3 16,8 0-3-16,4-8 1 15,9-11 1-15,7-4-1 16,9-3 0-16,0-1 8 15,27-6-8-15,22 3-1 16,6 8 0-16,8 13 1 16,-5 9 3-16,-5 13 11 15,-15 30 9-15,-11 17 11 16,-16 13 12-16,-11 8-6 16,0-3-7-16,-17-10-6 0,-15-13-16 15,-13-16 1 1,-13-13-4-16,-8-12-5 0,-3-14 3 15,4 0-5-15,14-18 2 16,15-14-4-16,19-5-12 16,17-10 10-16,13 2-14 15,34 6-27-15,6 13 29 16,1 18 13-16,-9 8 2 16,-8 31 1-16,-8 22 8 15,-3 13 20-15,-5-4-9 16,-5-3-13-16,-6-9-3 15,1-9-3-15,-1-8-2 0,-2-13-2 16,3-16-84 0,3-4-217-16,3-20-393 0</inkml:trace>
  <inkml:trace contextRef="#ctx0" brushRef="#br0" timeOffset="39237.65">21004 7700 926 0,'0'0'23'0,"0"0"-1"15,0 0 127-15,0 0-40 16,0 0-77-16,0 0-30 16,62 97 16-16,-92-3 5 15,-6 16 6-15,3 4 5 0,6-7-1 16,9-10-6-16,9-12-18 15,3-17-1-15,-1-12-8 16,-5-10-2-16,-5-24-54 16,-1-22-250-16</inkml:trace>
  <inkml:trace contextRef="#ctx0" brushRef="#br0" timeOffset="99154.69">16539 9018 465 0,'0'0'378'0,"0"0"-351"16,0 0-26-16,-116 33 74 16,93-21-24-16,-4 3-26 15,-5 0 6-15,-8 4 9 16,-11-1 21-16,-13 1-15 0,-15-2 2 16,-10-3-14-16,-11 0-7 15,-10-4-8-15,-3-8-7 16,-1-2-2-16,0 0 5 15,6-6-5-15,-2-12 0 16,6-7 0-16,2-4 1 16,10-2 1-16,10-3-12 15,13 0 11-15,8-3-2 16,12-6-1-16,7 6-4 16,7-4 2-16,3 2-1 15,8 2 2-15,5-5-7 16,9-4 2-16,8-3-4 15,2-1 2-15,0-2-1 16,0 6 1-16,-7 8-1 16,-3 8 1-16,-2 10 0 0,0 8-9 15,1 3-8-15,0 8-41 16,9 1-53-16,0 0-55 16,2 12-244-16</inkml:trace>
  <inkml:trace contextRef="#ctx0" brushRef="#br0" timeOffset="99605.43">14104 8758 838 0,'0'0'46'16,"0"0"-38"-16,0 0 57 15,0 0 42-15,0 0-62 16,0 0 4-16,94-95-4 16,-72 52 8-16,1-15-11 15,-2-11-22-15,6-11 2 16,2 3-12-16,5 4 4 15,1 15-8-15,-2 18-2 16,-5 14-2-16,0 19 6 16,-7 7-8-16,-4 15 1 15,1 24 9-15,-5 14 0 16,-2 9 1-16,1 5-3 16,-1 1-1-16,7-4-4 0,6-4-3 15,10-3 0-15,6-7 2 16,9-6-1-16,5-6-1 15,-2-8 1-15,0-6-2 16,-7-6-27-16,-5-10-129 16,-15-8-135-16</inkml:trace>
  <inkml:trace contextRef="#ctx0" brushRef="#br0" timeOffset="101408.64">17217 8801 422 0,'0'0'168'16,"0"0"-168"-16,0 0 0 16,0 0 17-16,0 0-2 15,0 0 25-15,18 64-16 16,-16-61 2-16,-2-3 29 16,0 0 21-16,0 0 0 15,0 0-15-15,0 0-27 16,0 1-24-16,0-1-6 15,0 2-1-15,0-2-1 16,0 0 11-16,0 0 13 0,0 0-3 16,0 0-7-1,0 0-10-15,0 0-2 0,0 0-4 16,0 0 2 0,0 0 2-16,0 0-3 0,0 0-1 15,0 0 2-15,0 0-2 16,0 0 4-16,0 0-4 15,0 0 1-15,0 0 3 16,0 3-4-16,0-3 3 16,0 0-3-16,0 1 1 15,0-1 1-15,0 0-2 16,0 0 0-16,0 0 1 0,0 0-1 16,0 0 1-1,0 0-1-15,0 0 2 0,0 0 0 16,0 0-2-16,0 0 0 15,0 0 5-15,0 0-4 16,0 0 3-16,0 0 2 16,0 0-2-16,0 0 2 15,0 0-5-15,0 0 1 16,0 0-1-16,0 0-1 16,0 0 0-16,0 0 0 15,0 0 0-15,0 0 1 16,0 0-1-16,0 0 1 15,0 0-1-15,0 0 0 16,0 0 0-16,0 1 1 16,0-1-1-16,0 0-2 15,0 0 2-15,2 0-13 0,7 0-62 16,5-7-73-16,-3-3-15 16,-7-2-121-16</inkml:trace>
  <inkml:trace contextRef="#ctx0" brushRef="#br0" timeOffset="103294.32">12841 4740 712 0,'0'0'55'15,"0"0"-44"-15,0 0 27 0,0 0 38 16,0 0-23-16,129-76-37 15,-96 71 21-15,6 0 6 16,3-1-1-16,9 2-20 16,6 2 1-16,6 0 10 15,7 2-10-15,3 0-3 16,1 14 6-16,-1 14-5 16,-6 10-11-16,-7 6-5 15,-6 6-3-15,-8 4 0 16,-5 3 0-16,-6 2 6 15,-4 2-5-15,-6 5-3 16,-6 1 0-16,-5-3 5 16,-5-2-1-16,-2-2 4 0,-7-4-3 15,0-6-4 1,0 0 11-16,-3-2-12 0,-10-3 1 16,-3 1 1-16,1-5 3 15,-3 4-3-15,-2 1-1 16,-2-3 6-16,-3-4-1 15,-4 1-1-15,-2-4-1 16,-2-1 7-16,-3-2-8 16,-5-4 2-16,2-6-1 15,0 0-1-15,0-6 0 16,-2-4 1-16,-3-1-3 16,-7-4 4-16,-3-4-4 15,-8-4 5-15,-5 0-3 16,-4 0-3-16,2 0 3 0,1-6-2 15,9-8-1-15,6 2 3 16,3-6-1-16,0 1 5 16,2-2-6-16,4-2 0 15,1-2 1-15,8-5 0 16,8-3-1-16,2-10 2 16,6-14-2-16,0-14-1 15,-3-12 0-15,3-7 0 16,-2 7-2-16,6 9 4 15,8 12 0-15,7 10-2 16,0 4-2-16,2-4 0 0,25-3 1 16,9-7 0-1,10-5 1-15,4 0-2 0,0 1-1 16,0 11-21-16,-4 12-54 16,3 12-61-16,3 13-114 15,-1 9-279-15</inkml:trace>
  <inkml:trace contextRef="#ctx0" brushRef="#br0" timeOffset="104791.9">17576 8493 375 0,'0'0'190'0,"0"0"-185"0,0 0 2 15,0 0-7-15,0 0 0 16,0 0-2-16,2-3-7 16,0 3-21-16,0 0-84 15</inkml:trace>
  <inkml:trace contextRef="#ctx0" brushRef="#br0" timeOffset="106198.9">13057 5231 695 0,'0'0'140'0,"0"0"-125"15,0 0-8-15,0 0 85 16,0 0-31-16,0 0-51 16,40-28 24-16,-40 28-2 15,0 0-25-15,0 0-4 16,0 0 2-16,0 0-3 15,0 0 2-15,0 0 4 16,0 0 4-16,0 0 1 16,0 0-6-16,0 0 2 15,0 0-8-15,0 0 2 16,0 0-2-16,0 0 1 0,0 0 1 16,0 0-3-16,0 0 1 15,0 0 0-15,0 0 1 16,0-1 2-16,0 1-3 15,0 0 0-15,0 0 0 16,0 0 2-16,0 0-1 16,0 0-2-16,0 0-1 15,0 0 1-15,0 0-3 16,0 0 7-16,0 0-3 16,0 0-1-16,0 0 1 0,0-3-2 15,0 3 1 1,0 0 0-16,0 0 0 0,0 0-1 15,0 0 1-15,0 0 1 16,0 0-1-16,0 0 0 16,0 0-2-16,0-1 2 15,0 1 0-15,0 0-7 16,0 0-3-16,0 0-4 16,0 0 8-16,0 0-10 15,0 0-19-15,2 0-45 16,3 0-11-16,-3 0-105 15,-2 0-94-15</inkml:trace>
  <inkml:trace contextRef="#ctx0" brushRef="#br0" timeOffset="109954.76">11386 4827 634 0,'0'0'33'0,"0"0"-33"16,0 0 0-16,0 0 19 15,142 127 51-15,-80-72-25 16,10 11-17-16,4 12 12 16,2 12 9-16,0 17-18 15,2 10-21-15,7 25 6 16,5 20 0-16,12 28-1 15,16 27-7-15,12 30 3 16,2 21-8-16,-19 15-1 16,-26-2-4-16,-24-25-4 15,-24-22-1-15,-12-34-1 16,-10-23-2-16,6-18 4 16,10-18 1-16,19-16 0 0,21-16 4 15,24-14-1-15,24 3 2 16,21 4 3-16,28 8 1 15,28 9-2-15,34-1 0 16,16-8 0-16,13-21-2 16,-3-29-9-16,-10-26-1 15,-3-22 9-15,-7-12 1 16,8-2 1-16,-1-26 5 16,11-12-5-16,8-5 4 15,-1-5 2-15,14-3 3 16,10-4-9-16,21-1-2 15,22 2-2-15,11 9-2 16,0 14 1-16,-9 13-3 16,-12 14 7-16,-29 6-1 0,-13 0 0 15,-11 0 1-15,-18 12 2 16,1-2 11-16,-9-4-4 16,2-6-4-16,-2-2-4 15,11-37-2-15,5-20-13 16,1-22 13-16,-11-1-2 15,-28 0 6-15,-38 10 13 16,-38 11 22-16,-34 9 2 16,-24 4 1-16,-13 2-16 15,-14-6 2-15,-7-4-3 16,-2-4-7-16,1-7-3 16,4-5-10-16,-1 1-2 15,-8 2 0-15,-12-5-2 16,-19-5 0-16,-16-11 4 15,-16-10-1-15,-35-8 3 0,-8-6-5 16,-7-9 1-16,-3-5-1 16,-2-5 0-16,0-13 2 15,-5-19-2-15,-2-11-1 16,-11-13 0-16,-27 0-1 16,-35 8 0-16,-57 10-1 15,-56 15 1-15,-62 14 1 16,-44 3 0-16,-33 4 0 15,-12-8 0-15,14-4-2 16,18-3 2-16,34-1 7 0,31 9-7 16,29 5-3-16,19 3 3 15,17 4 1-15,7 3 4 16,6 13-4-16,13 16 1 16,15 15-4-16,18 17-1 15,20 10 2-15,5 0 0 16,2-5 0-16,0-8 0 15,4-4-1-15,9 0-9 16,6 2 7-16,5 9-3 16,4 10-3-16,1 14 2 15,0 12 0-15,-2 16 0 16,3 10 7-16,2 0-5 16,4 11 6-16,-8 14 0 0,3-2-2 15,3-8-16 1,8-3 8-16,0-6 10 0,-4-2 0 15,-7 4 1-15,-7 10-2 16,-8 14-1-16,-1 18 1 16,-10 20 1-16,-7 14 0 15,5 17-4-15,9 7 4 16,15 0 0-16,21 3 2 16,24 0-4-16,23-5 2 15,23-1-1-15,18 0-4 16,23 0-55-16,8 1-74 15,0-8-32-15,19-16-121 0</inkml:trace>
  <inkml:trace contextRef="#ctx0" brushRef="#br0" timeOffset="110085.7">13823 4936 884 0,'0'0'0'15,"27"161"-53"-15,2-73-226 16</inkml:trace>
  <inkml:trace contextRef="#ctx0" brushRef="#br0" timeOffset="110338.93">15704 7215 778 0,'0'0'86'0,"0"0"-80"15,0 0 13-15,0 0 41 16,0 0-38-16,0 0-22 0,-4 6-50 15,14-16-108 1,0-1-272-16</inkml:trace>
  <inkml:trace contextRef="#ctx0" brushRef="#br0" timeOffset="110753.84">13073 2279 419 0,'0'0'0'15,"0"0"-291"-15</inkml:trace>
  <inkml:trace contextRef="#ctx0" brushRef="#br0" timeOffset="111604.95">10470 1851 141 0,'0'0'0'16,"0"0"0"-16,0 0 22 15,0 0 114-15,0 0-16 16,0 0-5-16,-75 32 16 0,75-46 8 16,0-3-59-16,0 3-15 15,0 4 12-15,0 1-33 16,0 0 3-16,0 4-29 16,0-4-5-16,2 0-5 15,13-5-3-15,10-2 11 16,4-3-4-16,4 2 8 15,7 4-8-15,9 5-3 16,12 4 1-16,3 4 2 16,5 0 2-16,-5 12 0 15,1 16 0-15,-6 10-2 16,0 11 7-16,-1 13-14 16,-2 14 7-16,4 8-5 0,0 6-5 15,1 8 4-15,3 13-5 16,-1 5 0-16,-3 6 1 15,-2 0-1-15,-10-7 3 16,-11-13-4-16,-24-9 0 16,-13-11 2-16,-19-12 0 15,-29 0 6-15,-10-5 5 16,-11-3 4-16,-9 0 4 16,-7-3-13-16,-1-8 3 15,-1-4 5-15,6-12-9 16,1-9 4-16,-4-6 0 15,-6-12-2-15,-3-6-6 0,-3-2 1 16,0-22-1 0,-2-22 4-16,4-12-6 0,8-2-1 15,16 0 7-15,17 5-6 16,17 8-2-16,14-4 0 16,13-3-5-16,9-7 3 15,0-10-6-15,7-19-3 16,17-16-16-16,10-24-28 15,8-25-22-15,10 6-70 16,3 25-60-16,-6 45-37 16,-9 55-306-16</inkml:trace>
  <inkml:trace contextRef="#ctx0" brushRef="#br0" timeOffset="111729.52">10976 2888 1305 0,'0'0'32'0,"0"0"-32"0,0 0-55 16,0 0 9-16,0 0-150 16</inkml:trace>
  <inkml:trace contextRef="#ctx0" brushRef="#br0" timeOffset="119296.93">19608 3102 772 0,'0'0'40'16,"0"0"-5"-16,0 0 20 15,0 0-1-15,0 0-23 16,0 0-26-16,0 0 11 15,0-10 42-15,0 10-17 16,0 0-10-16,0 0-15 16,0 0-9-16,0 0-2 15,0 0-5-15,4 18 4 16,3 6 11-16,-1 11-3 16,-1 3 3-16,-3 7 5 0,-2 7-11 15,0 8 3-15,0 5 4 16,0-1-5-16,-2-6-3 15,-1-13-7-15,1-12 6 16,0-13-7-16,2-6 1 16,-2-8 2-16,0-4-3 15,2-2 0-15,0 0 3 16,0-2 0-16,0-18-6 16,6-12-44-16,12-8-63 15,5-6-76-15,-6-1-142 16</inkml:trace>
  <inkml:trace contextRef="#ctx0" brushRef="#br0" timeOffset="119981.27">20011 3146 417 0,'0'0'45'16,"0"0"48"-16,0 0-7 0,0 0 6 16,0 0-5-16,0 0-14 15,4-25-21-15,-4 23 9 16,0-3-21-16,0 4 5 15,0-2-11-15,-2 1-11 16,-2 2 0-16,2 0-16 16,-5 0 0-16,-7 0-7 15,3 0 1-15,-2 8-2 16,-1 8 1-16,8 0-2 16,-1 5 2-16,-2 0-3 15,5 5 3-15,-1 4-2 16,1 2 5-16,2 3-4 15,-3 3 1-15,2-2 0 16,1 4 0-16,2-2 0 0,0-5 0 16,0 0 0-16,0-12 2 15,0-2-2-15,12-5 3 16,5-4-2-16,6-6 4 16,6-4-2-16,4 0-2 15,1 0 3-15,-2-11-4 16,-4-12 1-16,-4-7 3 15,-6-7 0-15,-6 0-3 16,-4-7-1-16,-4-2 8 16,-4-9 3-16,0 2-1 15,0-3 5-15,0 3 18 16,0 7-20-16,0 9 19 16,-8 14-7-16,-3 7-11 0,-3 10-2 15,-3 6-12-15,-6 0 4 16,-6 1-4-16,-2 22 0 15,-2 0-3-15,-1 6-21 16,1-1-116-16,4-4-98 16,7-7-393-16</inkml:trace>
  <inkml:trace contextRef="#ctx0" brushRef="#br0" timeOffset="127846.22">10041 7149 346 0,'0'0'32'15,"0"0"69"-15,-5-102-21 16,5 71 12-16,0 3-1 16,0 1 5-16,0 4-40 15,0 5 28-15,0 4-15 16,0 6 10-16,0 4-42 16,0 0-3-16,0 0-11 15,8-4-12-15,17-3-8 16,6-2 1-16,5 1-1 15,1 4 8-15,2 2-4 16,1 3 3-16,2 3-8 16,3 0 1-16,7 0 3 15,-8 0-5-15,-2 0 1 0,-7 9 3 16,-4 9-3-16,-4 3-1 16,2 10 1-16,-2 5 2 15,-4 8 0-15,1 4-2 16,-9 2 2-16,-1 4 3 15,-7 2-4-15,-7 5 2 16,0 3-2-16,0 0 2 16,-18-4-3-16,-4-6-2 15,-1-3 2-15,-3-5 2 16,1-10-3-16,-4-4 1 16,-5-2 0-16,-5-4 2 15,-9 1 2-15,-4-6-2 0,-7-5-2 16,4-3 1-16,2-9 1 15,8-4 1-15,4 0-4 16,1-11 6-16,0-18-2 16,0-4-3-16,4-9-2 15,3-4 1-15,6-2 6 16,5 2-7-16,6-1 0 16,6 4 2-16,7-4-2 15,3-1-1-15,5-6-2 16,25 0-4-16,11 4-40 15,4 10-25-15,-1 16-28 16,-4 9-80-16,-2 9-174 0</inkml:trace>
  <inkml:trace contextRef="#ctx0" brushRef="#br0" timeOffset="128313.14">10673 6797 442 0,'0'0'93'0,"0"0"-62"16,0 0 60-16,0 0-15 15,0 0-9-15,0 0-25 16,0-24 29-16,0 24-1 16,0 0-8-16,0 0-20 15,-4 0-16-15,-14 12-12 16,-16 20-3-16,-9 18 16 16,-5 11-3-16,-4 14-2 15,2 10 6 1,-2 8 5-16,1 3-6 0,2-4-1 15,3-6-16-15,7-12 2 16,1-10-8-16,5-13 5 16,2-11-8-16,6-14 3 0,12-10-3 15,6-8-1-15,7-8 0 16,0 0 1-16,0-14-4 16,14-22-24-16,10-8-113 15,0 1-18-15,-1 6-63 16,-8 2-144-16</inkml:trace>
  <inkml:trace contextRef="#ctx0" brushRef="#br0" timeOffset="129232.76">10100 7094 511 0,'0'0'33'0,"0"0"68"15,0 0 29-15,0 0-11 16,0 0-76-16,0 0-2 16,21-33-9-16,10 33 15 15,4 3-6-15,4 21-6 16,7 10-7-16,-4 11 0 16,4 9-10-16,2 2 0 15,-3-1 10-15,1 2-6 16,-4-3-11-16,-5-4 3 15,-8-5-8-15,-14-9 0 16,-11-8-2-16,-4-6 0 0,0-6 3 16,-13-6 0-16,-12-3-1 15,-1-7 3-15,-4 0-7 16,-1-13 1-16,-3-20-3 16,4-4-3-16,-1-4-9 15,2 5 2-15,0 5 6 16,-3 1-1-16,6 3 1 15,4 0 0-15,6 4-1 16,7-4-1-16,9 2 4 16,0-3-1-16,0 2 0 15,9-2 2-15,11 6-1 16,2 4 2-16,3 5-1 16,1 4 3-16,1 3-5 0,0 3 1 15,4 3 2-15,0 0 0 16,3 10-2-16,-3 12 1 15,-2 5 1-15,-6 4-1 16,-10 2 1-16,-9 3-1 16,-4 2 1-16,0 4 0 15,-17-2 0-15,-12-1 1 16,-8-4-1-16,-3-4 3 16,-4-8 0-16,-3-2-3 15,-2-10 3-15,2-2-1 16,5-9-2-16,5 0 1 15,10 0 2-15,11-23-3 16,13-13 0-16,3-8-10 16,11-2-8-16,18 4 10 0,5 10 5 15,2 8-1 1,4 5 3-16,6 7 0 0,6 1 0 16,1 3 0-16,-2 4 2 15,-6 4-2-15,-14 0 1 16,-16 0 0-16,-9 16-9 15,-6 12 0-15,-14 6 8 16,-19 4 1-16,-10-2 1 16,-4-4 0-16,-1-4-1 15,-4-6 1-15,5-5 0 16,9-6 1-16,11-7-2 0,10-4 0 16,13 0 1-1,4 0-1-15,0-25-21 16,29-11-22-16,15-4-27 0,8 3 0 15,-4 9 16-15,-1 9 7 16,-5 11-78-16,-6 1-89 16,-7 7-128-16</inkml:trace>
  <inkml:trace contextRef="#ctx0" brushRef="#br0" timeOffset="129364.62">10543 7435 776 0,'0'0'60'0,"0"0"-50"0,0 0-8 16,0 0 1-16,0 0-3 16,0 0-49-16</inkml:trace>
  <inkml:trace contextRef="#ctx0" brushRef="#br0" timeOffset="132515.84">23413 4241 846 0,'0'0'72'15,"0"0"-64"-15,0 0 47 16,0 0 17-16,0 0-51 0,0 0-16 16,0 0 0-1,0 0 33-15,53-12 12 0,-28 12-2 16,2-2-9-16,6-4 2 15,9 0-22-15,1-2-1 16,4 4-2-16,-8 2-8 16,-4 2 2-16,-12 0 2 15,-6 0-11-15,-7 0 11 16,-1 0-4-16,3 0 12 16,-2-3 3-16,4 0-8 15,-3 0 5-15,-2 2-12 16,-5 1 3-16,-4 0-1 15,0 0-8-15,0 0 1 16,0 0 5-16,0 0-5 0,0 0-3 16,0 12-1-16,0 20 1 15,0 17 9-15,-15 12 6 16,-1 10-1-16,1 2-7 16,1 2 4-16,0-3 1 15,4-10-6-15,3-9-5 16,2-12-1-16,1-13 0 15,2-6 4-15,2-10-3 16,-2-3-1-16,0-8-4 16,2-1-10-16,0 0-39 15,0 0-11-15,0-11-33 16,18-18-159-16,3-4-256 16</inkml:trace>
  <inkml:trace contextRef="#ctx0" brushRef="#br0" timeOffset="132798.15">23641 4532 752 0,'0'0'229'0,"0"0"-223"16,0 0 101-16,0 0-36 15,0 0-50-15,0 0 2 16,35-4 25-16,23 14 18 15,24-2-16-15,17 0-8 16,1-1-6-16,-5-2-16 16,-21-4-15-16,-23 4 0 0,-20-4-4 15,-20 2 0-15,-11-3-1 16,0 0 0-16,-19 3-5 16,-24 4-67-16,-3 1-112 15,-4-6-152-15</inkml:trace>
  <inkml:trace contextRef="#ctx0" brushRef="#br0" timeOffset="157049.43">8966 7109 388 0,'0'0'464'0,"0"0"-454"16,0 0 11-16,0 0 46 15,0 0 34-15,0 0-47 16,0 0-8-16,-69-103-1 15,61 87-14-15,3-2 16 16,5 0-18-16,0-6-9 16,0-3-11-16,17-3-1 15,4 0-1-15,6 3 0 16,2 4 4-16,2 3 3 16,9 3-4-16,2-1-7 15,5 5 4-15,-1 4-1 16,-3 2-2-16,-7 7 1 15,-3 0-1-15,-2 0-1 0,3 10-1 16,3 18 4-16,4 9-5 16,2 8 3-16,5 6 3 15,-1 3-3-15,-2 4 2 16,-3 0 1-16,-7 1 3 16,-4-1-5-16,-8 2 6 15,-8-2 4-15,-8 2-9 16,-7 0 14-16,0-2-5 15,-9 1-3-15,-20-3 9 16,-7-2-7-16,-6-4-1 16,-7-4-9-16,-5-4-2 15,-8-2 6-15,-5-3-3 16,-4-3-3-16,-5-8 0 16,-1-6 3-16,-2-11-2 0,4-9 0 15,8 0-3-15,5-11-1 16,10-23-1-16,8-10 1 15,11-13-1-15,10-3 0 16,9-4 0-16,12-5 0 16,2 0 1-16,4-6-1 15,33 0 1-15,9 0-7 16,16 7-8-16,5 8-25 16,-2 13-23-16,-5 10-61 15,-13 7-141-15,-18 16-274 16</inkml:trace>
  <inkml:trace contextRef="#ctx0" brushRef="#br0" timeOffset="157648.67">9768 6785 653 0,'0'0'72'0,"0"0"-3"0,0 0 10 16,0 0 80-16,0 0-92 16,0 0-35-16,-17 43 5 15,-22 5 27-15,-9 14 4 16,-8 6-24-16,-14 10 2 16,-7 9-5-16,-15 7-7 15,-10 8-8-15,-8 3-11 16,-5-3 5-16,10-10-9 15,13-9-8-15,19-14-3 16,20-9-1-16,13-10 1 16,11-10-1-16,11-11-2 15,9-13-26-15,9-8-41 16,0-8-59-16,11-14-61 16,18-32-170-16</inkml:trace>
  <inkml:trace contextRef="#ctx0" brushRef="#br0" timeOffset="158143.25">8947 6882 731 0,'0'0'113'15,"0"0"-76"-15,0 0-9 16,0 0 22-16,0 0-27 0,0 0 26 16,117 98 5-16,-63-25 9 15,4 12-18-15,10 15 12 16,4 7-13-16,2 1-6 15,-6-8-14-15,-5-13-5 16,-9-16-13-16,-15-16 2 16,-12-13-7-16,-9-14-1 15,-7-8 0-15,-6-12-39 16,-1-8-141-16,-4-6-224 16</inkml:trace>
  <inkml:trace contextRef="#ctx0" brushRef="#br0" timeOffset="159156.41">7835 4764 623 0,'0'0'20'0,"0"0"-18"0,0 0 6 16,0 0 53-16,0 0-18 15,0 0-23-15,81-24 22 16,-49 18 2-16,9-2 17 16,5 2-19-16,5 0 7 15,4 6-5-15,-1 0-13 16,-4 10-4-16,-8 26-10 16,-9 13-4-16,-11 16 0 15,-9 15 8-15,-11 14 4 16,-2 5 1-16,0 2-14 15,-17-5 2-15,-5-14-3 16,-7-5 0-16,-5-12-2 16,-1-9 3-16,-9-3 3 0,-10-9 1 15,-6-8-2-15,-11-9-6 16,-14-13-5-16,-7-9 1 16,-3-5 2-16,0-28-2 15,11-32 2-15,11-23-5 16,8-15 7-16,14 0-7 15,10 4 1-15,13 13-2 16,14 15 0-16,14 10-4 16,0 6 4-16,40 3-3 15,18 0-2-15,21-7 1 16,14-6-48-16,19-10-88 16,3-1-94-16,-10 3-178 0</inkml:trace>
  <inkml:trace contextRef="#ctx0" brushRef="#br0" timeOffset="159493.78">8382 4616 686 0,'0'0'53'16,"0"0"-7"-16,0 0 21 0,0 0 84 16,0 0-97-16,0 0-44 15,-60 34 10-15,9 12 27 16,-11 17-6-16,-8 16-1 16,-9 25-17-16,-8 25-4 15,-3 7-11-15,3 1-6 16,12-21 0-16,15-20 0 15,15-21-2-15,16-21-4 16,14-17-26-16,8-14-57 16,7-20-73-16,0-3-91 0,0-39-205 15</inkml:trace>
  <inkml:trace contextRef="#ctx0" brushRef="#br0" timeOffset="159783.99">7645 4747 847 0,'0'0'23'0,"0"0"4"15,0 0-26-15,0 0 34 16,0 0 59-16,124 144-33 15,-63-68-11-15,3 12 2 0,4 8-1 16,-2 5-20 0,-1-3-15-16,-1-10-16 0,-3-6 4 15,-10-7-3-15,-9-16 0 16,-15-9-2-16,-14-15-85 16,-13-19-184-16</inkml:trace>
  <inkml:trace contextRef="#ctx0" brushRef="#br0" timeOffset="194420.89">4951 6803 346 0,'0'0'5'0,"0"0"6"16,0 0 202-16,0 0-140 0,0 0-3 15,0 0-4-15,0 0-8 16,18-28 18-1,-18 19-26-15,0-4-15 0,0 2 2 16,0 3-5-16,0 3 1 16,0 5-7-16,0 0-9 15,0 0-9-15,0 0-8 16,0 18-8-16,-3 23 8 16,-7 17 0-16,-3 19 7 15,-5 18 9-15,-1 11-6 16,4 11 2-16,4-1-3 15,2-6-4-15,4-14 1 16,1-13-3-16,0-16-2 0,0-14 1 16,-1-13 0-16,0-14-2 15,3-11 0-15,2-9 0 16,0-6 0-16,0-6-30 16,0-35-86-16,2-22-148 15,14-14-319-15</inkml:trace>
  <inkml:trace contextRef="#ctx0" brushRef="#br0" timeOffset="195334.75">4989 6785 547 0,'0'0'30'0,"0"0"11"15,0 0 16-15,0 0 25 16,0 0-37-16,0 0-28 16,32-47 3-16,-2 47 14 15,8 0 3-15,7 0-5 16,13 5-4-16,12 12 4 15,18 1-7-15,17 0 4 0,15-3-6 16,9-1-13 0,12-3 1-16,4-5-5 0,-1-5 5 15,-1-1 1-15,-7 0-11 16,0 0 1-16,-5 0 5 16,-6 0-4-16,-9 0-3 15,-9 3 4-15,-10 10-4 16,-7-6 5-16,-14 5-3 15,-14-4-1-15,-22-2-1 16,-13 0 2-16,-8-4 0 16,-5 2-2-16,2-4-1 15,5 2 1-15,7 1 1 16,5-3 3-16,8 0 4 16,-1 0-8-16,-5 0 5 15,-4 0 1-15,-8 0-6 0,-10 0 5 16,-1 0-3-16,-10 0 1 15,0 0 3-15,-2-3 10 16,0 3 3-16,0-2-5 16,0 2 13-16,0 0-5 15,0 0-3-15,0 0-16 16,-4 0-3-16,-2 0-1 16,2 0 1-16,-1 0 0 15,1 2-2-15,-2 12 0 16,-1 6 1-16,2 6 1 15,-3 8-1-15,3 6 3 16,-3 6-1-16,1 6-1 0,0 4 0 16,5 5-2-16,2-1 2 15,0-1 0-15,0-2 1 16,11-3-1-16,9-6 0 16,-2-3-1-16,-3-7 3 15,-1-4-4-15,-5-8 4 16,-3-6-2-16,-4-5 0 15,-2-4 0-15,0-1-2 16,0-2 2-16,0-1-2 16,-11-4-3-16,-7-3-7 15,-1 0-13-15,-10 0-3 16,-11-1-15-16,-18-12 7 16,-21 5 2-16,-25 2-7 0,-18 2-13 15,-15 2 6 1,-5 2 15-16,3 0 10 0,4 0-13 15,6 8-105-15,4 2-279 16</inkml:trace>
  <inkml:trace contextRef="#ctx0" brushRef="#br0" timeOffset="195798.03">6687 7907 874 0,'0'0'54'16,"0"0"-13"-16,0 0 51 16,0 0-28-16,0 0-54 15,0 0-9-15,0-22-1 16,2 28 0-16,-2 2 2 16,0 1-2-16,0 0 0 15,-33-9-95-15</inkml:trace>
  <inkml:trace contextRef="#ctx0" brushRef="#br0" timeOffset="200712.18">7275 7949 212 0,'0'0'100'0,"0"0"-69"15,0 0-6-15,0 0 8 16,0 0 38-16,0 0-7 16,0 0 15-16,-69-56-16 15,60 44 1-15,3 1-5 16,-2 5-22-16,6 2 7 16,0 4-26-16,2 0 11 15,0 0 0-15,0 0 15 16,0 0-14-16,0 0-11 15,0 0-11-15,0 0 2 16,0 7 1-16,0 17 2 16,0 13 15-16,0 11-18 0,-4 17 9 15,-3 19-12 1,1 17-4-16,-2 13 4 0,4 2-5 16,4-10 4-16,0-14-5 15,0-8 4-15,8-13 1 16,17-11-6-16,12-8 3 15,7-11 6-15,12-8-1 16,8-9 1-16,10-10-8 16,10-9-1-16,14-5 8 15,12 0-7-15,8 0-1 16,-1 0 1-16,-7-5 1 16,-8 1 1-16,-8 0 1 0,-7-2 1 15,-2-1 7 1,-8-6 1-16,0-5-1 0,-9-10-2 15,-1-10-5-15,0-8 8 16,-2-6-8-16,-8 4 0 16,-7 4-1-16,-11 10-3 15,-9 6 7-15,-8 2-8 16,-6 3 1-16,-5 2-1 16,-5 0 0-16,1 0 0 15,-3 7-3-15,-1 1-6 16,-3 7-16-16,0 6-31 15,0 0-77-15,-3 4-152 16,-18 12-3-16</inkml:trace>
  <inkml:trace contextRef="#ctx0" brushRef="#br0" timeOffset="201282.42">8465 8524 606 0,'0'0'60'0,"0"0"-7"0,0 0 38 16,0 0-51-16,0 0 3 16,0 0-21-16,58-34-6 15,-29 32 4-15,7 2 11 16,3-2-3-16,6 0-11 16,6-2 1-16,3 0-8 15,2-2-3-15,4-2 1 16,-2 2-5-16,-4-1-1 15,-12 2-2-15,-5 1 0 16,-9-2 7-16,-4 2-4 16,-5 0 1-16,-1 0 3 0,-1 2-6 15,-2 2 7 1,-5 0-4-16,0 0 1 0,-3 0-2 16,-5 10-2-16,-2 16 14 15,0 12-2-15,-11 12-4 16,-14 6 10-16,-2 4-10 15,3 1 1-15,1-6 3 16,4-2-5-16,3-7-1 16,3-6-3-16,4-2 1 15,9-2-5-15,0-4 0 16,0-2-2-16,4-6-1 16,7-9-102-16,-4-15-335 0</inkml:trace>
  <inkml:trace contextRef="#ctx0" brushRef="#br0" timeOffset="201444.92">9619 9100 946 0,'0'0'0'0,"0"0"-8"16,0 0-33-16,0 0-485 15</inkml:trace>
  <inkml:trace contextRef="#ctx0" brushRef="#br0" timeOffset="-210818.17">6805 6994 273 0,'0'0'0'0,"0"0"-2"15,0 0 2-15,0 0 6 16,0 0-4-16,0 0-2 16,0 0-2-16,0 0 2 15,0-4-15-15</inkml:trace>
  <inkml:trace contextRef="#ctx0" brushRef="#br0" timeOffset="-210039.52">6549 6940 499 0,'0'0'70'0,"0"0"-51"0,0 0 28 16,0 0 37-1,0 0-18-15,0 0-33 0,-4 0 24 16,4 0 5-16,-2 0-10 15,-2 0-21-15,4-2 9 16,-2-2 1-16,0 0-13 16,0-3-13-16,2-3-2 15,0 3 11-15,0-5-17 16,0 0 2-16,0 2-1 16,0-1-7-16,0 4 9 15,0-1-1-15,0 0-6 16,4-1 10-16,4-1-12 15,-2-2 5-15,4 1 11 16,1-6-15-16,2 1 13 16,-3-4 2-16,2-4-17 15,-1-4 21-15,0-6-11 0,0 0-2 16,-2 2 5-16,0 4-4 16,0 6 0-16,-2 4-1 15,1 4-4-15,3-1 4 16,1 2-8-16,3-3 1 15,5-2 4-15,3 0-4 16,2-2 5-16,3 2 0 16,-1 1-2-16,-3 2 6 15,3 3-6-15,-2-3 3 16,2-1 0-16,-4 3-7 16,0-2 2-16,2 3 4 15,-1-3-5-15,1 2 3 16,-1 1-4-16,-2 0 5 0,-3-1 0 15,-4 6-5-15,-7-1 6 16,2 2-3-16,-6 0-2 16,0 4 2-16,-1-2-3 15,-1 2 0-15,0 2-3 16,-2 0 1-16,0 0 1 16,0 0-7-16,0 0-23 15,0 0-24-15,0 0-34 16,0 0-11-16,0 0-31 15,0 4-62-15,0-2-215 0</inkml:trace>
  <inkml:trace contextRef="#ctx0" brushRef="#br0" timeOffset="-208338.97">7310 6138 244 0,'0'0'106'16,"0"0"-42"-16,0 0-2 16,0 0 30-16,0 0-22 0,0 0-39 15,0 0 30 1,14-24-27-16,-14 24-1 0,0 0-10 15,2-3-12-15,-2 3 6 16,3-2 3-16,5-3-11 16,8-3 4-16,5-4-11 15,7-3-1-15,3 2 7 16,8-4-7-16,-4 3 3 16,-2 0 1-16,1 5-5 15,-5-1 4-15,-2-1 0 16,6 2-1-16,2-2 2 15,3 2 5-15,1-4 6 0,-2 5-10 16,-3 0-2-16,-7 1 1 16,-10 0-4-16,-8 3 4 15,-6 0-4-15,-3 2-1 16,0 0 9-16,0 2-1 16,0 0-2-16,0-2-6 15,0 2 0-15,0 0 0 16,-5 0-5-16,-9 16 5 15,1 7 1-15,-3-2 0 16,1 5 0-16,-1-1 4 16,1 1-5-16,1-2 0 15,3-2-3-15,1 0 2 16,0-5-5-16,-1 2-88 16,-1-9-134-16,2-6-193 15</inkml:trace>
  <inkml:trace contextRef="#ctx0" brushRef="#br0" timeOffset="-201894.79">6975 8165 273 0,'0'0'12'0,"0"0"-12"16,0 0 207-16,0 0-86 15,0 0-59-15,0 0-6 16,0 0 11-16,0 0-17 16,0 0-23-16,0 0 7 15,0 0 5-15,0 0-13 16,0 3-9-16,0-3-4 0,0 0-8 16,0 0 1-16,0 0-6 15,0 0 0-15,0 0 5 16,0 0-5-16,0 0-8 15,0 0-19-15,4 0-43 16,0 0-67-16,-1-19-256 16</inkml:trace>
  <inkml:trace contextRef="#ctx0" brushRef="#br0" timeOffset="-193468.01">6946 7040 600 0,'0'0'2'0,"0"0"97"16,0 0-35-16,0 0-13 16,0 0-25-16,0 0-14 15,0 0 3-15,0 0 8 16,102-94 13-16,-80 76 10 16,0-1 12-16,1 0-6 15,-3 2-7-15,-1 4-10 16,4 0-16-16,0 8-3 15,6-1-1-15,0 4-10 16,4 2 3-16,0 0-5 0,0 0 1 16,1 0 0-1,-1 12 13-15,-4 2 3 0,0 6-3 16,0 6-15-16,0 6 19 16,5 6 7-16,-10 8-19 15,1 6 2-15,-10 6-6 16,-1 4 5-16,-7 5-4 15,-7-3 0-15,0 0 5 16,0-1-5-16,0-8 1 16,-5-5 3-16,-6-1-7 15,0-6 3-15,0-4-3 16,-3-3-1-16,-1-3 4 0,-8 0 0 16,-10-1-1-1,-5-1 6-15,-9 1-4 0,-9-4 4 16,-6 0-1-16,-5-6 0 15,-2-3-4-15,3 0-2 16,3-9-1-16,7-2 5 16,3-3-7-16,1-5 8 15,6 0 2-15,-1-9-7 16,2-18 5-16,-2-11 3 16,3-8-4-16,2-8-1 15,-1-2-1-15,8-2 2 16,8 4 13-16,16 0-3 15,11-5 8-15,19-3-7 0,35-9-9 16,25-4-7 0,14 0-2-16,5 10-1 0,-7 15-2 15,-15 17 1-15,-23 19-5 16,-21 14-72-16,-22 4-92 16,-10 28-191-16</inkml:trace>
  <inkml:trace contextRef="#ctx0" brushRef="#br0" timeOffset="-185844.87">11584 11021 1030 0,'0'0'10'0,"0"0"6"16,0 0 65 0,0 0-30-16,0 0-48 0,0 0-2 15,0 0-1-15,0 128 12 16,0-40 8-16,-17 22 25 16,-6 9-12-16,-4 5-9 15,-2-6 3-15,2-11-11 16,-2-8 0-16,3-16-8 15,0-12 0-15,1-16-8 16,5-10 4-16,4-11-3 16,9-10-1-16,7-9 0 15,0-9-23-15,14-6-61 16,21-19-43-16,7-37-89 16,1-30-231-16</inkml:trace>
  <inkml:trace contextRef="#ctx0" brushRef="#br0" timeOffset="-184991.42">11680 11097 840 0,'0'0'13'16,"0"0"-11"-16,0 0 59 15,0 0 27-15,0 0-34 16,0 0-53-16,2-50 2 0,43 51 2 15,22 16 21 1,22 0 32-16,23 4-19 16,19-2-4-16,17 2-6 0,26 1 5 15,17-2-17-15,17-4-1 16,22-3-16-16,8-9 2 16,-4-3-2-16,-11 1 3 15,-26-2 0-15,-31 1 2 16,-18-1 2-16,-22 0 3 15,-7 0 6-15,-17 0-9 16,-15 0 8-16,-20 3-13 16,-18-2 3-16,-16 2 1 15,-15 1-2-15,-7-2 0 16,-11 0-3-16,0-2-1 16,0 2 10-16,0 2-10 0,0 2 2 15,-6 4 0-15,-4 0-2 16,0 4 8-16,1 3-8 15,-1 4-2-15,4 5 2 16,-1 6 0-16,1 11 2 16,4 3-2-16,2 6 0 15,0 6 0-15,0 7 0 16,10 4 2-16,9 8-1 16,4 3 0-16,2 0 0 15,-3-6 5-15,1-8-5 16,-8-9 2-16,-1-12-3 15,-7-6 0-15,-5-7 3 16,-2-8-3-16,0-6 1 16,-12-4-1-16,-23-4 2 0,-18-5 7 15,-17-5-8-15,-21 0-1 16,-20-13 4-16,-21-13-4 16,-12-6 0-16,-20 0-10 15,-5-1 2-15,-11 4 7 16,-14 1-6-16,-7 6 7 15,-7 1 0-15,-6 10 2 16,6 3-1-16,17 3 3 16,21 5-4-16,18 0 0 15,21 9-2-15,5 9 2 16,7 0 0-16,9 0 0 16,8-2 2-16,15-4-2 15,18-3-3-15,18 0 3 0,22-5 3 16,16 0-2-16,13-4-1 15,0 0-20-15,31 0-32 16,31 0 25-16,21-8-6 16,6-2-26-16,-3 0-42 15,-14-2-108-15,-14-5-146 16</inkml:trace>
  <inkml:trace contextRef="#ctx0" brushRef="#br0" timeOffset="-184613.67">13153 11300 160 0,'0'0'549'0,"0"0"-540"16,0 0 64-16,0 0 8 15,107-103 0-15,-94 99-30 16,-2 4-1-16,-4 0-9 16,0 0-5-16,-3 4-13 15,0 25 12-15,-1 20 8 16,-3 18-14-16,0 17-1 16,1 12 8-16,-1 6-8 15,0 2 0-15,0-6-13 0,0-3 2 16,-4-13-9-16,-6-10-4 15,-2-11-4-15,3-15 1 16,1-12-2-16,1-11 1 16,5-10-29-16,-1-9-96 15,3-4-93-15,0-26-155 16</inkml:trace>
  <inkml:trace contextRef="#ctx0" brushRef="#br0" timeOffset="-183873.59">12205 11482 834 0,'0'0'60'0,"0"0"-56"15,0 0 60-15,0 0-11 16,0 0-1-16,0 0-30 0,119-36 3 16,-88 43-6-1,-2 10 13-15,-2 3-16 16,-5 6-5-16,-7-2-7 15,-4 2-1-15,-8 2 2 0,-3-2-4 16,0 2-1-16,-14-2 3 16,-7-6 1-16,-8-3-1 15,-5-11 2-15,1-6-4 16,-1 0 2-16,5-5-3 16,7-20 0-16,13-9 0 15,9-7-10-15,0-3 5 16,14 6 5-16,12 9-2 15,1 12 1-15,2 9 1 16,5 8 0-16,1 0 3 0,-2 20-3 16,1 21 7-16,-9 6 10 15,-10 9-4-15,-15 2 3 16,0-2-5-16,-13-3-1 16,-24-9 1-16,-5-6-7 15,-6-12 3-15,-6-6-5 16,-2-10 3-16,8-10-5 15,9 0 2-15,15 0 0 16,15-23 4-16,9-6-1 16,6-7-5-16,29 1-4 15,2 7-6-15,1 10 9 16,-7 13 0-16,-4 5 1 16,-7 0-1-16,-5 20-3 0,1 14 3 15,-5 10 0-15,0 1 1 16,1-4 0-16,-4-3-1 15,3-8 2-15,3-10-2 16,-1-5-3-16,5-14-41 16,0-1-48-16,-2-13-88 15,-2-27-182-15</inkml:trace>
  <inkml:trace contextRef="#ctx0" brushRef="#br0" timeOffset="-183454.73">12644 11537 241 0,'0'0'544'0,"0"0"-517"15,0 0 82-15,0 0-53 16,0 0-37-16,0 0 15 16,16 69 21-16,-16-21-5 15,0 5-13-15,-6 1-3 16,-5-3-7-16,-1 1-14 15,6-11-1-15,1-3-11 16,1-10 3-16,2-10-3 16,2-8 3-16,0-8-1 15,0-2-1-15,0-10 0 16,0-23 16-16,13-14-18 0,18-11-3 16,5-1-5-1,4 8-4-15,-4 12 3 0,-5 22 6 16,-4 17 2-16,-6 2 0 15,-2 31-8-15,-4 17 9 16,-6 6-1-16,-6 1 2 16,-3-5-1-16,0-8 0 15,-3-9 0-15,-13-10-1 16,1-8 1-16,1-10 0 16,-1-7-57-16,3 0-173 15,4-32-294-15</inkml:trace>
  <inkml:trace contextRef="#ctx0" brushRef="#br0" timeOffset="-183247.22">12739 11453 803 0,'0'0'6'0,"0"0"19"16,0 0-7-16,0 0 33 15,120 19-33-15,-72 2-9 16,7-2-4-16,1-5-5 16,-5-3 0-16,-3-8-5 15,-15-3-179-15</inkml:trace>
  <inkml:trace contextRef="#ctx0" brushRef="#br0" timeOffset="-177468.59">11428 12362 466 0,'0'0'189'0,"0"0"-167"15,0 0 94-15,0 0-63 16,0 0-34-16,0 0 35 16,0 0 12-16,0 0 4 15,10-8-4-15,-10 8-29 16,0 0-10-16,-6 0-7 16,-17 18 0-16,-16 14 13 15,-12 10 7-15,-11 5-5 16,-10 4-19-16,-5 2 6 15,-6 1-9-15,0-6-6 16,4-4-3-16,12-6-4 16,15-8 0-16,19-8-1 15,10-2 1-15,10-5-2 0,7-1-33 16,6-6-74-16,0-8-146 16,0 0-108-16</inkml:trace>
  <inkml:trace contextRef="#ctx0" brushRef="#br0" timeOffset="-176957.34">9701 12711 952 0,'0'0'58'0,"0"0"-55"15,0 0 43-15,0 0-12 16,0 0 28-16,0 0-2 16,29 147-6-16,-29-65-6 15,-7 11-10-15,-8 8-18 16,4 1-1-16,2-10-5 15,5-12 11-15,1-13-7 16,3-5-1-16,0-6-15 16,0-3 1-16,0-8-1 15,-2-6-2-15,-2-9-1 16,0-10-28-16,3-9-42 16,1-11-97-16,0 0-98 0,0-25-198 15</inkml:trace>
  <inkml:trace contextRef="#ctx0" brushRef="#br0" timeOffset="-175988.13">9751 12839 680 0,'0'0'54'0,"0"0"-4"16,0 0 58 0,0 0-57-16,0 0-26 0,0 0 46 15,75-3-15-15,-39 17-1 16,15 0-5-16,14 0-21 16,17-1 13-16,21-1 4 15,15 3-13-15,7 3-7 16,8 2-1-16,8 4-9 15,4 2-10-15,3-4 2 16,2-3 2-16,-1 2-7 16,-6-6 7-16,-10-1-8 15,-10-1 11-15,-19-5-3 0,-12 1 0 16,-12-3-6 0,-6 0 8-16,-12-1-5 0,-11-1-3 15,-13 2 3-15,-15-4-6 16,-15-2 2-16,-6 2 2 15,-2-2-3-15,0 2 0 16,0 0 4-16,0-2-4 16,0 0 4-16,0 0-4 15,0 0 0-15,0 0 1 16,0 0 1-16,0 0-4 16,0 2-2-16,0 6-2 15,0 4 4-15,0 4 4 16,0 2-2-16,0 4 0 15,0 7-2-15,-2 3 2 16,2 8-2-16,-2 2 3 0,2 6-2 16,0 2-1-16,0 0 0 15,0 1 1-15,0-6 0 16,4-3-1-16,6-3-2 16,-1-6 2-16,1 0 2 15,-2-5-2-15,-4-2 1 16,-2-2-1-16,-2-2 0 15,0-2 2-15,0-2-2 16,0-3-2-16,0-6-2 16,-11-4 0-16,-11 0 0 0,-7-5 2 15,-12 0 2 1,-9 0-2-16,-19 0-4 16,-14-13 0-16,-17 2-9 15,-16-7 10-15,-11 3 4 0,-12-2-1 16,2 1 2-16,-6 1 2 15,-2 0 0-15,2-1 1 16,3 2-2-16,7 4 8 16,8 2-6-16,11 6 3 15,12 2 7-15,8 0-13 16,14 0 0-16,9 7 2 16,15 0-5-16,16-1 4 15,17-2-2-15,15-2 0 16,6-2-4-16,2 0-29 15,0 0-16-15,13 0 17 0,16 0-3 16,4 0-9-16,0 0-40 16,-6 0-38-1,-7 4-79-15,-2-4-100 0,-2 0-204 16</inkml:trace>
  <inkml:trace contextRef="#ctx0" brushRef="#br0" timeOffset="-174239.72">14743 13124 806 0,'0'0'50'15,"0"0"40"-15,0 0 45 16,0 0-59-16,0 0-30 16,0 0-25-16,5 6-14 15,-5 30 22-15,0 20 13 16,0 23-7-16,0 15-5 16,-5 8-13-16,-10 4 6 0,-5-7-12 15,2-10 7-15,3-10-8 16,3-19-3-16,6-12-7 15,4-11 2-15,-1-15-4 16,3-8 0-16,0-8-13 16,0-6-47-16,0-2-76 15,11-37-54-15,10-20-501 16</inkml:trace>
  <inkml:trace contextRef="#ctx0" brushRef="#br0" timeOffset="-173500.57">14673 13193 797 0,'0'0'16'15,"0"0"10"-15,0 0 3 16,0 0 18-16,150-33 8 16,-75 33-9-16,11 0-15 15,23 12 6-15,20 10 6 16,25 5-14-16,24 0-5 15,21 0-17-15,24-8-4 16,10-6 2-16,12-9-4 16,1-4 2-16,-16 0-3 15,-26 0-2-15,-26-13 2 16,-30 2 10-16,-28-1 21 0,-26-2 8 16,-26 4 4-16,-20-1-14 15,-17 1-11-15,-10 7-8 16,-9-2 2-16,-7 4-4 15,-5 1-2-15,0 0 0 16,0 0-5-16,0 0 0 16,0 0-1-16,0 0-2 15,0 0 0-15,-3 4-3 16,-5 18 5-16,0 8 1 16,0 8 1-16,1 8 0 15,1 8-2-15,-2 10 0 16,0 6 3-16,-1 4-3 15,3 0 1-15,-4-3 1 0,8-9-2 16,0-3 4 0,2-9-4-16,0-9 2 0,0-6-1 15,0-7 0-15,-3-10-1 16,-14-5 1-16,-19-4 0 16,-19-3 7-16,-26-6-6 15,-25 0 2-15,-26 0-4 16,-24-12 1-16,-25-4-2 15,-13-8 2-15,-18-2 0 16,-6-5 1-16,0-1-1 16,-4 2-1-16,3 3-2 15,14 8 2-15,18 11 1 0,29 4 4 16,40 4-5-16,33 0 0 16,32 8 0-16,21 7 5 15,17-8-5-15,8-1-4 16,5-6-5-16,2 0-17 15,0 0-16-15,2 0-8 16,23-16-68-16,17 0-9 16,18-1 0-16,18 3-59 15,13-9-284-15</inkml:trace>
  <inkml:trace contextRef="#ctx0" brushRef="#br0" timeOffset="-173177.52">16317 13328 768 0,'0'0'72'16,"0"0"-42"-16,0 0 67 15,0 0 7-15,0 0-27 16,0 0-43-16,15-13-8 15,-15 23-4-15,0 26 11 16,0 19 25-16,0 20-22 16,0 11-17-16,0 5-5 15,0-3-3-15,0-8-4 16,0-10-1-16,0-10-5 0,0-14-1 16,0-10 0-16,0-12-2 15,0-7-37-15,0-9-137 16,0-8-84-1,0-23-203-15</inkml:trace>
  <inkml:trace contextRef="#ctx0" brushRef="#br0" timeOffset="-172517.97">15486 13321 731 0,'0'0'27'0,"0"0"23"16,0 0 2-16,0 0-7 15,0 0 8-15,0 0 19 16,64-5-13-16,-46 20-13 15,4 3-17-15,-2 2-7 16,-1 2-11-16,-6-2-2 16,-9 2-8-16,-4-2 0 15,0-1 5-15,-21 2-3 16,-12-5 1-16,-5-9-4 16,-1-2-8-16,3-5-6 0,7 0 4 15,9-12-3-15,13-10 13 16,7-6-4-16,0-2-2 15,29 2-8-15,5 5 5 16,1 10 1-16,1 7 5 16,-3 6 3-16,0 0 6 15,-2 26 9-15,1 14 21 16,-5 10-12-16,-7 10-13 16,-11 5 4-16,-9-7-13 15,0-8 0-15,-18-11-1 16,-25-10 1-16,-7-11 4 15,-13-6-1-15,-1-12 4 16,4 0-9-16,8 0-4 16,19-22-8-16,15-10 3 15,18-2-3-15,0-2-10 0,29 6-4 16,10 11-4-16,4 15 15 16,-3 4 6-16,-4 8 9 15,-3 24 5-15,-6 7 6 16,-7 0-4-16,-8-2-7 15,-3-3 0-15,-3-5-3 16,3-4-70-16,5-11-159 16,3-14-116-16</inkml:trace>
  <inkml:trace contextRef="#ctx0" brushRef="#br0" timeOffset="-172057.05">16007 13622 839 0,'0'0'7'16,"0"0"3"-16,0 0 15 16,0 0 44-16,0 0-1 15,0 0-30-15,94-79 12 16,-94 63-29-16,0 0-10 15,-9 4 0-15,-11 6-9 0,-3 4-1 16,1 2 0-16,2 0 0 16,3 14-2-16,9 8 0 15,6 4 0-15,2 7 1 16,0 0 5-16,21 7-4 16,2 3 3-16,4-4-3 15,-4 0 2-15,-5-7 3 16,-12-4-6-16,-6-4 4 15,0-5-4-15,-20-4 0 16,-15-7 3-16,-5-4-3 16,-3-4 0-16,5 0-1 15,9-19-6-15,12-4 7 0,9-6 0 16,8-10-1 0,19-1-3-16,30 0-27 0,13 7-34 15,14 8 3-15,2 9-56 16,-9 6-171-16</inkml:trace>
  <inkml:trace contextRef="#ctx0" brushRef="#br0" timeOffset="-171669.75">17017 13726 856 0,'0'0'23'0,"0"0"92"16,0 0-31-16,0 0-34 16,0 0-24-16,0 0-20 15,-81 10 3-15,37 6 3 16,-1 6 0-16,3-2-2 15,6-2 4-15,9 3-14 16,11-8 3-16,10 1 2 16,6-2-1-16,0 0 0 15,18-6 3-15,22 0 4 16,16-4 10-16,8 0-15 0,1-2-1 16,-7 0-5-1,-16 0-5-15,-15 4 0 0,-19-4-40 16,-8 0-34-16,0 0-83 15,-15 0-123-15</inkml:trace>
  <inkml:trace contextRef="#ctx0" brushRef="#br0" timeOffset="-171450.82">16907 13744 860 0,'0'0'97'16,"0"0"-73"-16,0 0 36 15,0 0-15-15,0 0-5 0,0 0-13 16,73 108-10-16,-73-54-7 16,0 2 1-16,-5-6-11 15,-5-1 8-15,-1-9-8 16,2-8-1-16,0-6-30 16,0-8-147-16,5-14-100 15,1-4-433-15</inkml:trace>
  <inkml:trace contextRef="#ctx0" brushRef="#br0" timeOffset="-170857.16">17208 13691 918 0,'0'0'35'15,"0"0"-5"-15,0 0-18 16,0 0 30-16,0 0 9 15,133 0-22-15,-117 12-2 16,-7 5-18-16,-2 2 10 16,-7 0-16-16,0 3 5 15,0 0-8-15,-7 0 1 16,-15-6 6-16,-7-2-4 16,-5-4-2-16,5-10 3 15,2 0-4-15,8 0-2 16,5-6-12-16,10-13 13 15,4-6-8-15,0-5-6 16,20-1 5-16,7 5 4 16,2 8 3-16,-2 11 1 15,-1 7 2-15,-2 0 3 0,-1 24 29 16,-8 16-16-16,-3 14 1 16,-10 9 0-16,-2-5-9 15,0-1 5-15,-4-8-4 16,-17-12-7-16,-6-6-2 15,-10-11 3-15,-13-10 3 16,-7-6 2-16,-3-4-8 16,0-2-1-16,8-18-19 15,15-6-21-15,12-10 23 16,23-5 18-16,2 3-1 0,24 6-1 16,18 12-9-16,-2 19-1 15,-4 1 1-15,-9 25 11 16,-11 21 16-16,-8 11-8 15,-2 3 8-15,2 0-3 16,5-8-9-16,10-6-3 16,8-16 9-16,11-7-10 15,9-12-12-15,3-11-67 16,-5-16-208-16</inkml:trace>
  <inkml:trace contextRef="#ctx0" brushRef="#br0" timeOffset="-169908.78">13159 12065 597 0,'0'0'40'15,"0"0"100"-15,0 0-35 16,0 0 9-16,0 0-35 15,0 0-40-15,43 3-20 16,-32 12 5-16,7 11 8 16,4 11 0-16,4 8 2 15,13 10-17-15,3 7 37 16,10 7-30-16,5 2-2 16,5 3-5-16,8 3 0 15,-1-5-6-15,6-2-6 16,3-3 2-16,5-6-4 15,-7 2 1-15,-8-4-2 0,-14 0-2 16,-16-7 1-16,-11-10-1 16,-12-6 1-16,-4-5 0 15,-2-8-1-15,3 1 0 16,-1-7 3-16,-1-5-1 16,9-2 0-16,-3-5-2 15,1 0-1-15,1-1-2 16,-3 0-21-16,-1 6-53 15,-1 2-55-15,0 2-102 16,-1-1-166-16</inkml:trace>
  <inkml:trace contextRef="#ctx0" brushRef="#br0" timeOffset="-169741.56">14561 13485 1219 0,'0'0'40'0,"0"0"16"16,0 0-24-16,0 0-18 16,0 0-14-16,0 0-25 15,36 0-190-15,-41 0-330 16</inkml:trace>
  <inkml:trace contextRef="#ctx0" brushRef="#br0" timeOffset="-168190.81">9801 13844 206 0,'0'0'530'16,"0"0"-502"0,0 0-25-16,0 0 67 0,0 0 38 15,0 0-61-15,10 22-4 16,-22-4-17-16,-17 2 42 15,-15 3-11-15,-14 4-6 16,-13 5-1-16,-14 6-11 16,-15 3-14-16,-15 3-5 15,-11 6-11-15,-1-6-8 16,10 2-1-16,25-4-2 16,19 0 1-16,17 2-11 15,10-2-79-15,18-6-88 16,10-11-309-16</inkml:trace>
  <inkml:trace contextRef="#ctx0" brushRef="#br0" timeOffset="-167744.57">8183 14308 762 0,'0'0'139'15,"0"0"-1"-15,0 0-105 16,0 0-14-16,-21 145 42 16,19-45 18-16,-1 11-21 15,3 2-22-15,-4-9 3 16,-8-10-21-16,-3-8-6 15,-5-6-9-15,-4-8-2 16,4-5-1-16,2-17-13 0,7-12-55 16,11-15-73-16,0-14-88 15,0-9-103-15</inkml:trace>
  <inkml:trace contextRef="#ctx0" brushRef="#br0" timeOffset="-167036.09">8099 14539 724 0,'0'0'5'0,"0"0"53"15,121-27 10-15,-63 27 1 16,11 0-7-16,13 8 10 15,14 11-34-15,18 0 24 16,19 3-29-16,26 0 14 16,19-2-4-16,10-1-20 15,9 2-12-15,-7-4-5 16,-15-5 4-16,-14-3 0 16,-23-5-3-16,-28 0 8 15,-35-4 13-15,-23 0 0 0,-23 0-3 16,-16 0-6-1,-7 0-5-15,-4 0-7 0,-2 0-7 16,0 0 3-16,0 0-3 16,0 0-3-16,0 8 2 15,0 3 2 1,0 2 2-16,0 1 0 0,0 9-3 16,0 1 2-16,5 5-2 15,6 9 0-15,-2-1 3 16,0 7-2-16,-4-4 2 15,-1 4 0-15,-1 0 0 16,-1 2-1-16,-2 3 0 16,0 1-1-16,0-4 1 15,-9 2-2-15,-20 0 1 16,-14 2 0-16,-15-6 1 0,-9-4 2 16,-10-9-4-16,-14-8 0 15,-15-13 1-15,-19-10-1 16,-22 0 6-16,-22-18-6 15,-26-14-10-15,-13-14 10 16,1-2 2-16,11 4-1 16,26 3-1-16,28 6 0 15,24 9 0-15,27 8-1 16,28 7 3-16,26 8-4 16,18 3 2-16,19-4-5 15,0 2-55-15,34-2 3 16,26 0-19-16,20-4-49 15,14 3-37-15,6-3-43 0,-9-1-110 16</inkml:trace>
  <inkml:trace contextRef="#ctx0" brushRef="#br0" timeOffset="-166679.28">9537 14686 825 0,'0'0'44'0,"0"0"-43"16,0 0 92-16,0 0 31 16,0 0-86-16,0 0-26 0,17-53 2 15,-17 59 3-15,0 23 42 16,0 19 37-16,-11 8-40 15,-2 9-23-15,2-1 2 16,2-3-9-16,0 2 0 16,0-1-11-16,-2 6-1 15,0 3-11-15,-1-4 0 16,4-4-3-16,-1-13 0 16,2-12 0-16,0-9-7 15,3-18-36-15,0-1-35 0,-3-10-141 16,-5 0-126-1</inkml:trace>
  <inkml:trace contextRef="#ctx0" brushRef="#br0" timeOffset="-166334.68">8848 14668 419 0,'0'0'359'0,"0"0"-319"0,0 0 122 16,0 0-71-16,0 0-65 15,0 0 6-15,9 40 43 16,-9 10 21-16,0 8-27 15,-9 5-32-15,-2-7-14 16,5-2-4-16,-1-10-7 16,5-2-5-16,-3-2-5 15,2-6-2-15,1-6-4 16,0-1-1-16,2-9-63 16,0-8-108-16,-2-10-133 15</inkml:trace>
  <inkml:trace contextRef="#ctx0" brushRef="#br0" timeOffset="-164612.85">10992 13283 366 0,'0'0'132'15,"0"0"-89"-15,0 0 44 16,0 0 23-16,0 0-40 15,0 0-14-15,47-53 23 16,-47 51 15-16,0 2-14 0,0 0-28 16,0-1 0-16,0 1-20 15,0 0-22-15,0 0-2 16,0 0-8-16,0 3-7 16,-5 32-5-16,-6 19 12 15,-8 20 1-15,-2 14 4 16,-10 10 1-16,-3 3 3 15,-4-1 5-15,0-14-14 16,9-13 0-16,8-19 0 16,4-17 0-16,9-12-3 15,6-19-114-15,2-6-179 0,0-40-298 16</inkml:trace>
  <inkml:trace contextRef="#ctx0" brushRef="#br0" timeOffset="-164162.25">10578 13036 857 0,'0'0'44'15,"0"0"-28"-15,0 0 59 16,0 0-32-16,0 0-36 16,0 0-6-16,-25 88 12 15,-11-38 6-15,-9 1 9 16,-1-5-15-16,-3-5-6 15,9-10-1-15,9-8-2 16,12-11-3-16,13-3 0 16,6-7 2-16,0-2-5 15,13 0 4-15,27 0 3 16,17 0 6-16,7 0-5 0,7 2-3 16,-2 6-3-1,-5 2 0-15,-10-3 0 0,-18 2 0 16,-14-3-35-16,-13-4-134 15,-9-2 10-15,0 0-37 16</inkml:trace>
  <inkml:trace contextRef="#ctx0" brushRef="#br0" timeOffset="-163958.75">10613 13162 694 0,'0'0'70'16,"0"0"55"-16,0 0-41 15,0 0 12-15,0 0-87 0,0 0-2 16,0 72-5-16,0 1 16 16,0 13-8-16,-6 8-6 15,-2 2 2-15,2-6-6 16,4-3 0-16,2-14-40 16,0-20-183-16,0-17-351 15</inkml:trace>
  <inkml:trace contextRef="#ctx0" brushRef="#br0" timeOffset="-163299.25">10811 13883 465 0,'0'0'115'0,"0"0"-85"16,0 0 77-16,0 0-13 15,0 0-30-15,0 0-46 16,29-31-6-16,-18 29 33 0,1 2 7 16,-2 0 20-16,2 0-39 15,1 6-20-15,2 15 5 16,1 6-7-16,5 8 3 15,-1 4-11-15,6 7 13 16,1 7 11-16,0 7 3 16,1 4-6-16,2 1 0 15,-1 1 0-15,0-2-16 16,-2-13-2-16,-4-8-6 16,-2-11-2-16,-6-11 2 15,-4-8-1-15,-4-7-20 16,-3-6-84-16,-2 0-70 0,-2-23-152 15</inkml:trace>
  <inkml:trace contextRef="#ctx0" brushRef="#br0" timeOffset="-162946.41">11027 14616 898 0,'0'0'27'15,"0"0"8"-15,0 0 31 16,0 0-16-16,0 0-37 0,0 0 47 16,-38 96-21-16,19-37 7 15,7 3-5-15,-4 6-3 16,3 2-22-16,0-4-6 15,-1-1 8-15,5-13-17 16,5-7 3-16,4-8 0 16,0-10-2-16,0-6-2 15,0-7 2-15,0-6-2 16,0-4-2-16,0-4-69 16,18 0-64-16,9-12-5 15,4-28-140-15,2-14-381 0</inkml:trace>
  <inkml:trace contextRef="#ctx0" brushRef="#br0" timeOffset="-162177.33">11081 14553 862 0,'0'0'54'15,"0"0"-30"-15,0 0 65 16,0 0-71-16,118-17 34 15,-70 34-1-15,13 4-26 16,5-4 28-16,17 6 15 16,11-3-25-16,13-2-6 15,14 2-8-15,14-6-15 16,17 0 2-16,10 2-13 0,4 2 9 16,-8 5-7-16,-19-3-1 15,-20-4 2-15,-30-2-2 16,-26-9 7-16,-20-1 7 15,-18 1-7-15,-13-2-1 16,-8-3-6-16,-4 0-4 16,0 0 0-16,0 5 0 15,0-5 0-15,4 0-2 16,-1 1 0-16,1 2 2 16,0 2 0-16,-4 0-3 15,2 3-1-15,-2 2 0 16,0 6 4-16,0 4 2 0,0 5-1 15,0 8 2-15,0 1-3 16,0 8 2 0,0 10-4-16,0 1 4 0,0 4-2 15,5 4 4-15,2-5-4 16,0-4 3-16,1-6-3 16,-1-6 0-16,0-4 3 15,0-4-3-15,-3 0 0 16,-2-6-1-16,-2 1-1 15,0-10 0-15,0-2 0 16,-15-5 2-16,-3-2 5 16,-9-4-2-16,-6-4 2 15,-17 0-1-15,-17 0-4 0,-20 0 0 16,-19-12-1-16,-21-4-5 16,-20-5 2-16,-13-5-10 15,-10-2 4-15,7-3 9 16,14 0 0-16,20 5 1 15,15 6 2 1,12 6-1-16,10 7-2 0,15 2 1 16,7 5 0-16,12 0 1 15,12 0 2-15,12 0-3 16,14 0-23-16,14 0-28 16,6 0-11-16,0 0-25 15,35 0-39-15,21 0 67 16,17 0-102-16,12 0-69 15,0-12-212-15</inkml:trace>
  <inkml:trace contextRef="#ctx0" brushRef="#br0" timeOffset="-161807.79">12371 14766 625 0,'0'0'79'15,"0"0"-72"-15,0 0 101 16,0 0 6-16,0 0-28 16,0 0-32-16,46-89-8 0,-46 92-34 15,0 29-11-15,-8 13 29 16,1 13 2-16,-1 10 17 15,2 4-8-15,0 6-13 16,-3 2 6-16,0-3-6 16,0-9-13-16,2-10-4 15,3-14-11-15,0-8 0 16,2-3 1-16,2-8-1 16,0-6 0-16,0-8-14 15,0-5-72-15,0-6-80 16,0 0-95-16,0-13-89 0</inkml:trace>
  <inkml:trace contextRef="#ctx0" brushRef="#br0" timeOffset="-161333.25">12092 14997 296 0,'0'0'98'16,"0"0"-58"-16,0 0 35 0,0 0 13 15,0 0 21-15,0 0-29 16,-16-56-6-16,12 56-5 15,-5 0-5-15,-7 0-22 16,-7 8-11-16,-10 11 15 16,-6 12-8-16,-8 3-7 15,-4 4-4-15,-3 0-3 16,-2-1-6-16,1-6-9 16,8-4-6-16,9-9 3 15,14-4-6-15,13-7 0 16,9-7-1-16,2 0 0 15,4 0-8-15,27 0 9 0,13 0 1 16,14 0 3-16,11 0-1 16,10 5-2-16,3 5-1 15,-6-5-1-15,-12 4-11 16,-14-1-45-16,-17-8-71 16,-16 0-109-16,-11-4-139 15</inkml:trace>
  <inkml:trace contextRef="#ctx0" brushRef="#br0" timeOffset="-161104.47">12005 15033 117 0,'0'0'808'0,"0"0"-794"16,0 0 94-16,0 0-49 15,0 0-51-15,0 0 1 16,5 54 14-16,-5-8 12 15,0 11-1-15,0-1-18 16,0 2-12-16,0-2-4 16,0-10 0-16,0-2 0 15,-3-10-48-15,-1-11-172 16,-4-14-288-16</inkml:trace>
  <inkml:trace contextRef="#ctx0" brushRef="#br0" timeOffset="-159549.28">12230 13874 478 0,'0'0'50'0,"0"0"-15"16,0 0 6-16,0 0-9 15,0 0-12-15,0 0-2 16,0-2 34-16,0 2 17 16,0-2-18-16,0 2-13 15,0 0-9-15,0 0-18 16,0 0-7-16,0 0 0 16,0 0-3-16,0 0 2 15,0 0-3-15,0 0 1 16,0 0 4-16,0 0-2 15,0 0 0-15,0 0 5 0,0 0-6 16,0 0 6-16,0 0 0 16,0 0-8-16,0 0 3 15,0 0 0-15,0 0 7 16,0 0 5-16,0 0 0 16,0 0 12-16,0 0-8 15,0 0-9-15,0 0-1 16,0 0 0-16,0 0-8 15,0 0 5-15,0 0 0 16,0 0-2-16,0 0 1 16,0 0-3-16,0 0 5 15,0-2-5-15,0 2 7 16,0 0-5-16,0 0 6 0,0 0 8 16,0 0-14-1,0 0 5-15,0 0 1 0,0 0-9 16,0 0 2-16,0 0-2 15,0 0-1-15,0 0 2 16,0 0 0-16,0 0 2 16,0 0 4-16,0 0-7 15,0 0 0-15,0 0 1 16,0 0 1-16,0 0-3 16,0 0 0-16,0 0 1 15,0 0-1-15,0 0-3 16,0 0-17-16,0 0-111 0,0 0-155 15</inkml:trace>
  <inkml:trace contextRef="#ctx0" brushRef="#br0" timeOffset="-158949.75">11529 13391 666 0,'0'0'50'0,"0"0"6"15,0 0 29-15,0 0-45 16,0 0-32-16,0 0-7 15,-25 24 4-15,1 12 12 16,-1 6 0-16,0 6-2 16,-2 0 9-16,8 0-3 15,-1-5-12-15,7-5-6 16,3-7 5-16,8-6-7 0,2-3-2 16,0-8-33-1,0-10-119-15,4-4-179 0</inkml:trace>
  <inkml:trace contextRef="#ctx0" brushRef="#br0" timeOffset="-158489.91">11594 13421 622 0,'0'0'60'0,"0"0"-34"15,0 0 54-15,0 0-7 16,0 0-38-16,0 0-3 16,91-10-15-16,-80 10 8 15,6 3-4-15,3-3 19 16,7 0-15-16,0 0-6 16,2 0 12-16,-9 0-2 15,-6 0-9-15,-6 0-6 16,-8-3 4-16,0 3 10 15,0 0-2-15,0 0-6 16,0 0-16-16,0 0 2 16,0 0-5-16,0 0-1 15,0 0-10-15,0 16 10 16,0 12 0-16,0 14 10 16,-11 8 0-16,-3 3-3 0,1-1 5 15,3-8-11-15,-2-4 0 16,3-8 6-16,3-6-7 15,4-8 0-15,0-6-3 16,2-3-1-16,0-9-41 16,0 0-62-16,0-7 2 15,0-25-180-15,4-10-322 16</inkml:trace>
  <inkml:trace contextRef="#ctx0" brushRef="#br0" timeOffset="-158280.08">11651 13552 775 0,'0'0'22'15,"0"0"11"-15,0 0-11 16,0 0 76-16,0 0-79 16,128 19 3-16,-80-11-8 15,1-1-4-15,0-6-8 16,-6-1-2-16,-12 0-49 15,-14 0-51-15,-15 0-99 16,-2-1-403-16</inkml:trace>
  <inkml:trace contextRef="#ctx0" brushRef="#br0" timeOffset="-155175.45">12400 13978 255 0,'0'0'22'0,"0"0"-11"16,0 0 43-16,0 0 10 15,0 0-16-15,0 0 4 0,-23-30-27 16,21 16-3-16,-4 2 13 16,-1 4 21-16,-7 2-40 15,1 4-5-15,0 2-9 16,2-2-2-16,4 2 0 16,5 0 1-16,-1 0-1 15,3 0 1-15,0-4 5 16,-2 2-1-16,-2-5 4 15,-3 5-5-15,-2-3-4 16,0 1 3-16,2 2-1 16,3 1 2-16,2 1 3 15,0 0 5-15,2 0 5 16,0-3 1-16,0 3 18 0,0 0 5 16,0 0 0-16,8 0-16 15,5 0-2-15,1 0 2 16,4 0 1-16,0 3 0 15,2 4 13-15,5 3-12 16,4 0-2-16,2-4 10 16,2 2-12-16,1 2 4 15,1 1-8-15,-1-2-4 16,-1 5 3-16,-4-4 3 16,-2 4-12-16,2 2-7 15,0-3 10-15,10 0-1 16,7 3-2-16,6 1-1 0,9-1 1 15,-3 0-8-15,-8 0 13 16,-7-1-10-16,-14 2 2 16,-2 1 5-16,-2 0-6 15,0 6 2-15,0 2-1 16,2 0 0-16,-2 2-4 16,-2-1 3-16,-1-3-1 15,-1-1 1-15,2 1-5 16,2 2 0-16,0 5 6 15,-2 1-6-15,6 6 4 16,-2 8 0-16,2-2-3 16,0 4 7-16,-2 2-3 15,-2-4-5-15,0-3 4 16,-2-2-2-16,0 0 1 16,-3-5-3-16,-3 2 3 0,-5 2 0 15,-1 6 0-15,-4-2-3 16,2 6 1-16,-5 3-1 15,3-3 8-15,-3 8-8 16,3-5 2-16,2 4-5 16,0 3 4-16,0-6-1 15,-1-1 0-15,2-4 4 16,-4-8-4-16,-1-7 1 16,-1-3 1-16,-2-4-2 15,0-4 2-15,-2 4-2 16,0-1 0-16,0 1 1 15,0 4 1-15,0-2 1 0,0 5 0 16,0-2 1 0,-2 8-4-16,-11-5 4 0,-5 6-1 15,-1 6-1-15,2-5-2 16,7-1 0-16,3 3 2 16,2-4-1-16,3 0-1 15,2 1 1-15,-7-9 0 16,1 2 1-16,-1-2-1 15,-5-3-1-15,4 0 2 16,-3-3-1-16,1-2-1 16,6-4 1-16,-2-6-2 15,4-4 3-15,-1-2-2 16,1 1 4-16,2-9-4 0,0 0-4 16,0 0 1-16,0 0-7 15,0-4-7-15,0-13-94 16,0-7-197-1,0-2-129-15</inkml:trace>
  <inkml:trace contextRef="#ctx0" brushRef="#br0" timeOffset="-154530.74">12319 16467 650 0,'0'0'83'15,"0"0"-21"-15,0 0 124 16,0 0-142-16,0 0-13 15,0 0 22-15,-4-22-14 0,4 54 30 16,0 8-4-16,2 18-5 16,3 9-18-16,-2 13-6 15,7 6-8-15,1 6-14 16,0-6-11-16,5-5 3 16,-5-11-6-16,-1-16 0 15,-6-14-1-15,0-17-5 16,0-15-41-16,3-8-36 15,2 0-56-15,2-8 42 16,-6-23-308-16</inkml:trace>
  <inkml:trace contextRef="#ctx0" brushRef="#br0" timeOffset="-153788.6">12448 16589 814 0,'0'0'51'16,"0"0"-45"-16,121-14-6 15,-43 14 12-15,11 8 43 16,7 7 8-16,4-2-9 16,0 3 0-16,6-1-13 15,4-2-10-15,11-3-4 16,13 2-10-16,12-6-3 0,10 3-11 15,-2-5-3-15,-7-4 6 16,-20 0-4-16,-24 0-2 16,-23 0 2-16,-24 0 0 15,-25 0-2-15,-18 0 6 16,-8 0-2-16,-5 0 28 16,0 0-3-16,0 0-19 15,0 0-1-15,0 0-6 16,0 0 3-16,0 0-2 15,0 0-4-15,0 13 1 16,2 5 2-16,-2 9 11 16,3 5 3-16,-1 4 2 15,-2 8 1-15,6 4-13 16,3 2 9-16,0 3 4 16,2 0-15-16,-2-3 6 0,-3-5-5 15,4-1-6-15,-4-4 0 16,1-8 1-16,-5-9 0 15,0-6 1-15,-2-9-2 16,0-4 2-16,-2 2 0 16,-23-2 4-16,-17 1-3 15,-16-2 0-15,-13-3-3 16,-7 0-3-16,0 0 0 16,-2 0 2-16,-9-12 1 15,-11-6 0-15,-17-4 0 16,-18-6 0-16,-22-2 1 15,-14 1-1-15,-4 4 4 0,1-1-1 16,16 7-2-16,21 6-1 16,28-1 1-16,22 1-1 15,23 8 0-15,19-4-4 16,17 5 1-16,7 0-17 16,11 3-13-16,0 1-22 15,3 0-16-15,5 0-35 16,2 0-5-16,9 0-88 15,32-5-90-15</inkml:trace>
  <inkml:trace contextRef="#ctx0" brushRef="#br0" timeOffset="-153465.56">13539 16642 816 0,'0'0'57'16,"0"0"-51"-16,0 0 46 16,0 0-44-16,0 0 55 15,0 0-1-15,-21 98-6 16,17-58-3-16,2 6 8 0,0 2-2 15,2 2-4-15,0 2-28 16,0-2-18-16,0-6-2 16,0-3-7-16,0-10 1 15,0-8-1-15,0-11-49 16,0-2-84-16,0-10-63 16,-15-4-141-16</inkml:trace>
  <inkml:trace contextRef="#ctx0" brushRef="#br0" timeOffset="-153165.78">12859 16651 546 0,'0'0'281'0,"0"0"-270"16,0 0 58-16,0 0-20 16,0 0 13-16,0 0 51 15,-7 92-64-15,10-42-5 16,-3 0-10-16,0 3-6 16,0-9-28-16,0-4 1 15,0-8 1-15,0-10-2 0,0-8-68 16,0-10-98-1,0-4-69-15,0 0-308 0</inkml:trace>
  <inkml:trace contextRef="#ctx0" brushRef="#br0" timeOffset="-152814.1">13011 16780 850 0,'0'0'11'0,"0"0"-8"16,0 0 21-16,0 0 3 16,0 0-3-16,139-4-7 15,-105 4 0-15,-5 0 48 16,-4 0 8-16,-15 0-21 0,-5 0-24 16,-5 0-4-16,0 0-3 15,0 4-15-15,0 9 17 16,-3 10 8-16,-3-2-22 15,2 2 8-15,2 4-12 16,2 0 4-16,-3-1-2 16,1 2-1-16,-2 2-5 15,0-2 0-15,-4-6-2 16,4 0-12-16,0-8-61 16,4-10-39-16,0-4-28 15,0 0-3-15,0-4 0 16,0-24-253-16</inkml:trace>
  <inkml:trace contextRef="#ctx0" brushRef="#br0" timeOffset="-152656.45">13095 16892 642 0,'0'0'81'0,"0"0"0"16,0 0-65-16,0 0 9 15,130-5 5-15,-71 14-26 16,1 5-1-16,-4 0-3 15,-5-2-5-15,-13-2-56 16,-9-2-235-16</inkml:trace>
  <inkml:trace contextRef="#ctx0" brushRef="#br0" timeOffset="-152370.65">13894 16976 839 0,'0'0'15'15,"0"0"50"-15,0 0 22 16,0 0-38-16,0 0-3 16,0 0 7-16,12 24-1 15,-12 6-5-15,0 7-4 0,0-2-17 16,-4 0-14-1,-1 1-3-15,0-8-8 0,3-6 1 16,0-4-4-16,2-5-31 16,0-11-120-16,0-2-119 15,4 0-169-15</inkml:trace>
  <inkml:trace contextRef="#ctx0" brushRef="#br0" timeOffset="-151831.54">14262 17088 174 0,'0'0'414'16,"0"0"-405"-16,0 0 61 15,0 0-29-15,0 0 8 16,0 0 8-16,2-54-17 16,-6 37 14-16,-2 4 1 15,-3-1 30-15,-1 4-26 16,-3 3-28-16,-5 7-20 16,-2 0-11-16,-2 0 0 15,0 0 0-15,7 13 0 16,1 5-2-16,7 1-1 0,5-4-1 15,2 3 1 1,0-4 3-16,6-5 2 0,17-4 1 16,2-5-2-16,3 0 2 15,0 0 0-15,-7-10-2 16,-3-8 4-16,-7 0-3 16,-4 6 2-16,-4 3-1 15,-3 4 10-15,0 5 37 16,0 0-39-16,0 11-6 15,0 10 8-15,-7 9 27 16,7-2 7-16,0 3-10 16,0 1-22-16,0-6-2 15,-1-5-8-15,-3-6-3 16,0-1-2-16,2-6-25 16,2-3-104-16,-5-5-154 15,1 0-148-15</inkml:trace>
  <inkml:trace contextRef="#ctx0" brushRef="#br0" timeOffset="-149580.62">14784 13972 426 0,'0'0'90'0,"0"0"-24"16,0 0-11-16,0 0 33 16,0 0-40-16,0 0-23 15,71-28-2-15,-71 28-4 16,0 0 11-16,0 0 3 0,0 0 3 15,0 0-8 1,0 0 2-16,0 0-5 0,0 0-19 16,-3 18-2-16,-14 10 40 15,-8 12 5-15,-1 13-17 16,-8 9 2-16,-3 15 14 16,-3 12-16-16,-3 9 3 15,1 5-15-15,1-5 1 16,-1-10-10-16,2-9-7 15,5-9-2-15,8-8-1 16,4-13-1-16,8-3 0 16,4-17-1-16,4-4 2 15,3-8-1-15,4-5 0 16,0-10-26-16,0-2-61 0,0 0-62 16,0-10-29-16,4-15-247 15</inkml:trace>
  <inkml:trace contextRef="#ctx0" brushRef="#br0" timeOffset="-149222.35">14175 14949 787 0,'0'0'83'16,"0"0"-60"-16,0 0 100 16,0 0-33-16,0 0-62 15,0 0-26-15,2 13 0 16,-2 29 36-16,-11 12 18 16,-6 7-18-16,-3 6 9 15,-1-4-20-15,0-2-12 16,-2-3-5-16,1 1 6 15,1-6-15-15,6-3 0 16,7-1 1-16,5-13-2 16,3-8-3-16,0-12 3 15,4-13-44-15,16-3-48 16,5 0-25-16,2-17-161 0,-5-23-316 16</inkml:trace>
  <inkml:trace contextRef="#ctx0" brushRef="#br0" timeOffset="-148382.22">14360 14922 851 0,'0'0'31'16,"0"0"-19"-16,0 0 60 15,0 0-4-15,134-45-22 16,-81 45-9-16,13 14-2 0,9 6 15 15,16 2 8 1,16 0-25-16,9 2-9 0,9 1-6 16,-3-2-3-16,-8-1 0 15,-14-5-8-15,-17 0 8 16,-10-11-3-16,-11-2-2 16,-6 0 2-16,-11 1 8 15,-17-5-12-15,-7 0-5 16,-15 0-1-16,-4 0 3 15,-2 3-2-15,0-3-3 16,0 0 0-16,0 0 1 16,0 0-1-16,0 0 5 15,0 0-4-15,0 0-1 0,0 0 3 16,0 0-2 0,0 0-1-16,0 8 0 0,0 4 0 15,0 10 0 1,0 8 0-16,0 6 1 0,0 9 3 15,0 1-4-15,0 6 2 16,0 2-1-16,12 2 1 16,-1-1-3-16,3-5 2 15,-3-6-1-15,-1-4 0 16,2-4 3-16,-3-9-3 16,-5-2 1-16,3-7 1 15,-7-4-3-15,0-6 1 0,0-2-1 16,0-2 0-16,0 1 2 15,0-1-1-15,0 0 0 16,0 1 0-16,0 0 0 16,-3 4 0-16,-12-5 0 15,-7 0 5-15,-11-4-3 16,-15 0 2-16,-14 0-2 16,-16 0-1-16,-17 0 0 15,-19-8 1-15,-17-6-2 16,-15-4 3-16,-3 2-3 15,5 0 2-15,12 4 3 16,17 0-5-16,18 2 4 16,17-1-4-16,14 4 0 15,14-1-1-15,10 6 1 16,9 2-1-16,6 0 1 0,7 0-1 16,3 0-1-16,7 0 1 15,5 0-5-15,5-4-1 16,0 4-15-16,0 0-19 15,2-4-37-15,17-2 0 16,2 0-49-16,0 0-45 16,-5-5-108-16,-8 4-237 15</inkml:trace>
  <inkml:trace contextRef="#ctx0" brushRef="#br0" timeOffset="-148009.8">15232 15123 565 0,'0'0'28'0,"0"0"85"16,0 0 8-16,0 0-27 15,0 0-12-15,0 0-19 16,9-57-8-16,-9 57-26 16,0 0-24-16,0 21-4 15,0 15 14-15,0 13 41 0,-9 13-16 16,-3 10-15-16,4 5 2 16,1-10-5-16,5-1-6 15,0-3-12-15,2-9 0 16,0-6-3-16,-2-6-1 15,-3-9-1-15,0-10-9 16,-4-9-65-16,-6-5-56 16,-1-9-124-16,-2-9-223 15</inkml:trace>
  <inkml:trace contextRef="#ctx0" brushRef="#br0" timeOffset="-147368.12">14509 15290 696 0,'0'0'43'0,"0"0"36"15,0 0 30-15,0 0-42 16,0 0-34-16,0 0-14 15,41-28 3-15,-26 28 5 16,-2 0-9-16,-1 0-15 16,-3 6-1-16,-7 12 0 15,0 4-1-15,-2 4-1 16,0 2 2-16,0-4 1 0,-11-4-3 16,-5-3 0-16,-5-13 2 15,-6-4-2-15,-4 0 0 16,-1-4-1-16,8-19-1 15,11-7-9-15,13-3 4 16,0 0-6-16,8 5 0 16,19 10 8-16,9 8 0 15,1 10 5-15,5 0 3 16,1 10 14-16,-7 19 9 16,-7 10-6-16,-14 5-7 15,-10 0 8-15,-5 0-7 16,0-8-9-16,-25-6 1 0,-6-6 1 15,-9-6-3 1,-9-5-1-16,-3-12 6 0,2-1-6 16,7 0-1-16,16-9-2 15,14-15-12-15,13 1-5 16,0 1-22-16,21 8 21 16,14 9 12-16,3 5 4 15,1 0 2-15,2 15 2 16,-5 17 14-16,-9 9-4 15,-6-1-3-15,-5 0-9 16,-5-6 0-16,1-3 0 16,-6-10-4-16,1-4-87 15,1-17-155-15,-3 0-245 0</inkml:trace>
  <inkml:trace contextRef="#ctx0" brushRef="#br0" timeOffset="-146957.83">14910 15312 835 0,'0'0'27'0,"0"0"-6"16,0 0-1-16,0 0-16 16,0 0 9-16,0 0 18 15,-19 90 0-15,7-46 15 16,2 4-5-16,-4 1-12 15,-2-4-13-15,-2-4-9 0,1-11-7 16,1-6 6-16,5-8-3 16,7-11-3-16,2-4 0 15,2-1 0-15,0 0-1 16,8-6-3-16,15-20-37 16,6-4 17-16,-2 2 6 15,-6 10 5-15,-5 4 13 16,-7 10-2-16,2 4 2 15,-2 0-11-15,0 9 9 16,0 18 2-16,-5 1 2 16,-4 2 0-16,0 2 0 0,0-2 2 15,0-6-3 1,0-4-1-16,0-1 0 0,0-6-36 16,-6-13-127-16,-7 0-224 15</inkml:trace>
  <inkml:trace contextRef="#ctx0" brushRef="#br0" timeOffset="-146781.52">14920 15423 855 0,'0'0'53'0,"0"0"-43"15,0 0 8-15,0 0 26 16,167 31-27-16,-101-17-17 0,1-2 0 15,-5-6-80 1,-12-6-351-16</inkml:trace>
  <inkml:trace contextRef="#ctx0" brushRef="#br0" timeOffset="-146027.22">16657 14105 376 0,'0'0'40'0,"0"0"37"16,0 0 15-16,0 0-26 15,7-103-18-15,5 85 1 16,-6 2-2-16,-6 0 21 16,0 0-34-16,0 2-20 15,-16-4-9-15,1 3 3 16,-1 3-4-16,5 3-3 0,3 5 3 16,0 0-4-16,8 4 0 15,0 0 2-15,0 0-2 16,0 0 0-16,2 10 10 15,12 11 15-15,-1 10 15 16,-1 5-2-16,-6 10-7 16,-4 5 3-16,-2 5-11 15,0 4-3-15,0 12 7 16,0 18-10-16,3 14 5 16,-3 11-8-16,4 5 2 15,2-3 0-15,4-11-9 16,1-8-3-16,-2-16-3 15,-4-16-1-15,-5-16-34 16,0-19-106-16,0-26-182 0</inkml:trace>
  <inkml:trace contextRef="#ctx0" brushRef="#br0" timeOffset="-145726.74">16394 15137 846 0,'0'0'66'16,"0"0"14"-16,0 0-31 16,0 0 6-16,0 0-3 15,29 106-23-15,-29-45 3 16,0 5 2-16,0 5-16 15,0 4-11-15,-7-4 5 16,1-7-12-16,0-10 0 16,2-10 2-16,1-16-2 15,0-12-18-15,3-10-81 16,0-6-108-16,8-18-150 16</inkml:trace>
  <inkml:trace contextRef="#ctx0" brushRef="#br0" timeOffset="-145023.42">16464 15119 822 0,'0'0'39'16,"0"0"29"-16,0 0-26 15,0 0 21-15,0 0 8 16,140-10-26-16,-87 20-5 15,19-6-3-15,15 2-8 16,20-2 7-16,16-4-18 16,14 0-9-16,8 0 4 15,-3-6-4-15,-12-6-6 16,-17 2-1-16,-15 2 4 0,-13 0-3 16,-2 6 5-16,-2-2-5 15,-6 4 2-15,-13 0 1 16,-12 0-3-16,-19 0 0 15,-16 0-3-15,-9 0 1 16,-6 0 6-16,0 0-6 16,0 0 3-16,0 0-4 15,0 0-1-15,0 0 0 16,2 0-1-16,8 0 2 16,-1 8 2-16,-3 10-2 15,1 6 0-15,-2 6-1 16,-5 11 1-16,0 1 0 0,0 10 3 15,0 0 3-15,0 6 6 16,0 2-6-16,0 2-3 16,0 5 10-16,0-3-10 15,2 2 3-15,7-4-1 16,-3 1-3-16,1-6 5 16,-7-3-7-16,0-5 3 15,-2-7-1-15,-20-4 0 16,-12-10-1-16,-19-6 2 15,-30-4-2-15,-29-5 9 16,-17-13-10-16,-20 0 0 16,-11 0-1-16,-13-19-5 0,-8-4 4 15,-4-2-1-15,11-1-1 16,16 2 2-16,24 5 2 16,23 12 1-16,21-1 4 15,26 8-5-15,17 0-1 16,19 0-6-16,16 0-51 15,10 0-50-15,2 0-45 16,31 0-46-16,25-23-135 16</inkml:trace>
  <inkml:trace contextRef="#ctx0" brushRef="#br0" timeOffset="-144743.09">17526 15286 896 0,'0'0'45'0,"0"0"17"15,0 0 54-15,0 0-93 16,0 0-22-16,0 0 16 16,-13 147 7-16,-21-56 9 15,4 3-5-15,7 4 8 16,10-8-8-16,6 3-6 15,5-6-14-15,2-17-7 16,0-12 0-16,0-18-1 16,-5-13-24-16,-5-8-124 15,-4-19-108-15,-4 0-204 16</inkml:trace>
  <inkml:trace contextRef="#ctx0" brushRef="#br0" timeOffset="-144147.06">16774 15643 398 0,'0'0'338'0,"0"0"-321"15,0 0 48-15,0 0 19 16,0 0 0-16,0 0-19 0,68-16-9 15,-43 16-14-15,-5 0-15 16,-6 0-11-16,-8 0-15 16,-2 11 0-1,-4 6-2-15,0 5 1 0,0-4 0 16,-15-1-1-16,-9-6 0 16,-6-3 0-16,-1-8-19 15,0 0-1-15,2-19-6 16,11-6 14-16,9-3 11 15,9-7 1-15,2-1-3 16,27 9 4-16,9 0-6 16,5 14 1-16,-1 8 4 15,0 5 2-15,-3 13 22 0,-8 23 9 16,-16 14-8 0,-11 8 0-16,-4 0-18 0,-13 4 8 15,-18-12 0-15,-11-6-6 16,-7-12-1-16,-5-9-3 15,-2-11 3-15,5-12 2 16,6 0-8-16,12-8 6 16,14-20-6-16,13-3 0 15,6-1-2-15,12 6-15 16,23 3 1-16,5 16 8 16,1 7 2-16,1 0 4 15,-4 30-1-15,-9 6-3 16,-8 8 1-16,-9 5 6 15,-2-3-7-15,-4-7-18 0,1-8-99 16,1-21-100-16,6-10-172 16</inkml:trace>
  <inkml:trace contextRef="#ctx0" brushRef="#br0" timeOffset="-143700.95">17375 15699 724 0,'0'0'17'0,"0"0"-11"0,0 0 27 16,0 0 49-1,0 0-2-15,0 0-50 16,62-66 60-16,-48 35-51 16,-5 3-17-16,-7 1-10 0,-2 4-10 15,-7 11 3-15,-24 8-5 16,-4 4-3-16,-3 4 2 15,2 18 0-15,12 5-2 16,10 0 2-16,14 3-1 16,0-1 2-16,6 5 0 15,21 1 2-15,2 5 8 16,-4 2 3-16,-7-5 0 16,-11 1-2-16,-7-6-10 15,0-6 2-15,-21-3 2 16,-10-14-2-16,-7 0 3 15,1-9-1-15,0 0 0 0,9-26 2 16,10-7 0-16,14-5-3 16,4-4 1-16,17-8-1 15,28 2-4-15,12 4-10 16,11 8-10-16,1 5-17 16,-5 9-47-16,-6 4-65 15,-8 0-171-15</inkml:trace>
  <inkml:trace contextRef="#ctx0" brushRef="#br0" timeOffset="-142998.68">17778 14055 599 0,'0'0'29'16,"0"0"50"-16,0 0 3 15,0 0-52-15,132-16 1 16,-86 29 1-16,8 12 12 16,8 12-14-16,5 8 11 15,6 12 14-15,8 20-17 16,10 16-8-16,7 10-3 16,12 10-22-16,1 6 3 0,-4-2-1 15,-11 0-7 1,-18-11 0-16,-19-15 0 0,-20-17 0 15,-24-20 4 1,-15-18-1-16,0-9-2 0,-25-6-1 16,-10-6-48-16,2-15-217 15,13 0-247-15</inkml:trace>
  <inkml:trace contextRef="#ctx0" brushRef="#br0" timeOffset="-142717.72">18796 15236 868 0,'0'0'58'0,"0"0"-49"16,0 0 96-16,10 166-15 15,-35-84-27-15,-11 13-14 16,-1-1-29-16,-4-5 14 15,8 1-25-15,4-11 9 16,9-12-14-16,6-11 3 16,8-14-7-16,4-14-1 15,2-10 0-15,0-10-47 16,0-8-101-16,15-14-88 16,7-30-429-16</inkml:trace>
  <inkml:trace contextRef="#ctx0" brushRef="#br0" timeOffset="-141985.71">18816 15248 711 0,'0'0'25'0,"0"0"-3"16,0 0 99-16,0 0-53 15,0 0-49-15,0 0 17 16,150-14 3-16,-75 23 2 16,24 2-2-16,14-3-9 15,16-2-11-15,16 2-9 0,11 0 4 16,-4-1-1 0,-7 4 4-16,-12-1 15 0,-12-2-18 15,-3 1 17-15,-4-5-15 16,-4 0-4-16,0-4-8 15,-8 0 3-15,-15 0-4 16,-26 0 4-16,-28 0-6 16,-24 0 17-16,-9 0 14 15,0 0-24-15,0 0-8 16,-5 0-7-16,-10 0 6 16,1 0 0-16,10 0 1 0,4 0-2 15,0 4-2 1,0 3-3-16,0 5 7 0,0 7 0 15,-2 8 2-15,-5 11-2 16,-9 12-2-16,-3 4 2 16,-6 13 3-16,2 1-1 15,8 5-4-15,4 6 4 16,6 4-1-16,3-2-1 16,-2-4 2-16,-5-11 0 15,-5-12-2-15,-1-14 2 16,-7-9-1-16,-3-10 0 15,-11-3-1-15,-11-7 4 16,-13-11 1-16,-16 0-4 16,-13 0 6-16,-8-6-5 0,-10-12-4 15,-11-2 4 1,-19-5-2-16,-14-5 1 0,-12-2-1 16,-13-4-4-16,-5 6 4 15,0 3-4-15,-2 8 4 16,13-1 0-16,25 9 4 15,32 5-8-15,37 6 4 16,34 0-2-16,26 0-11 16,16 0-68-16,4 3-33 15,41-3 57-15,17 0-117 16,17 0-154-16</inkml:trace>
  <inkml:trace contextRef="#ctx0" brushRef="#br0" timeOffset="-141665.02">19768 15454 702 0,'0'0'237'16,"0"0"-220"-16,0 0 65 15,0 0-25-15,0 0-22 16,0 0 7-16,75 19-14 16,-65 24-1-16,-10 15 6 15,0 19 11-15,-4 7 5 0,-17 10-31 16,-1 0-3-16,4 1-5 16,2-11-10-16,3-12 5 15,4-20-5 1,0-11 0-16,3-20-33 0,-3-7-103 15,2-14-77-15,4-4-157 16</inkml:trace>
  <inkml:trace contextRef="#ctx0" brushRef="#br0" timeOffset="-141309.37">19296 15538 710 0,'0'0'63'0,"0"0"32"16,0 0-3-16,0 0 9 16,0 0-36-16,0 0-38 15,-37-8-10-15,4 25 27 16,-7 10-16-16,-6 1-5 15,-1 7-14-15,1 1-6 16,5-5 2-16,12 0-5 16,16-7 0-16,13-4 0 0,0-1-5 15,24-13 5-15,25-4 0 16,14-2-13-16,15 0-17 16,-3 0-26-16,-5-8-39 15,-22-1-34-15,-21 3-14 16,-18 0-126-16</inkml:trace>
  <inkml:trace contextRef="#ctx0" brushRef="#br0" timeOffset="-141098.03">19284 15530 883 0,'0'0'46'16,"0"0"-38"-16,0 0 21 15,0 0 6-15,0 0 39 0,4 165-46 16,-16-89-17-16,-7 5-9 16,0-2 1-16,-2-2-1 15,4-15-2-15,1-8-14 16,8-22-132-16,5-15-173 16</inkml:trace>
  <inkml:trace contextRef="#ctx0" brushRef="#br0" timeOffset="-140531.09">19514 15602 653 0,'0'0'225'0,"0"0"-225"16,0 0 42-16,0 0-2 15,0 0-28-15,0 0 17 16,116-4-12-16,-94 21 6 15,-4 1 2-15,-7 4-10 16,-5 0-6-16,-3 2-4 16,-3 2 0-16,0-8-4 15,-20-1-1-15,-7-4 3 16,-8-9-2-16,-3-4 5 16,-1 0-6-16,6-17 3 0,12-6-3 15,9-4 1 1,12-4 1-16,2 1 2 0,31-6-4 15,12 0 0-15,8 9 0 16,-1 13-4-16,-7 14 4 16,-10 5 0-16,-10 39 10 15,-17 20 7-15,-8 16 12 16,-2 8 12-16,-24 2 0 16,-6-6-13-16,-3-15-11 15,-6-17-12-15,-3-16 7 16,-8-22 3-16,-6-14-5 15,1 0-2-15,-1-18-8 16,11-18 0-16,16-12 0 16,22-10-6-16,9 0-8 0,36 8-14 15,20 15 6 1,2 22 9-16,-6 13 11 0,-9 13-2 16,-14 45 4-16,-16 22 8 15,-13 14 28-15,0-1-13 16,0-12-15-16,-2-18-7 15,-6-6-1-15,1-26-150 16,-7-22-511-16</inkml:trace>
  <inkml:trace contextRef="#ctx0" brushRef="#br0" timeOffset="-132578.09">9840 7009 714 0,'0'0'11'0,"0"0"-6"16,0 0 27-16,0 0 35 15,0 0-49-15,0 0 3 16,0 0 32-16,0 0 15 0,-117 79 33 15,47-3-36 1,-19 18-23-16,-17 15-20 0,-12 3-13 16,-9-5-4-16,-4-11 1 15,6-12-6-15,19-16-1 16,23-11-9-16,27-12-49 16,21-13-59-16,17-14-132 15,13-18-457-15</inkml:trace>
  <inkml:trace contextRef="#ctx0" brushRef="#br0" timeOffset="-132270.75">9080 6966 800 0,'0'0'28'0,"0"0"-4"16,0 0-23-16,0 0 30 16,0 0 62-16,-4 116-16 15,10-56-32-15,21 11 1 16,11 7 7-16,11 9-16 16,7 2-3-16,3 0-4 15,5-7-2-15,-2-9-17 16,-9-6-5-16,-8-13-6 15,-10-14 0-15,-10-12 0 16,-10-10-11-16,-10-15-116 16,-5-3-164-16</inkml:trace>
  <inkml:trace contextRef="#ctx0" brushRef="#br0" timeOffset="-131527.75">8643 5095 588 0,'0'0'30'15,"0"0"-27"-15,0 0 29 16,0 0 30-16,0 0-15 15,0 0-34-15,0-74 22 16,0 51 47-16,0 10-29 16,0 3 14-16,0 8-8 15,0 0-11-15,0 2-32 16,0 0-13-16,0 0 11 16,0-4 16-16,-9 0 10 15,-2 0-20-15,-4 2-9 0,-5 2-3 16,-5 0-5-16,-9 4 0 15,-12 27-2-15,-14 22 4 16,-14 21-3-16,-11 14-2 16,-15 11 6-16,-7 1-4 15,-6-2 0-15,1-7-1 16,5-7 1-16,9-6-1 16,9-12 1-16,16-11-1 15,15-16-1-15,19-11 0 16,20-14-3-16,12-12-55 15,7-2-31-15,9-36-27 16,24-22-130-16,5-12-92 16</inkml:trace>
  <inkml:trace contextRef="#ctx0" brushRef="#br0" timeOffset="-131127.75">7576 4831 336 0,'0'0'330'0,"0"0"-258"15,0 0-12-15,0 0 34 16,0 0-62-16,0 0-30 15,25 5 10-15,-3 26 29 16,14 9 47-16,12 10-27 16,18 16-12-16,5 18-4 15,6 18-7-15,0 12-1 16,2 16-3-16,-1 3-9 16,0 2-15-16,-6-7 9 15,-12-16-12-15,-16-19 3 16,-17-25-6-16,-18-18 4 15,-9-13-7-15,0-18 6 16,-16-5-2-16,-8-14-5 0,-5 0-6 16,2-28-113-16,4-30-191 15</inkml:trace>
  <inkml:trace contextRef="#ctx0" brushRef="#br0" timeOffset="-125550.93">9905 15584 623 0,'0'0'43'15,"0"0"-19"-15,0 0 36 16,0 0-43-16,0 0-15 16,0 0 7-16,0 0 1 15,0-1 7-15,0 1 26 0,0 0 11 16,0 0-14-16,0 0-3 16,0 4 11-16,0 6-11 15,0-2-5-15,0 5 3 16,0 6-14-16,0-1-6 15,0 4-2-15,0 0 0 16,0 6 5-16,3 1 8 16,7-2 2-16,6 5 4 15,-3 1-7-15,3-6 1 16,1 3-12-16,3 1 0 16,3 1-7-16,3-4 2 15,5-2-4-15,3 0-4 16,1-4 4-16,5-5-5 15,0 6 1-15,3-2 1 0,-1-2-1 16,2-5 5 0,-1 1-6-16,1-8 1 0,-1-3 0 15,6-4-1-15,0 0 1 16,3 0 1-16,-2 0-2 16,0 0 3-16,-8-4 0 15,-7-1 0-15,-6 3 4 16,0 0 5-16,-2-2-2 15,7-5-1-15,8-3-6 16,3-4-2-16,8-6 5 16,3-5-6-16,-1-4 0 15,1 1 1-15,-9 2-1 16,-7 6 2-16,-7 4 6 0,-6 0 1 16,-2 1 0-1,0-1-7-15,-4 0 3 0,4-4-4 16,4-4 0-16,0-2 0 15,2-2 0-15,-4 5-1 16,-8 10 0-16,-9 5 1 16,-6 6 0-16,-4 4 6 15,0 0-6-15,0 0-1 16,0 0 0-16,0 0-2 16,0 0-9-16,0 0-25 15,-2 0-19-15,0 0-24 16,2 0-70-16,-6 0-69 0,-4 0-143 15</inkml:trace>
  <inkml:trace contextRef="#ctx0" brushRef="#br0" timeOffset="-124837.75">11094 15677 786 0,'0'0'23'16,"0"0"-2"-16,0 0 18 15,0 0-9-15,0 0 37 16,0 0-31-16,45 14-7 16,-28-10 5-16,6 2-1 15,4-3-6-15,-1-2-6 16,1 3-7-16,0-4 9 15,-1 0 8-15,1 0-8 16,2 0-7-16,-1 0-2 0,6-10 1 16,7-2-2-1,-3 2-3-15,-1-5 10 0,-3 8 3 16,-5-5 4-16,-7 6 2 16,-2-4-8-16,-6 6-6 15,-6-1 1-15,-3 5-4 16,-3 0 1-16,-2 0-4 15,0 0-5-15,0 0 3 16,0 0-2-16,0 0 1 16,0 0 6-16,0 0-10 15,0 0 7-15,0 0-2 16,0 0-3-16,0 0-3 16,0 3 2-16,0 9 6 0,0-4-4 15,0 6-3-15,0 4 2 16,-7 8 2-16,-8 6 3 15,-7 8-6-15,-7 8 5 16,-5 10 4-16,1 2-10 16,2 1 2-16,6-5-4 15,10-8-3-15,5-8-1 16,4-9-27-16,-3-4-55 16,-7-9-109-16,-6-18-198 15</inkml:trace>
  <inkml:trace contextRef="#ctx0" brushRef="#br0" timeOffset="-117951.04">10551 13094 49 0,'0'0'336'15,"0"0"-276"-15,0 0 10 16,0 0-3-16,0 0-29 16,0 0 8-16,0 0 26 15,4-20-6-15,-4 18 0 16,4-2-4-16,-1 2-13 15,-1-2 4-15,0 2-16 16,-2 2 6-16,0 0-19 16,0 0-2-16,0 0 0 0,0 0-13 15,0 0 5 1,0 0 1-16,0 0-6 0,0 6-8 16,-13 12 2-16,-10 4-2 15,-1 6 6-15,-3 2-7 16,-7 9 5-16,1 1-1 15,-2 0-3-15,3-4 0 16,8-6 4-16,9-8-8 16,8-8 5-16,4-6-4 15,3-6-1-15,0-2 3 16,0 0 0-16,14 0 6 16,6 0-2-16,4-6 1 15,3-8 1-15,-2 3-6 16,4-2 3-16,3 1-3 0,9 0 0 15,4 4 0 1,-3 1 0-16,-2 6 2 0,-11 1-4 16,-9 0 6-16,-11 0-6 15,-5 0 3-15,-4 0-2 16,0-2-9-16,0-2-41 16,0-8-45-16,-13-4-114 15,2-7-114-15</inkml:trace>
  <inkml:trace contextRef="#ctx0" brushRef="#br0" timeOffset="-117717.03">10586 13090 590 0,'0'0'96'0,"0"0"-30"16,0 0-6-16,0 0-37 15,0 0-7-15,0 0 29 16,0 146-12-16,0-77-15 16,0 1 3-16,0-8-18 15,0-4-3-15,0-12 0 16,0-8-1-16,0-9-118 16,0-14-214-16</inkml:trace>
  <inkml:trace contextRef="#ctx0" brushRef="#br0" timeOffset="-115837.64">10241 12947 573 0,'0'0'28'16,"0"0"-21"-16,0 0 38 0,0 0 41 16,0 0-22-16,0 0 17 15,44-35 1-15,-21 25 10 16,1-1-34-16,4-1-24 15,5 2-2-15,0 2 0 16,2 0-9-16,5 7 0 16,4 1-10-16,4 0-1 15,3 0 2-15,-4 0-11 16,-5 12 9-16,-6 3-11 16,-11 6 6-16,-10 1 2 15,-4 8 3-15,-2 4 10 16,-2 6-11-16,3 6 2 0,0 4-1 15,3 6-11 1,0-1 10-16,1-4-4 0,1-1 2 16,-3-9-4-16,-4-5-2 15,-3-6 1-15,-5-2-1 16,0 2-2-16,-9-2 4 16,-14 4-3-16,-3 2-2 15,-6 0 0-15,-1 3 1 16,-2-2-1-16,3-2 0 15,1 1 1-15,0-4 3 16,4-2-1-16,-2-6-3 16,4-2 1-16,0-3 1 15,-4-2 1-15,-3 1 3 0,-4-3-5 16,0-1 5 0,-1-5 1-16,-1-1-6 0,-2-4 10 15,2-2-7 1,0 0 3-16,3 0 0 0,3-8-1 15,3-14 2-15,2-6-2 16,3-4-3-16,2-4 2 16,0 4 0-16,3 4 6 15,2 1 2-15,1 4-3 16,3-4-1-16,3 0-1 16,4-5-4-16,4-7 0 15,2-8-2-15,0-10 0 16,0-5 1-16,0 0-1 15,0 4-1-15,0 9-1 0,2 9 0 16,4 5 1-16,6 5-1 16,-1-1 0-16,7 3 1 15,0-2 0-15,8-4 0 16,8 1-1-16,4 0 0 16,6 3-1-16,1 4 1 15,0 4-1-15,-3 4 1 16,-5 2-1-16,0 3 0 15,-2 3 1-15,1 2 0 16,1 5 0-16,1 0-2 16,3 3 2-16,-1 0 0 15,0 4-3-15,-5 14 1 16,-4 6 2-16,-4 9-4 0,-2 1 3 16,-1 4 0-16,-1 4-1 15,-6 4 1-15,4 2 1 16,-4 4 0-16,1 1-1 15,0 1 1-15,-2 0 1 16,0 0-1-16,-8-7-1 16,1-2 1-16,-6-7-1 15,-3-6 0-15,0-2 2 16,0 0-1-16,-1 1 2 16,-18 0-1-16,-6 2-1 15,-7 1 5-15,-7-1-5 16,-6 0 5-16,-1-5-4 0,-4 2 0 15,8-6 3 1,3-2-3-16,4-2-1 0,4-3 2 16,4-4 0-16,3-3 1 15,0-6-2-15,-3-4 0 16,-5 0 8-16,-3 0-8 16,-6 0 0-16,-1 0 0 15,0-10 0-15,1-1 2 16,4-6 4-16,6-5-6 15,4-4 3-15,5-9-4 16,2-9 0-16,4-5 4 16,3-1-4-16,2 7 5 15,1 1-5-15,2 8 0 16,3 0 3-16,1 2-3 0,4-1 0 16,0 0 1-16,0-7 0 15,7-8 0-15,15-9-1 16,7 2 0-16,7-4-1 15,-3 3 1-15,5 10 0 16,-4 7-1-16,5 8 1 16,-1 5 0-16,7 3 0 15,-2 4-2-15,3-2 1 16,-2 5 1-16,3 3 0 16,-3 1-1-16,-3 2 3 15,-8 1-3-15,-4 8 1 0,-4 1-5 16,-3 0 5-1,2 1-3-15,1 22-1 0,0 4 3 16,2 11-1-16,-1 6 0 16,0 6 1-16,-3 5 1 15,-3 5-1-15,-4-2 1 16,-6-3 0-16,-2-3 0 16,-4-7 0-16,-4 3 0 15,0-1 0-15,0 0 1 16,0 0-1-16,-4 1 0 15,-12 1 0-15,1 1-1 16,-6-5 3-16,-4-2-2 16,-4-3 0-16,-6-6 0 15,-1-9-1-15,-6-2 2 16,-3-5 5-16,-3-2-5 0,-6 0 0 16,-4-6 1-16,0-5-2 15,-6-4 2-15,1-1 2 16,1 0-3-16,2-16-1 15,6-10 0-15,3-10 1 16,2-14-1-16,5-11 1 16,1-19-1-16,10-10 0 15,15-13-16-15,13-12-9 16,5-8-33-16,27 3-35 16,16 16-38-16,3 28-234 15</inkml:trace>
  <inkml:trace contextRef="#ctx0" brushRef="#br0" timeOffset="-109732.53">11078 14235 562 0,'0'0'47'0,"0"0"-47"16,0 0 44-16,0 0 7 16,0 0-36-16,0 0-12 15,0 0 0-15,3-4 25 16,1 4-6-16,3 0-4 16,2 0 18-16,2 0-18 15,2 0-12-15,1 0 0 16,-3 0-5-16,-3 0-1 15,2 0 1-15,-4-4-1 16,7-1 0-16,1 4-1 0,3-4 0 16,4 5-20-1,-3-2-53-15,1-1-40 0,2 1-40 16,1-4-175-16</inkml:trace>
  <inkml:trace contextRef="#ctx0" brushRef="#br0" timeOffset="-108729.68">11536 14183 181 0,'0'0'340'0,"0"0"-317"16,0 0 20-16,0 0 11 16,0 0-26-16,112-22-13 0,-106 22-13 15,-4 0 1-15,-2 0 5 16,0 0 12-16,0 0 23 16,2 0 5-16,0 0-25 15,3 0-16-15,5 0 5 16,4 0 10-16,4 0 0 15,4 0-1-15,3 0-8 16,2 4 11-16,8 2-10 16,3 0 5-16,6-2 12 15,8 4-7-15,5 2-7 16,8 2 1-16,6 6-8 16,5 0 4-16,-2-1 5 15,-3 0-11-15,-2 1 4 16,2-1 0-16,3 4 0 0,0 1-2 15,-3 5-6 1,-3 2 1-16,-4 3-3 16,-12 3 1-16,0-1-3 0,-4 2 1 15,4 1 0-15,0-4-2 16,-4 5 1-16,-1 0 0 16,-11-3 0-16,-9 3 1 15,-12 2-1-15,-10 0 1 16,-5 8 0-16,0 2 7 15,0-4 1-15,-5 2-3 16,-2-12-4-16,3 0-1 16,2-4 4-16,2 3-4 15,0 1 2-15,0 0-2 0,0 1 0 16,0 2-2-16,-9-3 2 16,-7 2 0-1,-3-1-1-15,-6 2 1 0,-4-3 2 16,-2-5-3-16,0-4 4 15,-1 1-4-15,1-3 3 16,-2-1-2-16,-3 2-1 16,-2-4 2-16,-4 6-2 15,-2-1 1-15,-6-4-1 16,1 4 7-16,-2-6-7 16,0 6 0-16,-1-6 2 15,6-7-2-15,-1 4 1 16,2-5 0-16,0-4 1 0,-3 1-1 15,-6-1 2 1,-6-6-3-16,-5-3 3 0,-8 0-2 16,4 0-1-16,2 0-1 15,2-7 1-15,7-4 3 16,6-2-3-16,0 0 0 16,7 0 1-16,5 0-1 15,5 3 0-15,3-4 2 16,1-2 3-16,-2 2-2 15,0-5-3-15,-1 2 0 16,1-1-3-16,-1 1 4 16,2-6-1-16,6 1 0 15,0 0 2-15,3 0 2 0,0-2-4 16,2 1-1-16,1-7-1 16,-1 3 2-16,4 0-1 15,-1-3 2-15,5 6-1 16,1 2 0-16,5 0-4 15,5 4 3-15,2-4 0 16,0 5-1-16,0-6-10 16,0-9-14-16,2-6-30 15,9-8-2-15,3-8-66 16,-5 0-65-16,-5-1-224 16</inkml:trace>
  <inkml:trace contextRef="#ctx0" brushRef="#br0" timeOffset="-107721.68">11939 15015 576 0,'0'0'128'15,"0"0"-128"-15,0 0 0 16,0 0 6-16,0 0 3 16,0 0 5-16,21-6 22 15,-21 8-1-15,0 12 33 16,-8 4 8-16,-15 0-2 16,-8 10-16-16,-7 2-9 15,-4 5-20-15,-5-3 2 16,3 0-7-16,4-7-3 15,9-6-9-15,6-1-8 0,11-11-1 16,8-1-3-16,4-1 1 16,2-5-2-16,0 0 1 15,0 0 0-15,6 0 4 16,17 0-3-16,6 0-1 16,8-7 2-16,6 3-5 15,10 1 3-15,12-1 0 16,9 0 1-16,-3 0 0 15,-11 2 0-15,-18-2-1 16,-24 4 0-16,-18 0 0 16,0 0-1-16,-13 0 1 15,-16 0-56-15,-2 0-24 16,2 0-79-16,6 0-56 0,3 0-157 16</inkml:trace>
  <inkml:trace contextRef="#ctx0" brushRef="#br0" timeOffset="-107390.99">11881 15025 563 0,'0'0'92'0,"0"0"-30"16,0 0 58-16,0 0-44 0,0 0-27 15,0 0 9-15,4-9-6 16,-4 26-30-16,0 11 28 16,-2 2-14-16,0 11-11 15,2 0-9-15,0 8 9 16,0 1 6-16,0 2 2 16,0-2-2-16,4-1-10 15,2-8-8-15,1-3-9 16,0-6-3-16,-2-5-1 15,-3-9 0-15,0-10-1 16,-2-2-38-16,0-6-135 16,0-9-348-16</inkml:trace>
  <inkml:trace contextRef="#ctx0" brushRef="#br0" timeOffset="-106918.54">11974 15334 935 0,'0'0'181'16,"0"0"-151"-16,0 0 79 15,0 0-55-15,0 0-54 16,0 0-12-16,-27-26-113 15,12 26-301-15</inkml:trace>
  <inkml:trace contextRef="#ctx0" brushRef="#br0" timeOffset="-106731.16">11974 15334 398 0,'-91'-94'0'0</inkml:trace>
  <inkml:trace contextRef="#ctx0" brushRef="#br0" timeOffset="-105996.72">10296 13130 611 0,'0'0'111'0,"0"0"-57"16,0 0 40-16,0 0-32 16,0 0-46-16,0 0-6 15,0-8 19-15,3 8 17 16,-3 0-5-16,0 0 4 0,0 0-10 15,0 0-17-15,0 0-12 16,0 0-4-16,0 0-2 16,0 0 0-16,0 0-28 15,0-10-187-15</inkml:trace>
  <inkml:trace contextRef="#ctx0" brushRef="#br0" timeOffset="-104542.08">10517 13150 168 0,'0'0'7'16,"0"0"67"-16,0 0 32 15,0 0-11-15,0 0-4 0,0 0-22 16,28-28 30-16,-28 26-12 15,0-2-32-15,4 0-22 16,-4 0-1 0,2-2-12-16,0 1 8 0,-2 4 3 15,0 1 32-15,0 0-25 16,0 0-13-16,0 0-1 16,-4 0-8-16,-21 14-11 15,-6 9 2-15,-7 2-4 16,-3 3 3-16,-1 2 0 15,2-3-6-15,7-1 0 16,4-2 1-16,2-2-1 0,9 2 1 16,7-2 0-1,5-2-1-15,6-6 0 0,0 0 1 16,0-7 1-16,13-1-2 16,7-3 3-16,7-3 3 15,4 0-5-15,4 0 4 16,5-9-1-16,0 4-3 15,1 2 6-15,-1 0-6 16,4 3 1-16,1 0 4 16,-3 0-6-16,-9 0 1 15,-12 0 0-15,-13 0 0 16,-5 0 2-16,-3 0-3 16,0 0 7-16,0 0 3 15,-11 0-10-15,-12 0-31 16,-2 0-42-16,0 0-89 0,4 0-25 15,7 0-163-15</inkml:trace>
  <inkml:trace contextRef="#ctx0" brushRef="#br0" timeOffset="-104116.56">10493 13148 522 0,'0'0'32'0,"0"0"-1"16,0 0 68-16,0 0-18 0,0 0-57 16,0 0 1-16,0 0 34 15,26-57 16-15,-23 57-14 16,-1 0-9-16,-2 0-11 15,0 0-15-15,0 3-21 16,0 23 4-16,0 14 24 16,0 12-3-16,0 7-7 15,0 7-8-15,0 6 3 16,0 4-8-16,0 4 7 16,-7 1-4-16,-7-7 3 15,4-5-8-15,-2-14-2 16,8-10-6-16,1-12 1 15,3-7 2-15,0-8-3 0,0-7 1 16,0-5-1-16,0-6 0 16,0 0-10-16,0-11-41 15,0-15-113-15,0-4-150 16</inkml:trace>
  <inkml:trace contextRef="#ctx0" brushRef="#br0" timeOffset="-103523.89">10486 13084 216 0,'0'0'203'15,"0"0"-169"-15,0 0 2 16,0 0 27-16,0 0 6 15,0 0 6-15,13-34 25 0,-13 34-34 16,0 0-12-16,0 0-13 16,0 0 5-16,0 12-21 15,-18 10 27-15,-8 4-17 16,-7 12-17-16,-8 0-8 16,-1 3-3-16,2-3 4 15,1-10-9-15,8-5-1 16,10-6-1-16,7-7 1 15,7-6-1-15,7-4 0 16,0 0 2-16,0 0 1 16,19 0-2-16,14 0 1 15,7 0 2-15,8 0-4 16,2 2 4-16,-1 0-4 0,2 4 1 16,-2-2 1-16,-1 0-2 15,0-4 0-15,-8 0 2 16,-11 0-2-16,-16 0-1 15,-10 0-7-15,-3-1-79 16,-14-8-120-16,-13 3-173 16</inkml:trace>
  <inkml:trace contextRef="#ctx0" brushRef="#br0" timeOffset="-103289.46">10524 13122 573 0,'0'0'54'16,"0"0"37"-16,0 0-36 15,0 0-24-15,0 0 34 16,0 111 5-16,0-35-3 16,0 6-16-16,0-1-26 15,0-4-24-15,0-3 2 16,0-7-3-16,0-8-7 15,-5-6-161-15,-6-16-307 16</inkml:trace>
  <inkml:trace contextRef="#ctx0" brushRef="#br0" timeOffset="-88048.29">19236 11564 620 0,'0'0'248'0,"0"0"-210"16,0 0 76-16,0 0-18 0,0 0-28 15,0 0-9-15,0 0-27 16,19-48-25-16,-15 48-5 16,2 0 5-16,2 17 4 15,-3 6 6-15,-1 4-1 16,-4 0 0-16,0 3-9 16,-4 1-1-16,-21-6-1 15,-6-4 1-15,-7-4-2 16,-4-8 0-16,0-5 4 15,6-4-7-15,7 0 4 16,9-8-3-16,9-17 5 16,11-8-3-16,0-11-4 15,37-9-8-15,15 3 8 16,7 12 0-16,0 14 1 0,-3 22 1 16,-6 2 4-16,2 42-3 15,-5 22 13-15,-9 14 6 16,-13 8-16-16,-19 0 7 15,-6-3-12-15,-8-9 2 16,-27-11-1-16,-11-12-1 16,-14-12 2-16,-13-16 3 15,-8-13-1-15,3-10-3 16,7 0 2-16,15-1-3 16,16-17 8-16,19-9-7 0,21-5-2 15,0-3 0 1,32 4-11-16,11 9 1 15,5 12 9-15,1 10 1 0,-4 13 0 16,-5 27 0-16,-4 10 4 16,-7 6 10-16,-4-5-10 15,-6-1-2-15,-1-9 1 16,2-7-3-16,2-10-3 16,3-10-22-16,6-8-28 15,5-6-4-15,0 0-59 16,8-28-55-16,-4-20-119 15,0-20-269-15</inkml:trace>
  <inkml:trace contextRef="#ctx0" brushRef="#br0" timeOffset="-87625.92">19793 11747 870 0,'0'0'31'0,"0"0"119"15,0 0-48-15,0 0-12 16,0 0-31-16,0 0-45 15,2-4-11-15,-6 44 6 16,-10 18 33-16,-2 12-13 16,0 4-7-16,6 0-3 15,-4-5-8-15,1-15-9 16,2-10 2-16,-1-12-4 16,1-14 2-16,5-8 0 15,2-6 0-15,4-4 1 16,0 0 0-16,0-12 9 0,0-25-12 15,21-10-22 1,15-7-3-16,9 3 7 0,6 14 8 16,0 14 2-16,-6 17 0 15,-5 6-2-15,-7 12 10 16,-6 21 1-16,-12 8 3 16,-5 6-3-16,-6-1 7 15,-4 2-7-15,0-7 0 16,-2 1 1-16,-14-9-2 15,1-5 0-15,-1-8 3 16,3-1-3-16,4-9-52 16,4-9-143-16,5-1-81 0,0-23-217 15</inkml:trace>
  <inkml:trace contextRef="#ctx0" brushRef="#br0" timeOffset="-87356.79">19855 11767 1062 0,'0'0'58'0,"0"0"-33"15,0 0 120-15,0 0-101 16,118-67-21-16,-51 71-8 16,20 20-5-16,20 5 7 15,15 5 15-15,9-6 6 0,-4-4-6 16,-11-8 7-16,-13-11-11 15,-23-5-9-15,-26 0-10 16,-27-3 2-16,-21-5-6 16,-6 0-5-16,-13 4-8 15,-32 4-36-15,-15 0-105 16,0 0-181-16</inkml:trace>
  <inkml:trace contextRef="#ctx0" brushRef="#br0" timeOffset="-54598.89">15911 15008 468 0,'0'0'25'0,"0"0"120"16,0 0-69-16,0 0 22 15,0 0-31-15,0 0-10 16,0 0-15-16,49-49 13 15,-47 48-4-15,-2-2 7 16,0 3-13-16,0 0 9 16,0 0-17-16,-17 0-25 15,-33 17-3-15,-23 19 2 16,-23 8 9-16,-22 13-1 16,-17 16 5-16,-19 7 4 15,-16 8-9-15,3-2 0 16,8-14-16-16,24-6 4 15,33-13-7-15,28-12 4 16,32-8-4-16,19-7-6 0,17-10-3 16,6-5-39-1,0-11-32-15,22 0-22 0,9-27-36 16,5-13-140-16</inkml:trace>
  <inkml:trace contextRef="#ctx0" brushRef="#br0" timeOffset="-54232.53">14757 14958 461 0,'0'0'451'0,"0"0"-388"15,0 0-48-15,0 0 37 16,0 0 39-16,0 0-18 16,29 150-33-16,-13-76-12 15,5 6 3-15,11 4-1 16,11 6 2-16,15-5-13 16,10-5-1-16,13-2-5 15,7-3 3-15,11-8-8 16,3-5 3-16,-2-9-11 15,-15-13 6-15,-25-12-4 0,-28-16-1 16,-24-6-1-16,-8-6-13 16,-8 0-19-16,-24 0-29 15,-1 0-117-15,6-10-77 16,7-12-282-16</inkml:trace>
  <inkml:trace contextRef="#ctx0" brushRef="#br0" timeOffset="-21328.59">16539 14402 480 0,'0'0'329'16,"0"0"-314"-16,0 0-1 16,0 0-4-16,0 0 2 15,0 0 11-15,0 0 27 16,0 0 8-16,125-37 12 15,-87 30-19-15,5 1-9 16,-4 1-11-16,1 5 0 0,-3 0-9 16,-2 0-12-16,3 0 3 15,0 0-5-15,-1 0 3 16,0 8 5-16,-8 2-3 16,-12 4-4-16,-8 6-4 15,-9 11 13-15,0 11 3 16,-5 4-8-16,-16 6-3 15,-2-6 0-15,3-4-7 16,-3-9 2-16,6-3-4 16,0-12 4-16,1-5 0 15,-3-8 0-15,-8-4 6 16,-4-1-2-16,-9 0-2 0,-4 0-4 16,-1-1-2-16,-1-16 0 15,-4-5 2-15,6-5-3 16,4-6 3-16,2-5-3 15,11-2 1-15,8-4-1 16,5-6 1-16,12 0-2 16,2-7-2-16,4 3 0 15,27 8-1-15,10 6-2 16,18 10-21-16,7 16-42 16,2 10-71-16,-17 4-94 15,-28 0-461-15</inkml:trace>
  <inkml:trace contextRef="#ctx0" brushRef="#br0" timeOffset="-20129.57">14416 14243 273 0,'0'0'283'0,"0"0"-229"16,0 0 58-16,0 0-33 16,0 0 0-16,0 0-34 15,4-42 28-15,6 36 19 16,3-2-19-16,1 2-6 16,5 2-17-16,10-7-4 15,2 9-11-15,5 2-9 16,5 0-4-16,3 0 5 15,5 0-11-15,0 1 7 0,2 12-3 16,-2 4-3 0,-2 2-4-16,-7 0 0 0,-5 1 2 15,-4 2-8-15,-2 0 2 16,-5 2-1-16,0 2-3 16,-6 4 6-16,-5 1-2 15,-5 2 1-15,-1 2-1 16,-2 1 0-16,-3-7-6 15,-2 0 0-15,0-6 2 16,0 2-4-16,-9-2 5 16,-17 0-1-16,-11-4 3 15,-7-2 2-15,-7-5-6 0,0-6 5 16,-5-3-5 0,0-3-2-16,5 0 0 15,0-9 3-15,6-13-4 0,3 0 4 16,7-5-3-16,1 2 1 15,7 0-3-15,3 0 0 16,3-2-1-16,4 0 1 16,-3-8 0-16,3 1-2 15,5-4 0-15,3-3-1 16,7-2-1-16,2 1 3 16,0 2-5-16,0 6-2 15,21 6 2-15,6 4 5 16,12 4-3-16,1 6 3 15,2 2-11-15,-5 6 5 16,-2 2-31-16,-12 4-37 0,-2 0-39 16,-3 8-94-1,-9 14-139-15</inkml:trace>
  <inkml:trace contextRef="#ctx0" brushRef="#br0" timeOffset="-19538.32">15014 14227 833 0,'0'0'73'15,"0"0"-8"-15,0 0 43 16,0 0-42-16,0 0-13 15,0 0 13-15,15 2-5 16,-51 27-11-16,-15 10 4 16,-10 1-17-16,-3 9-15 15,-3-8-8-15,3 4 3 16,8-9-5-16,12-4-7 16,10-2-5-16,10-4-1 0,12-8-5 15,8-5-32-15,4-7-26 16,7-6-173-16,19-17-116 15,5-20-477-15</inkml:trace>
  <inkml:trace contextRef="#ctx0" brushRef="#br0" timeOffset="-19250.79">14691 14133 780 0,'0'0'73'0,"0"0"-35"0,0 0 73 16,0 0-29-1,0 0-18-15,0 0 5 0,-1 28 39 16,12 10-36-16,7 12-27 16,6 9 3-16,6 6-6 15,10 2-4-15,7-1-9 16,1-2-13-16,0-14-6 15,-9-6-8-15,-5-10-2 16,-12-11-1-16,-7-8-22 16,-3-8-60-16,-5-7-86 0,-5 0-253 15</inkml:trace>
  <inkml:trace contextRef="#ctx0" brushRef="#br0" timeOffset="-18637.91">17190 14459 573 0,'0'0'40'0,"0"0"74"15,0 0-6-15,0 0-54 0,0 0 8 16,0 0-7 0,0-22-2-16,0 22 0 0,0-1 2 15,0 1 6-15,0 0-14 16,0 0 6-16,0 0-12 15,0-4-5-15,-11-1-5 16,-14 4-21-16,-10 1-3 16,-7 0 0-16,-5 1 2 15,-3 18-1-15,0 7 1 16,-6 8-7-16,-5 3-1 16,1 11 0-16,0 0 1 15,4-1-2-15,8-6 5 16,3-7-5-16,11-6-4 0,7-6 2 15,8-12-11 1,7-7-24-16,10-3-52 16,2 0-234-16,0-31-297 15</inkml:trace>
  <inkml:trace contextRef="#ctx0" brushRef="#br0" timeOffset="-18260.02">16591 14269 620 0,'0'0'211'0,"0"0"-142"15,0 0 60-15,0 0-60 16,0 0-33-16,0 0-5 16,13 16 43-16,-1 15 3 15,1 14-13-15,5 8-13 16,9 5-11-16,6 6-5 16,5 4-10-16,4 0 1 15,3-6-13-15,-3-7-7 16,-5-15-2-16,-6-10-1 15,-6-10-3-15,-12-11 0 0,-5-4-10 16,-6-5-69 0,-2-6-101-16,-10-29-593 0</inkml:trace>
  <inkml:trace contextRef="#ctx0" brushRef="#br0" timeOffset="-11948.94">15105 13445 267 0,'0'0'111'15,"0"0"-49"-15,0 0 18 16,0 0-13-16,0 0 10 15,0 0 56-15,0 0-36 16,0-26 19-16,2 22-13 16,0 3-38-16,0-4-22 15,5-3-21-15,-1-8 5 16,8-5-10-16,-1-9-5 0,5 1-4 16,-2 1 12-16,2 2 3 15,-1 3-9-15,1 6-9 16,1-4 1-16,2 5-3 15,6 0 6-15,2-1-3 16,0 9 1-16,0-1-1 16,2 1-2-16,-2 2 3 15,0-4 0-15,0 4 4 16,0 1 0-16,3 0-1 16,-3 4-3-16,-4 1 0 15,0 0 1-15,-3 0-2 16,-1 0 1-16,1 0-1 15,0 0-4-15,1 3 5 16,-1 2-1-16,0 1 0 16,0 1 3-16,1 1-1 0,-4 0-1 15,2 2 1-15,-1 0-2 16,-3 0-3-16,0 0 7 16,-4 1-5-16,0 1 0 15,-4-2-4-15,3 4 1 16,1 4 1-16,-2 4 1 15,5 2 2-15,-3 2 4 16,0-1 0-16,-4 0-9 16,2 0 3-16,-5 0-1 15,-1 0 0-15,-2 0 1 16,-3 0-4-16,0 2 2 0,0 5 2 16,0 1 1-16,0 3 0 15,0-3-2-15,0-2-1 16,0-4 0-16,0-2-2 15,0-5 3-15,0 0-3 16,0-2 0-16,0-1 3 16,-8 4-1-16,4-3-2 15,-2 2 0-15,-1-2 1 16,1-2 0-16,-2 0 1 16,2 0-1-16,-1-2 2 15,3 0-1-15,-3-1 1 0,0 1-2 16,1-5 0-1,1 4-1-15,-1-2 5 16,-4 1-5-16,-1 0 1 0,-2 3 1 16,2-3 1-16,-2-1 0 15,-1 1-2-15,-1 1 2 16,1-3-3-16,-1 0 3 16,-4-2-3-16,2 0 3 15,-3 0-2-15,-1 0 1 16,0 0 3-16,0 0-5 15,-1-2-1-15,0 0 1 16,0 0 8-16,-1-5-7 16,2 4 2-16,-2 1-3 15,-2-2 1-15,3 2-1 16,-5-6 1-16,1 2-1 0,-1 0 2 16,0-2-1-16,5 0-1 15,1 0 1-15,6 0 1 16,-1 0 2-16,1-2-4 15,-1-8 1-15,-1-4 1 16,-1 2 1-16,-4-2-3 16,-1 4 0-16,-1-7 0 15,1 4 3-15,4-1-3 16,1 0 0-16,0-3 0 16,6-2-4-16,2-7 4 15,3-2-1-15,0 1 2 16,2 0-1-16,-1 2 3 0,2 1-2 15,-1 4-1 1,1 2 0-16,4 2-1 0,0 4 1 16,0-6-6-16,0-5 3 15,2-2 3-15,11-3-2 16,0 0 4-16,-1 2-1 16,-1 2 0-16,-5 4-1 15,2 6 0-15,-4-2-1 16,5 3 1-16,-3-3 0 15,6-2-3-15,3-4 5 16,1-6-2-16,3-5 0 16,2 2 1-16,-3 4-1 15,-1 2 0-15,-1 5 1 0,-1 3-2 16,1 2-1-16,2-3 1 16,2 0 0-16,3 0 0 15,0-4 0-15,9-3 1 16,-3 0 1-16,0-2-1 15,-7 5 0-15,-7 4 1 16,-5 10 0-16,-6 6-1 16,-4 2 1-16,0 0-1 15,0 0-2-15,0 0-2 16,0 0-10-16,0 0-40 16,0 0-53-16,0 10-61 15,0-1-259-15</inkml:trace>
  <inkml:trace contextRef="#ctx0" brushRef="#br0" timeOffset="-11800.26">15943 13415 1064 0,'0'0'8'15,"0"0"-6"-15,0 0-4 16,0 0-28-16,0 0-310 15</inkml:trace>
  <inkml:trace contextRef="#ctx0" brushRef="#br0" timeOffset="-8857.06">16288 13265 555 0,'0'0'65'0,"0"0"-58"16,0 0 115-16,0 0-25 15,0 0-30-15,0 0 7 0,85-115-2 16,-83 104 17-16,0 5-37 16,-2 3 14-16,0 3-7 15,0-2-14-15,0 2-5 16,-13 0-13-16,-14 0-16 15,-16 13-7-15,-3 10 9 16,-6 3-9-16,-4 6 8 16,-6 7 3-16,-5 7-2 15,-8 6 5-15,-12 5-6 16,-2 2-2-16,-3-1 1 16,5-4-6-16,7-8-1 15,11-6 3-15,11-10-6 16,14-7-1-16,15-9 0 15,13-7 0-15,7-2 0 0,9-5-4 16,0 0-4-16,0 0-4 16,0 0-20-16,14 0-76 15,10 0-18-15,7 0-31 16,-2-12-139-16</inkml:trace>
  <inkml:trace contextRef="#ctx0" brushRef="#br0" timeOffset="-8391.11">15528 12886 753 0,'0'0'85'0,"0"0"-21"0,0 0 41 15,0 0-30-15,0 0-13 16,0 0 28-16,47 103-11 16,-20-38 9-16,6 15-23 15,7 16-12-15,5 11-4 16,-1 7 3-16,-3 6-18 16,1-4-7-16,-4-7-8 15,-5-19-7-15,-6-22-6 16,-5-18 3-16,-11-20-9 15,-4-12-4-15,-5-9-3 16,-2-9-44-16,0 0-83 16,0-27-110-16</inkml:trace>
  <inkml:trace contextRef="#ctx0" brushRef="#br0" timeOffset="-7162.43">19808 14627 855 0,'0'0'226'0,"0"0"-210"15,0 0 103-15,0 0-16 16,114-91-37-16,-79 81-9 16,8-4-13-16,10-8 12 15,14-9 4-15,17-9-16 16,14-14-11-16,23-18-1 15,20-18-8-15,6-12-2 16,4-6-15-16,-17 11 3 16,-26 19-6-16,-29 20 5 0,-30 20-9 15,-21 15 2 1,-16 15 2-16,-8 7-4 0,-4 1 0 16,0 0-9-1,0 0-2-15,0 0-30 0,0 0-7 16,0 9-23-16,0 1-35 15,3-5-57-15,-3-5-218 16</inkml:trace>
  <inkml:trace contextRef="#ctx0" brushRef="#br0" timeOffset="-6436.65">22261 14771 251 0,'0'0'106'16,"0"0"-54"-16,0 0 33 0,118 9-48 15,-95-6 26-15,-8-3 57 16,-6 0-4-1,-2 0 17-15,-5 0 10 0,1 0-32 16,-3 0 22-16,0-6-67 16,0 0-25-16,-3-8-12 15,-8 0 3-15,0 1 1 16,4-5 2-16,0-4 8 16,5-8 0-16,0-12-12 15,-3-6-13-15,-3-4 4 16,-6 0-2-16,-4 0 1 15,-4 2-2-15,-3 1-2 0,4-7 0 16,0 2 2-16,10-4-8 16,6-6 3-16,5 2-8 15,0-5-4-15,8 11 1 16,7 8-3-16,-4 10 2 16,-4 10-3-16,-1 6 1 15,-3 7-3-15,-3 7 3 16,0-4 0-16,0 5 0 15,0 1-7-15,0 4 2 16,0-1-6-16,0 3-3 16,0 0-10-16,0 0-5 15,0 0-5-15,0 0-2 16,0 5-18-16,0 3-30 0,0 0-40 16,4-2 21-16,11-2-50 15,1-4 9-15,0 0-46 16,-3 0-82-16</inkml:trace>
  <inkml:trace contextRef="#ctx0" brushRef="#br0" timeOffset="-5807.1">21417 13539 304 0,'0'0'0'15,"-114"16"0"-15,62 2 4 16,4 2 7-16,-11 10 1 16,-2 15 164-16,-12 13-176 15,-1 10-51-15,9 2 41 16,13-4-94-16</inkml:trace>
  <inkml:trace contextRef="#ctx0" brushRef="#br0" timeOffset="-4987.37">20730 14574 690 0,'0'0'114'0,"0"0"-8"16,0 0 18-16,0 0-29 16,0 0-32-16,0 0 5 15,14-62-26-15,-14 62-7 16,4 0-5-16,7 0-17 15,4 0-4-15,4 0-1 16,-1 0 2-16,-4 4-3 16,-3 6-3-16,-7 7-1 15,-2 4 2-15,-2 6-2 16,0 0 3-16,-4 1-4 16,-17-2-1-16,-6-7 1 0,-4-2-1 15,-10-7 3-15,-1-6 0 16,5-4-4-16,4 0-4 15,8-10 0-15,14-18 2 16,7-6-6-16,4-14-7 16,15-1 4-16,21 12 9 15,4 7-3-15,0 16 5 16,-2 14-4-16,-5 0 1 16,-4 34 3-16,-9 20 4 15,-12 13 2-15,-8 14 3 0,0 5 1 16,0-3-4-1,-6-11-6-15,-18-17 4 0,-14-20-1 16,-13-13-3-16,-4-10 6 16,-3-10-5-16,10-2-1 15,15 0 0-15,14-20-1 16,15-8-8-16,4-6-16 16,23 0-10-16,20 6 21 15,1 12 9-15,-3 16 2 16,-7 0 3-16,-9 16 0 15,-7 15 3-15,-9 4 1 16,-5 3-2-16,-4-2-2 16,2-2-2-16,3-3-37 15,6-8-109-15,2-17-129 16,6-6-331-16</inkml:trace>
  <inkml:trace contextRef="#ctx0" brushRef="#br0" timeOffset="-4638.9">21013 14812 631 0,'0'0'185'16,"0"0"-107"-16,0 0-10 16,0 0-20-16,0 0-10 15,0 0-10-15,18 43 0 16,-18-11-2-16,-2 3 10 16,-7 5 1-16,-1-3-2 15,7-5-13-15,0-8-8 16,1-6-1-16,2-4-10 0,0-12-2 15,0-2 1-15,0 0 2 16,7-6 6-16,17-23-6 16,8-9-2-16,3 3-4 15,-4 9 8-15,-6 10-10 16,-7 14 4-16,-7 2-3 16,-2 12 2-16,-2 16-1 15,-7 7 2-15,0 8-2 16,0-1 4-16,-3-6-3 15,-12-1 1-15,-1-10-8 16,-1-10-79-16,0-15-281 16,4 0-308-16</inkml:trace>
  <inkml:trace contextRef="#ctx0" brushRef="#br0" timeOffset="-4495.78">21094 14790 844 0,'0'0'224'0,"0"0"-220"15,0 0 0-15,0 0 7 16,129 48 6-16,-82-21-15 16,3-5-2-16,0-10-3 15,-6-10-399-15</inkml:trace>
  <inkml:trace contextRef="#ctx0" brushRef="#br0" timeOffset="-3890.69">22149 15337 466 0,'0'0'29'0,"0"0"21"15,0 0 71-15,0 0 19 16,0 0-3-16,0 0-14 15,92 53-28-15,-83-47-21 16,0 4-30-16,-5 7-26 16,-1-4-10-16,-3 9-1 15,0-3-2-15,-16-2-2 16,-13-4-1-16,-12-8 5 0,-3-5-5 16,-1 0-1-1,10 0-1-15,6-24-2 0,16 0 1 16,9-4 1-16,4-4-6 15,6 2 2-15,27-3 3 16,5 16-6-16,3 5 5 16,-3 12 2-16,-3 0 2 15,-6 29 6-15,-6 14 3 16,-15 9 9-16,-8 10-3 16,0-8-10-16,-18-4-1 15,-8-7 1-15,-11-11 0 16,-7-5-3-16,-5-10 0 0,-4-7 2 15,2-10-4-15,6 0 0 16,11 0-2-16,18-15-5 16,16-6-2-16,0-13-10 15,37 0-3-15,7 4 13 16,1 13 2-16,-7 16 1 16,-12 1-5-16,-7 14 9 15,-9 22-2-15,-10 12 1 16,0 2 1-16,0-2 1 15,0-8-1-15,0-3 0 16,7-16-11-16,13-13-106 16,7-8-308-16</inkml:trace>
  <inkml:trace contextRef="#ctx0" brushRef="#br0" timeOffset="-3435.95">22517 15557 723 0,'0'0'38'16,"0"0"-36"-16,0 0 48 15,0 0 48-15,0 0-17 16,0 0-11-16,92-45-9 16,-76 16-12-16,-6-4-2 15,-7 6-11-15,-3 0-7 16,0 10-10-16,-6 6 8 15,-8 7-27-15,-6 4 0 0,-1 0 0 16,0 10-2 0,3 7-4-16,7 15 6 0,5-1 0 15,6 5 4-15,0 4-2 16,6 1-2-16,13 3 2 16,4 0 0-16,-5-2 2 15,-1-2 0-15,-10 0-3 16,-7-5-1-16,0-3 5 15,-36-15-1-15,-8-7 1 16,-5-8-2-16,0-2-1 16,6-8 5-16,14-13-6 15,12-12 1-15,17-7 0 16,2-4 0-16,43-6-2 0,23 2-3 16,13 2 2-16,-3 11-1 15,-12 13-12-15,-17 8-68 16,-24-4-419-16</inkml:trace>
  <inkml:trace contextRef="#ctx0" brushRef="#br0" timeOffset="-1102.92">21310 12946 609 0,'0'0'44'16,"0"0"32"-16,0 0 1 15,0 0-19-15,0 0-23 16,0 0-19-16,14-24 8 16,-14 24 6-16,0 0-12 15,0 0-10-15,0 19-2 16,0 20 11-16,-16 17 21 0,-5 16 0 16,-6 16-2-16,-8 7-6 15,-5-1-8 1,-1-4 0-16,4-12-7 0,9-12-3 15,5-16-5-15,7-11 0 16,9-13-7-16,5-11 0 16,2-4 2-16,0-9-2 15,0-2-2-15,0-13-31 16,13-33-31-16,9-20-858 16</inkml:trace>
  <inkml:trace contextRef="#ctx0" brushRef="#br0" timeOffset="75.28">21352 12974 179 0,'0'0'300'16,"0"0"-248"-16,0 0 24 15,0 0 12-15,0 0-8 16,0 0-36-16,134-15-2 16,-103 18 19-16,7 5-6 0,-1 0-7 15,6 0-14-15,4 0-8 16,0-2-8-16,8 2-2 15,5 0 0-15,6 0-5 16,5 2-2-16,2 2 5 16,9 2 2-16,6 0-8 15,7 2 8-15,7 2-4 16,10-2-4-16,9 0 0 16,5-2 1-16,-1-4-4 15,-9-6 0-15,-14-4-1 0,-12 0 2 16,-13-10 0-16,-3-4-5 15,-11 0 4-15,-5 2-3 16,2 0 4-16,-7 0-5 16,5 2 0-16,-7 2 6 15,1 0 4-15,-4 2-2 16,-3 2-3-16,-7 0 4 16,-13 4-1-16,-10 0 3 15,-11 0 5-15,-4 0-6 16,0 0 0-16,0 0-5 15,0 0-1-15,0 0-4 16,0 0 4-16,0 0 1 16,0 0-6-16,0 0 5 15,0 0-5-15,-4 2-1 16,-7 4 1-16,-1 0 4 0,4 2-3 16,1 2 0-16,1 4-1 15,-2 2 1-15,2 7 0 16,-1 0-1-16,1 5 0 15,-1 3 1-15,0 2 5 16,0 6-6-16,5-1 4 16,2 2-2-16,0 4 0 15,0 2-2-15,0 2 3 16,0 4 0-16,5 1-2 16,6-5 1-16,2-2 2 15,0-8-2-15,6-1-2 16,-3-12 1-16,-6-5-4 0,-1-8 6 15,-5-5-3-15,-2-2 2 16,-2-1-2-16,0-2 1 16,0 0-1-16,0-2 0 15,0 0 1-15,0 0-1 16,0 0 1-16,-17 0 2 16,-14 0 0-16,-7-8-1 15,-12-8 3-15,-7-2-5 16,-10 0 0-16,-11-2 0 15,-14 6 1-15,-8 0 0 16,-4 6-1-16,-9 4-5 16,0 3 4-16,-8 1-2 15,-5-3 3-15,-1-3 0 16,-2-4 1-16,-6-2 4 16,-8-6-5-16,0-3-1 0,3-1 1 15,11 2 2-15,19 1-2 16,17 4 1-16,20 4 1 15,17-2-2-15,14 5 0 16,13-1-2-16,4 3-3 16,7 1 4-16,3 3 0 15,3 2 0-15,5 0-6 16,5 0 3-16,2 0-14 16,0 0-10-16,5 2-1 15,23 6-10-15,18 2-37 0,6-8-250 16,2-2-174-1</inkml:trace>
  <inkml:trace contextRef="#ctx0" brushRef="#br0" timeOffset="622.61">22729 13060 467 0,'0'0'52'0,"0"0"11"16,0 0-14-16,0 0 16 16,0 0 23-16,0 0-10 15,14-36-9-15,-14 32 1 16,0 0-30-16,0 2 0 0,0 2-15 15,0 0-11 1,0 0-3-16,0 0-9 0,0 0-2 16,0 20-3-16,0 12 3 15,0 16 10-15,0 9 0 16,-12 6 4-16,-5 5 12 16,-1 5-8-16,-3-1 0 15,6 0-14-15,1-5 1 16,6-7 2-16,-1-12-7 15,7-10 2-15,0-10-2 16,2-10-1-16,0-7 1 16,0-11-15-16,0 0-57 15,4-23-503-15</inkml:trace>
  <inkml:trace contextRef="#ctx0" brushRef="#br0" timeOffset="3370.81">21777 13171 587 0,'0'0'38'0,"0"0"4"15,0 0-6-15,0 0 13 16,0 0-8-16,0 0-5 16,0 0 17-16,63 6-19 0,-61-3-13 15,-2 1-8-15,0 5-4 16,0 1 3-16,0 3-4 15,0 4-1-15,0-6-1 16,-11 2 0-16,-2-8-3 16,-3-1 5-16,-2-4-1 15,1 0 6-15,1 0-12 16,5-1 0-16,4-10 0 16,7-4 4-16,0-3-5 15,0 1 2-15,22 2-2 0,3 0 0 16,1 7-4-16,1 4 4 15,0 4 0-15,-2 0 0 16,-6 16 0-16,-5 14 4 16,-5 9-4-16,-9 5 4 15,0 4 5-15,-17 0-4 16,-12-6-4-16,-6-6 1 16,-5-8 10-16,-2-12-9 15,-3-9 5-15,3-7 3 16,7 0-9-16,6 0 4 15,11-5-4-15,13-15 3 16,5-6-3-16,2-4-4 16,25 3 0-16,2 4-3 15,3 13 5-15,-3 7-1 16,-5 3 1-16,-4 15-7 0,-6 19 7 16,-6 11 0-16,-8 8 0 15,0-3 0-15,0-10 0 16,0-8 1-16,0-5-1 15,2-11 0-15,10-4 0 16,5-9-1-16,10-3-3 16,2 0-15-16,3-30-668 15</inkml:trace>
  <inkml:trace contextRef="#ctx0" brushRef="#br0" timeOffset="3891.34">22199 13401 555 0,'0'0'46'16,"0"0"-4"-16,0 0 54 15,0 0-31-15,0 0-32 16,0 0-11-16,73-94 19 15,-73 74-17-15,0 4-10 16,0 3 12-16,0 6-3 16,-9 0 2-16,-9 7-4 15,-3 0-10-15,-6 9-9 0,2 13-1 16,7 1-1 0,5 4 9-16,6 0-7 0,7 4 2 15,0-3 2 1,0 2 10-16,20-5-5 0,4 2 11 15,1-4-7-15,2 0-1 16,-7-1-9-16,-7 6-2 16,-10 2-2-16,-3 6 5 15,-9 0 1-15,-22-1 0 16,-9-9 2-16,1-6-4 16,6-9 5-16,6-10 0 15,8-1 1-15,5 0 1 0,12-31-1 16,2-8 7-16,6-16-15 15,27-8-3-15,10-6-1 16,6 3 1-16,0 10-2 16,-5 16-7-16,-9 22-4 15,-18 14-36-15,-13 4-104 16,-4 4-792-16</inkml:trace>
  <inkml:trace contextRef="#ctx0" brushRef="#br0" timeOffset="4402.75">21513 13266 440 0,'0'0'0'0,"0"0"-10"16,0 0 8-16,0 0-42 16</inkml:trace>
  <inkml:trace contextRef="#ctx0" brushRef="#br0" timeOffset="5199.92">21568 12962 498 0,'0'0'110'0,"0"0"-25"16,0 0 62-16,0 0-45 0,0 0-10 15,0 0-33-15,89-98-16 16,-66 80-3 0,6-3-9-16,6-1-2 0,3 2-4 15,5 3-4-15,-4 9 2 16,3-1-12-16,1 7 2 16,-1 2-1-16,1 0 3 15,1 0-10-15,4 0 7 16,-4 12-3-16,5 0 4 15,-2 2-1-15,-2 4 0 16,-3 4 6-16,-4 9-4 16,4 4-2-16,-4 10-1 15,-1 5-4-15,-1-2 8 16,-5-2-6-16,-4-4-6 0,-4-4 5 16,-4-2-4-16,-5-2 4 15,-5-2-2-15,-5 0 2 16,-4 1-8-16,0 1 7 15,0 0-7-15,-7 4 2 16,1 1 1-16,-1 3 4 16,2-1-2-16,1 4-2 15,-6 1-1-15,0 2 8 16,-8-1-2-16,-7 2-1 16,-4-6-2-16,-4-6 4 15,0-7-5-15,2-6 3 16,2-4-3-16,2-6 4 0,-5 0 1 15,1-2-6 1,-8 1 5-16,-8-3-2 0,-4-1-2 16,-5-3 1-16,-2-1-1 15,0-5-1-15,5 0-2 16,-1-3 1-16,0-17 1 16,1-4-3-16,-3-12 1 15,3-8 0-15,-1-9 6 16,5-8-5-16,3-7-2 15,6-3-4-15,9 3 4 16,10 4-3-16,19 10 3 16,2 7-2-16,7-1 2 15,28 3-2-15,12-1 2 16,14-1 0-16,3 5-2 16,-2 10 1-16,-8 12-17 0,-12 8-17 15,-4 10-32-15,-3 2-38 16,4-2-134-1,3-2-217-15</inkml:trace>
  <inkml:trace contextRef="#ctx0" brushRef="#br0" timeOffset="5737.98">22963 12873 263 0,'0'0'190'16,"0"0"-125"-16,0 0 24 15,0 0 28-15,0 0-3 16,0 0-39-16,63-44 24 16,-63 43-28-16,0 1-6 15,0 0-6-15,0 0-13 16,0 0-18-16,0 0-13 0,-25 5 4 16,-6 14 14-16,-11 1-10 15,-3 8 2-15,-4 4-4 16,-5 8-3-16,-6 8-5 15,-9 6-2-15,-11 8 8 16,-14 10 4-16,-8 4-5 16,-12 6 4-16,0 3-6 15,3-5-4-15,10-6 6 16,18-11-10-16,13-15-3 16,17-11-1-16,12-7-4 15,17-11-1-15,13-9 0 16,4-6 0-16,7-4-5 0,0 0-12 15,0-4-8-15,23-22-18 16,4-8-66-16,6-2-150 16,-7 2-133-16</inkml:trace>
  <inkml:trace contextRef="#ctx0" brushRef="#br0" timeOffset="6500.96">21466 12569 544 0,'0'0'48'15,"0"0"-31"-15,0 0 58 16,0 0 12-16,0 0-42 16,0 0-14-16,58 14 14 15,-54-4-9-15,2 0 3 16,2 3 13-16,-2-1-4 15,1 1-11-15,1 4 5 16,6-3-17-16,6 5 10 16,2 4 10-16,12 2-8 15,1 9-4-15,2 7 1 16,-2 3-12-16,-11 4-8 16,-4 2-1-16,-4 4-7 15,-5-2 2-15,0 2 3 0,3 1-6 16,1 2 0-16,2 6 1 15,7 10 2-15,2 10-2 16,5 9 4-16,5 6-1 16,2 4 6-16,2-11-4 15,-5-9 5-15,1-14 3 16,-10-14-1-16,-3-11-6 16,-5-15-3-16,-7-6-1 15,-2-8 5-15,-5-8-9 16,-1-2-4-16,-3-4 1 0,0 0 1 15,0 0 4-15,0 0-6 16,0 0-2-16,2 0-27 16,3-10-44-1,-1-22-250-15,-2-5-756 0</inkml:trace>
  <inkml:trace contextRef="#ctx0" brushRef="#br0" timeOffset="63564.9">17092 13503 496 0,'0'0'166'0,"0"0"-25"16,0 0-72-16,0 0 13 0,0 0 4 16,0 0-15-16,0 0-15 15,0 0-18-15,2 0-8 16,-2 0 3-16,2 0 8 15,-2 0-13-15,2 0-14 16,8 0-7-16,3 16 2 16,7 8 28-16,4 8-15 15,1 4 2-15,2 6-8 16,0 2-5-16,-1-1-3 16,-3-5-3-16,-8-10 1 15,-4-6-4-15,-4-10-1 16,-2-6 2-16,-3-6-1 15,0 0-1-15,0 0 10 16,9-22 16-16,9-32 10 0,14-22-28 16,13-22-2-1,13-11-1-15,15-3-6 0,17-2 3 16,17 3 10-16,14 2-5 16,7 4 12-16,9 2-14 15,6-3-1-15,2-6 7 16,0 0-9-16,-18 5 2 15,-26 13 2-15,-37 28-2 16,-27 26 2-16,-26 24 3 16,-12 16 7-16,-1 0-9 15,0 7-8-15,-22 32-8 16,-11 13 5-16,-4 9 3 0,3-6-10 16,9-9-43-16,10-14-75 15,6-15-34-15,-2-17-197 16,-2-5-563-16</inkml:trace>
  <inkml:trace contextRef="#ctx0" brushRef="#br0" timeOffset="-51866.71">15413 14321 814 0,'0'0'24'16,"0"0"-24"-16,0 0 12 0,0 0 58 15,0 0-13-15,135-60 37 16,-112 60-36-1,-13-2-17-15,-7 2 1 0,-3 0 4 16,0 0-26-16,0-1-5 16,-9-4-15-16,-16-1-156 15,-4-6-356-15</inkml:trace>
  <inkml:trace contextRef="#ctx0" brushRef="#br0" timeOffset="-51110.18">14973 13196 863 0,'0'0'17'15,"0"0"-7"-15,0 0 62 16,0 0 31-16,-27-110-62 0,27 84-9 15,27-6-18-15,8-2-9 16,8-2 30-16,6-3-5 16,4 6 7-16,6-1-7 15,5 1 0-15,10 5 2 16,1 6 0-16,1 5-3 16,-4 8-5-16,-8 9-6 15,-8 0-7-15,-3 9-5 16,-4 17-5-16,1 5 2 15,0 6 0-15,6 4 7 16,7 12-6-16,3 3-3 16,-1 12 5-16,-7 12 1 0,-11 10-1 15,-20 7-1 1,-16 1 5-16,-9-11-1 0,-2-6-3 16,-7-9 1-16,-17-1 0 15,-12-5 1-15,-13 0 3 16,-6-4-1-16,-11-6-1 15,-7-3-3-15,-2-13-2 16,-6-4 3-16,-4-14-3 16,0-16 1-16,-1-6 1 15,-1-12-5-15,7-32-1 16,9-14 1-16,13-13-1 16,14-5 5-16,15-4-5 15,10 1 0-15,13-1-1 16,6 2 1-16,0-6 0 15,11-4-1-15,20 0-6 0,6 1-21 16,4 9-14-16,1 17-26 16,-2 12-25-16,1 17-28 15,-1 10-71 1,-1 6-105-16</inkml:trace>
  <inkml:trace contextRef="#ctx0" brushRef="#br0" timeOffset="-50711.8">16121 12659 485 0,'0'0'121'16,"0"0"-42"-16,0 0 71 16,0 0-47-16,0 0-26 15,0 0-39-15,-85 38-1 16,54 14 8-16,-2 14-6 16,-3 15 2-16,-7 17 4 15,-1 22-5-15,-8 14 0 0,-3 15-4 16,-10 3-8-16,-2-2-16 15,1-10-7-15,3-17-1 16,12-23 2-16,11-21-5 16,13-19-1-16,9-18-2 15,9-14-10-15,9-16-60 16,0-12-70-16,16-18-99 16,10-42-58-16</inkml:trace>
  <inkml:trace contextRef="#ctx0" brushRef="#br0" timeOffset="-50232.39">15114 12922 631 0,'0'0'32'0,"0"0"34"15,0 0 66-15,0 0-69 16,0 0-55-16,0 0 27 16,37-6 49-16,-10 31-8 15,4 14-4-15,9 15-9 16,10 16 0-16,8 20-7 16,6 9-19-16,9 13-9 15,6 2-3-15,2 0-10 16,7-1 0-16,3-9-7 15,5-6-2-15,-3-16-4 16,-6-15-1-16,-15-15 1 16,-17-16-4-16,-18-13-3 15,-22-12-62-15,-15-11-125 16,-19-18-330-16</inkml:trace>
  <inkml:trace contextRef="#ctx0" brushRef="#br0" timeOffset="2084.69">14910 15486 244 0,'0'0'39'0,"0"0"-39"16,0 0 0-16,21 115-1 15,1-69-2-15,2 2 3 0,-1-4 3 16,-7-6-3-16,-3-13-53 15,-7-12-107-15</inkml:trace>
  <inkml:trace contextRef="#ctx0" brushRef="#br0" timeOffset="2390.46">15074 15968 263 0,'0'0'44'0,"0"0"251"0,0 0-118 16,0 0-75-16,0 0 23 15,0 0-6-15,0 0-46 16,0 0-32-16,0 0 22 16,0 0-42-16,0 0 0 15,0 0-13-15,0 0 1 16,0 0 1-16,0 4-5 15,0-4-5-15,0 0 0 16,0 0 0-16,0 0-2 16,0 0-11-16,2 0-66 15,25 0-58-15,8 0-109 16,5-13-224-16</inkml:trace>
  <inkml:trace contextRef="#ctx0" brushRef="#br0" timeOffset="2949.74">17927 15981 419 0,'0'0'191'16,"0"0"-171"-16,0 0-16 15,0 0 33-15,0 0-13 16,0 0 12-16,0 0 8 16,0 5 16-16,0-1 13 15,0-1-4-15,0-3 5 16,0 5-26-16,0-4-15 0,0 4-17 16,0-5-7-1,0 0-3-15,0 0-3 0,-2 0-1 16,2 0-1-16,0 0 0 15,0 0-1-15,0 0 1 16,0 0 0-16,0 0-1 16,0 0 0-16,-2 0 0 15,2 0 0-15,0 0-1 16,0 0-9-16,0 4-15 16,0 0-39-16,0 2-1 0,0 2-33 15,6-4-49 1,-3-4-86-16,-3 0-201 0</inkml:trace>
  <inkml:trace contextRef="#ctx0" brushRef="#br0" timeOffset="8024.34">16448 13064 541 0,'0'0'4'0,"0"0"-3"15,0 0-1-15,0 0 8 16,0 0 12-16,0 0-1 15,0 0 10-15,-44 4 48 16,28 4 7-16,-8 7-30 0,-10 10-11 16,-13 19-8-16,-17 21 16 15,-19 17 2-15,-10 19-3 16,-11-1-13-16,0 3-4 16,-2-5-3-16,-3-1-12 15,4-12-6-15,-1-8 0 16,16-15-6-16,16-14-3 15,20-12-2-15,19-17 0 16,20-7-1-16,12-8 0 16,3-4-13-16,24-2-51 0,28-34-17 15,19-18-57 1,7-17-139-16,1-5-167 0</inkml:trace>
  <inkml:trace contextRef="#ctx0" brushRef="#br0" timeOffset="8392.87">15658 12962 617 0,'0'0'76'0,"0"0"-38"0,0 0 18 16,0 0 35-16,0 0 6 15,0 0 0-15,137 146-40 16,-76-58 2-16,12 9-11 16,9 7-13-16,8-2-11 15,-3-10 2-15,-12-3-5 16,-10-13-10-16,-10-8-5 15,-7-18-3-15,-4-8-2 16,-2-12 2-16,-4-8-2 16,-4-7-1-16,-7-5 0 15,-6-9-31-15,-5-1-96 16,-16-16-155-16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09T07:47:03.8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17664 3732 481 0,'0'0'2'0,"-204"30"0"15,77 10-4-15,4 4 2 16,11 2-11-16,21 0-212 16</inkml:trace>
  <inkml:trace contextRef="#ctx0" brushRef="#br0" timeOffset="1746.66">11326 1327 688 0,'0'0'19'16,"0"0"26"-16,0 0 19 15,0 0 29-15,0 0-29 16,0 0-39-16,9-22-9 15,-9 22-10-15,0 0 2 16,0 0 14-16,0 0 0 16,0 0-11-16,0 0-5 15,0 18-5-15,-7 22 4 0,-9 23 9 16,-8 23-2-16,-9 21 1 16,-8 14-7-16,-9 6 9 15,-6 1 0 1,-2-4 3-16,2-11-7 0,4-9 1 15,8-19-4-15,6-12 1 16,1-15-8-16,10-15 1 16,2-14-2-16,9-12 0 15,10-13-2-15,6-4-42 16,0-18-112-16,18-35-379 16</inkml:trace>
  <inkml:trace contextRef="#ctx0" brushRef="#br0" timeOffset="3118.1">11586 1358 599 0,'0'0'4'16,"0"0"-4"-16,0 0 5 16,0 0 61-16,0 0-19 15,0 0-38-15,-13-22-8 16,13 22 0-16,0 0 11 15,0 0 16-15,0 0-14 16,0 0 3-16,0 0 5 16,0 2 15-16,0 4-16 15,8 1-2-15,13 3-2 16,8 2 2-16,13-3 5 16,14 0-4-16,6-1 12 0,-1-2-20 15,-8-2 6-15,-15-1-10 16,-13-2-4-16,-8-1-2 15,-5 0 4 1,1 0 2-16,9 0-4 0,16 3 4 16,18-3 8-16,23 4-1 15,22 2-9-15,20 4 9 16,12 3 0-16,5 4-9 16,-10-1 8-16,-22 0 11 15,-20-4 0-15,-9-3-1 16,1-2-4-16,7-3 8 15,8-1-6-15,7 2-5 16,5-4-5-16,-2-1-4 0,-3 0 1 16,-9 0-2-1,-15 0-1-15,-20 0-5 0,-19 0 11 16,-12 0-7-16,-11 0 3 16,-8 0 2-16,-4 0-8 15,-2 0 3-15,3 0-5 16,-3 0 0-16,0 0-3 15,0 0 3-15,0 0 8 16,0 0-8-16,0 0 11 16,0 0-10-16,0 0-1 15,0 0 1-15,0 0 2 16,0 0-2-16,0 0-1 16,0 0 0-16,0 0 5 15,0 0-3-15,0 0 3 0,0 0-3 16,0 0 1-16,0 0-2 15,0 0 3-15,0 0-4 16,0 0 1-16,0 0 4 16,0 0-4-16,0 0 6 15,0 0-6-15,0 0 6 16,0 0-7-16,0 0-3 16,0 0 3-16,0 0-1 15,0 7 1-15,0 5-1 16,0 4-2-16,0 4 3 15,0 6 1-15,-3 4 4 16,3 4-5-16,-2 8 0 16,2 10-5-16,-2 7 4 15,-7 5 2-15,2 2 0 16,-2 2-1-16,1 2-3 0,0 7 3 16,4-3 0-16,4-1 4 15,0-2-7-15,0-2 6 16,16-6-6-16,9-7 6 15,-4-5-4-15,2-9 2 16,-7-10-2-16,-7-4 2 16,-5-8-2-16,-3-4 1 15,-1-2 0-15,0-6-3 16,0-5 3-16,0 0-1 16,0-3 1-16,-3 0 3 0,-11 0 1 15,-6-4-3-15,-6-9-1 16,-8-6 0-16,-6 2 0 15,-9 3 0-15,-7-1 1 16,-4 0-2-16,-7 3 2 16,-6 3-1-16,-5 1 0 15,-5 0 0-15,-11 0-1 16,-6-1 1-16,-8 4-1 16,-11-2 0-16,-7 2 1 15,-13-4 0-15,-10 2-3 16,-5-4 2-16,-4-3-9 15,4-1 7-15,16-6 1 16,16 3 0-16,19 2-2 0,21 3 3 16,17 1 1-16,14 3-29 15,15 3-73-15,14-2-120 16,11-6-242-16</inkml:trace>
  <inkml:trace contextRef="#ctx0" brushRef="#br0" timeOffset="7247.41">12571 1506 378 0,'0'0'76'16,"0"0"-47"-16,0 0 7 16,0 0 7-16,0 0 12 15,0 0-24-15,0 0-6 0,0-65-4 16,7 56 21-1,-4 3 8-15,-3 1-7 0,0 0 11 16,0 1-9-16,0-5-5 16,0 1-13-16,0 1 0 15,2-4-8 1,4 3-15-16,1 0 6 0,-3 2-3 16,0 2-2-16,-2 2-2 15,-2 2 0-15,4 0-2 16,-4 0 5-1,2 0-4-15,2 0-2 0,5 0 1 16,1 9-1-16,9 19 8 16,-1 7-1-16,-1 18-3 15,4 11 7-15,-4 12-2 0,-1 8 7 16,-1 6 1-16,-3 7 2 16,3 1-5-16,7-4 3 15,3-4-13-15,4-11 8 16,-2-15-7-16,-5-10-2 15,-8-10 2-15,-2-6-3 16,-5-6 2-16,0-8-4 16,-4-6 1-16,-1-8-1 15,-2-3-1-15,0-7-59 16,0 0-130-16,0-7-145 16</inkml:trace>
  <inkml:trace contextRef="#ctx0" brushRef="#br0" timeOffset="8304.04">11862 2038 630 0,'0'0'40'15,"0"0"-11"-15,0 0 40 16,0 0-25-16,0 0 18 16,0 0-44-16,-10-42-9 15,12 40 6-15,6-7 14 0,2 7 0 16,-1 2-13-16,-3 0-14 16,5 0 9-16,1 2-5 15,-2 18-2-15,-3 2 2 16,-5 10-1-16,-2 0-5 15,0-2 1-15,-17-2 4 16,-8-8-3-16,0-6-1 16,2-8 0-16,0-6 4 15,3 0-4-15,7-1 2 16,11-28 6-16,2-11-7 16,0-10 0-16,23 0 1 15,6 6-3-15,3 15 1 16,-1 15 6-16,0 14-1 15,5 0 2-15,2 35-2 16,-2 15 5-16,-5 8 0 0,-7 2-4 16,-11 0-3-16,-8-9 3 15,-5-3-4-15,-5-9 0 16,-26-1 4-16,-13-5 1 16,-7-10 0-16,-1-4-4 15,6-11-2-15,8-8 0 16,11 0 0-16,11-27 1 15,14-8-3-15,2-3 1 16,12 5 0-16,17 12-2 16,-1 10 0-16,1 11 1 0,2 0-2 15,2 27 0-15,4 5 2 16,-6 0 0-16,0 1 0 16,-7-10 0-1,1-5 0-15,-1-6 1 0,1-8-1 16,0-4-27-16,-4-7-191 15,-7-22-401-15</inkml:trace>
  <inkml:trace contextRef="#ctx0" brushRef="#br0" timeOffset="8814.86">12277 2019 561 0,'0'0'16'0,"0"0"17"16,0 0 31-16,0 0 25 15,0 0 0-15,36-118-31 16,-36 98 9-16,0-1-19 16,-4 2-9-16,-15 2-28 15,0 3-1-15,-1 5-4 16,1 6 0-16,4 3-4 15,-3 0 0-15,5 21 0 16,-1 6-3-16,8 10 1 16,6 3 0-16,0 0 0 15,2 2 0-15,27-3 1 0,6-4 0 16,7-3 0-16,6-2 0 16,1-4 2-16,-3 1-3 15,-5-1 4-15,-14 0 0 16,-14 2-2-16,-13 0-2 15,0 2 1-15,-23 1 0 16,-12-2 6-16,-5-7-6 16,2-6 1-16,4-10-2 15,5-6 2-15,12-2 9 16,6-32-6-16,11-16 2 16,0-21-3-16,13-13-1 15,16-4-3-15,4 12 0 16,-8 20 2-16,-8 27-2 15,-7 28-7-15,-8 1-76 16,-2 20-274-16</inkml:trace>
  <inkml:trace contextRef="#ctx0" brushRef="#br0" timeOffset="10184.12">11027 2741 54 0,'0'0'285'16,"0"0"-255"-16,0-114 60 16,0 89 20-16,0 10-56 15,2 1 8-15,8 4 9 16,-6-2-31-16,3 2 27 16,-3-1-20-16,0 0-4 15,-2 2-1-15,-2 6 1 16,0 0-8-16,0 3 5 15,0 0-14-15,-10 34-8 16,-19 24-17-16,-13 25 13 16,-12 15-1-16,-4 10 0 15,-7 13-1-15,-6 7-2 0,2 4-3 16,-2 3-6-16,6-7 1 16,11-12-1-16,14-19-2 15,14-25 1-15,7-23-2 16,11-20-7-16,3-21-66 15,1-8-204-15</inkml:trace>
  <inkml:trace contextRef="#ctx0" brushRef="#br0" timeOffset="10556.02">9244 4009 711 0,'0'0'64'0,"0"0"61"15,0 0-40-15,0 0-28 0,0 0-44 16,0 0-11 0,5 152 7-16,15-48 13 0,3 10-3 15,1 0 1 1,5-3-8-16,1-8-2 0,-5-16-9 16,-4-13 0-16,-8-19 2 15,-8-21-3-15,-1-16-3 16,-4-16 1-16,0-2-40 15,0-36-79-15</inkml:trace>
  <inkml:trace contextRef="#ctx0" brushRef="#br0" timeOffset="11246.17">9303 3959 627 0,'0'0'226'0,"0"0"-206"15,0 0-1-15,0 0 7 16,0 0 16-16,129-81-11 16,-28 62-3-16,23-8 9 15,20-3 0-15,24-8 9 16,15-9-4-16,15-7-6 16,16-8 2-16,4-4-12 15,-4 2-8-15,-17 11-6 16,-37 9-6-16,-38 12-2 15,-38 6 1-15,-28 8 8 16,-20 2 3-16,-12 7 0 16,-10 5-3-16,-5-1-7 15,-3 4-2-15,1 1-4 0,-4 0 0 16,1 0 0-16,-2 0 0 16,-2 0 0-16,0 0 2 15,0 0 1-15,0 3-2 16,0 15 0-16,0 7-1 15,0 8 0-15,9 12 3 16,4 13-3-16,5 16 1 16,3 12 2-16,2 8-2 15,6-1 0-15,0-9 0 16,0-10 2-16,-4-8-3 16,-7-4 0-16,-11-5 3 15,-7-3-2-15,0-4 5 16,-21-4-3-16,-14-2-1 15,-14 3 1-15,-12-4 1 16,-12 4-3-16,-20-3 1 0,-23 3 5 16,-26 0-7-16,-28 2 0 15,-26-4-1-15,-7 1 1 16,1-2 0-16,9 0-1 16,22-2 1-16,22-3 1 15,26-5-1-15,30-4-4 16,24-4 4-16,20-1-1 15,15-5-1-15,14-7-3 16,11-7-15-16,9-6-23 16,0-2-7-16,16-34-10 0,24-22-138 15,16-24-42-15,11-16-64 16,4-9-196-16</inkml:trace>
  <inkml:trace contextRef="#ctx0" brushRef="#br0" timeOffset="11538.57">10638 3942 762 0,'0'0'73'16,"0"0"63"-16,0 0-60 15,0 0-20-15,0 0-33 0,0 0-17 16,14 92 28-1,14-13-3-15,5 11 0 0,5 2 5 16,-4-2-8-16,1-8-10 16,-4-7 0-16,-7-7-12 15,-7-12-3-15,-7-11-2 16,-5-8 2-16,-5-11-3 16,0-12-3-16,0-11-23 15,-3-3-66-15,-12-31-238 16,-5-22-450-16</inkml:trace>
  <inkml:trace contextRef="#ctx0" brushRef="#br0" timeOffset="11874.21">10470 4284 686 0,'0'0'72'16,"0"0"41"-16,0 0-37 15,0 0-33-15,0 0-19 16,0 0-1-16,-75 87 7 16,40-45-1-16,0 2-4 15,0 1-7-15,1-5-8 16,3-6-4-16,2-6-4 16,6-9-2-16,13-6 3 0,3-7-3 15,7-6 2 1,0 0-2-16,23-2 0 0,19-18 1 15,16-6-1-15,8-4 0 16,11 1 6 0,0 4-6-16,-8 4-1 0,-15 8 1 15,-21 7-21-15,-19 3-64 16,-14 3-125-16,0-4-181 16</inkml:trace>
  <inkml:trace contextRef="#ctx0" brushRef="#br0" timeOffset="12086.71">10410 4395 749 0,'0'0'90'0,"0"0"33"15,0 0-20-15,0 0-47 16,0 0-28-16,0 0-26 16,-7 18 2-16,18 21 4 15,7 11-4-15,0 4 4 16,-1 1-6-16,2-2-2 15,-2-8 1-15,2-7-1 16,-4-11-18-16,-1-15-60 16,-6-12-408-16</inkml:trace>
  <inkml:trace contextRef="#ctx0" brushRef="#br0" timeOffset="12371.66">10998 3950 375 0,'0'0'456'0,"0"0"-441"16,0 0 21-16,0 0 35 16,0 0-29-16,0 0-11 15,20 20 14-15,-13 33-11 16,2 8-7-16,4 6 1 15,3-1 1-15,4-5-11 16,3-11-6-16,-4-11-6 0,1-7-4 16,-4-12-2-1,-5-5 0-15,-4-14-27 0,-1-1-34 16,-2-19-111-16</inkml:trace>
  <inkml:trace contextRef="#ctx0" brushRef="#br0" timeOffset="12705.78">11268 3994 787 0,'0'0'46'16,"0"0"-31"-16,0 0 0 16,0 0 25-16,0 0 27 0,118-46-36 15,-80 36-16 1,-1 0 16-16,-3-1-2 0,-5 3 1 15,-9 2 0-15,-7 1 7 16,-5 3-12-16,-8 2 8 16,0 0-6-16,0 2-17 15,0 24-8-15,2 14 0 16,2 12 7-16,5 6-3 16,1 5-1-16,4-5 2 15,1-7-3-15,-1-5 3 16,-3-6-6-16,-1-13-1 15,-8-2 0-15,-2-11-11 16,0-13-50-16,0-1-98 16,-14-14-502-16</inkml:trace>
  <inkml:trace contextRef="#ctx0" brushRef="#br0" timeOffset="12868.57">11382 4215 540 0,'0'0'368'15,"0"0"-356"-15,0 0-2 16,0 0 31-16,0 0 6 16,154-6-35-16,-90-12-9 15,-2-9-3-15,-4-5-36 16,-5-8-178-16</inkml:trace>
  <inkml:trace contextRef="#ctx0" brushRef="#br0" timeOffset="13502.64">12912 2702 419 0,'0'0'83'15,"0"0"-50"-15,0 0 19 16,0 0-11-16,0 0-4 0,0 0 20 15,-46-74-14-15,46 73 9 16,0 1 1-16,0 0-21 16,0 0-18-16,0 22-14 15,0 18 3-15,6 16 16 16,21 12 11-16,6 10 3 16,14 7-3-16,8 5 3 15,10 2-8-15,7 7-1 16,3 4 5-16,4 8-4 15,-4 0-9-15,-3-8-2 16,-13-9-6-16,-14-19-4 16,-11-15 0-16,-16-8-3 0,-10-9 4 15,-8-11-5-15,0-5-10 16,0-17-46-16,-10-10-247 16</inkml:trace>
  <inkml:trace contextRef="#ctx0" brushRef="#br0" timeOffset="13814.12">13393 4032 453 0,'0'0'384'0,"0"0"-359"0,0 0 102 16,0 0-27-1,0 0-93-15,0 0 2 0,-2 119 39 16,2-59-19-16,0 10 9 16,7 2 5-16,5-2-13 15,-4-4-14-15,3-9 0 16,-2-7-12-16,-4-10-4 16,-1-10 0-16,0-8 1 15,-1-10-1-15,1-8-9 16,0-4-48-16,6-18-31 15,-1-24-300-15,-5-16-369 16</inkml:trace>
  <inkml:trace contextRef="#ctx0" brushRef="#br0" timeOffset="14517.89">13445 4013 771 0,'0'0'24'15,"0"0"78"-15,0 0 34 16,0 0-109-16,0 0-8 15,146-81 3-15,-72 70-12 16,11-4-4-16,15-5 7 16,11-7-3-16,17-9-6 15,12-3 12-15,20-7-12 16,12-3 14-16,4-2-5 16,-3 1-2-16,-19 1 3 0,-13 3 5 15,-25 4-10 1,-24 2 5-16,-19 2 1 15,-20 6 0-15,-19 4 5 16,-15 2 6-16,-14 8 4 0,-5 1-5 16,0 3 1-16,0 8-9 15,0 2-9-15,0 2-3 16,0 2-5-16,0 0-7 16,0 0 3-16,0 12 1 15,0 7 3-15,5 6 0 16,3 9 1-16,7 9-4 15,6 15 6-15,4 14 1 16,-1 12-2-16,1 10 4 16,3 5-5-16,1-2 0 0,-1-6 0 15,0-4 5 1,-4-10-6-16,-1-4 0 0,-3-13 1 16,-4-13 2-16,-12-6-2 15,-4-9 1-15,0-4 4 16,-27 1-4-16,-13-4 3 15,-13-2-1-15,-18-1 1 16,-16-4-5-16,-23-2 0 16,-17-2-5-16,-21 0 1 15,-24 2 3-15,-15 2-4 16,-10-1 1-16,8 2 4 16,13 1 0-16,20-4-1 15,20 4-1-15,18-2-1 16,15 0 3-16,16-4 0 0,14-3 3 15,13-5-3 1,4-2 0-16,7-4-3 0,11 0-13 16,13 0-14-16,17 0 7 15,8 0-2-15,27-19-50 16,37-12-223-16,23-12 90 16,11-7-216-16,10-8 92 15</inkml:trace>
  <inkml:trace contextRef="#ctx0" brushRef="#br0" timeOffset="14866.67">14317 3784 655 0,'0'0'69'0,"0"0"58"16,0 0-19-16,0 0-14 16,0 0-31-16,0 0-10 15,-17-77-12-15,17 77 3 16,0 2-28-16,7 35-14 16,8 23 16-16,10 24 2 15,2 16-4-15,6 8 8 0,7 3-10 16,-2-5-4-16,3-12-3 15,-9-15 1-15,-9-15-6 16,-7-12-1-16,-10-12 0 16,-6-11-1-16,0-8-8 15,0-12-38-15,0-9-102 16,-9-13-457-16</inkml:trace>
  <inkml:trace contextRef="#ctx0" brushRef="#br0" timeOffset="15204.33">14084 4365 754 0,'0'0'32'16,"0"0"128"-16,0 0-86 15,0 0-55-15,0 0 7 16,0 0-5-16,-131 107-4 15,99-69 8-15,-1-5-6 16,10 0-4-16,11-7-9 16,3-6-5-16,7-8 2 15,2-4 0-15,0-6-3 16,4-2 3-16,25 0 2 16,11-16-1-16,9-8-4 15,4-2-6-15,5 0-6 16,-2 3-8-16,-4 5-13 15,-15 5-15-15,-10 3-50 0,-14 0-54 16,-9-1-124-16,-4 0-179 16</inkml:trace>
  <inkml:trace contextRef="#ctx0" brushRef="#br0" timeOffset="15417.34">14084 4365 690 0,'-28'-23'78'16,"25"22"56"-16,3 1-18 15,0 0-48-15,0 0-17 16,0 0-27-16,0 8-24 16,5 21 9-16,8 9 6 15,0 12 3-15,1 4-1 0,1-1-8 16,-1-4-3 0,1-5-4-16,-1-7-2 0,-1-12-2 15,1-13-64-15,-8-12-139 16,-2 0-727-16</inkml:trace>
  <inkml:trace contextRef="#ctx0" brushRef="#br0" timeOffset="15985.2">14274 4298 776 0,'0'0'42'0,"0"0"-14"0,0 0-20 15,0 0 13-15,0 0 5 16,0 0-14-16,113-9-1 16,-101 9 5-16,-6 0 26 15,-4 9-19-15,-2 8-1 16,0 3-11-16,0 4 8 16,-14 2-14-16,-12-2 3 15,-3-5-5-15,3-8 0 16,1-7-1-16,0-4-4 15,8 0 1-15,3-7 1 16,8-16 5-16,6-8-5 16,0-10 5-16,2 1-3 15,25 0-2-15,6 10 0 0,7 14 1 16,5 12-1-16,-1 4 12 16,3 35 7-16,-3 20 29 15,-8 11-15-15,-16 3 0 16,-13-2-10-16,-7-6 2 15,-12-9-7-15,-18-9-15 16,-13-10 9-16,-6-9-7 16,-4-10-1-16,-1-8-2 15,10-6 1-15,10 0-1 16,14-16-2-16,16-10 1 16,4-4-4-16,4 6 3 15,25 6-7-15,14 16 5 16,3 2-2-16,8 8 4 15,2 24 2-15,-3 4 12 0,-4 4 6 16,-5 0-6-16,-5-5-9 16,-6-5-3-16,-2-11-2 15,-7-19-52-15,-10 0-288 16</inkml:trace>
  <inkml:trace contextRef="#ctx0" brushRef="#br0" timeOffset="19018.29">9726 4969 391 0,'0'0'190'0,"0"0"-133"16,0 0 49 0,0 0-61-16,0 0-33 0,0 0-11 15,0 0 2-15,0 0 4 16,-14 4 16-16,-10 18 14 16,-11 12-2-16,-12 10 24 15,-14 19-11-15,-12 14 10 16,-12 17-13-16,-8 16-6 15,-5 9-14-15,-5 4 1 16,5-3-18-16,7-14-3 16,11-7-5-16,6-16 0 15,7-8 2-15,7-11-2 16,6-16 4-16,12-10-8 16,11-14-21-16,13-22-122 15,11-2-109-15</inkml:trace>
  <inkml:trace contextRef="#ctx0" brushRef="#br0" timeOffset="19392.93">7656 6182 581 0,'0'0'210'16,"0"0"-207"-16,0 0 66 15,0 0 7-15,0 0-70 16,0 0-3-16,-9-10 1 16,9 34 7-16,0 14 31 15,0 16 31-15,0 14-19 16,-4 12-15-16,-3 19-5 15,5 13 1-15,2 4-11 16,0 1-8-16,0-15-11 16,0-18-3-16,0-12-1 15,0-16 1-15,0-14-1 16,0-13-1-16,0-13 0 0,0-16-57 16,0 0-60-16,0-39-224 15</inkml:trace>
  <inkml:trace contextRef="#ctx0" brushRef="#br0" timeOffset="20190.7">7527 6242 627 0,'0'0'14'16,"0"0"51"-16,0 0 18 15,0 0-55-15,0 0-17 0,0 0 4 16,86-98 17-16,-47 92 19 16,14 0-10-16,17 0 18 15,16-3-9-15,26-2-8 16,14-2-7-16,17-1-16 16,7 1 11-16,-2-3-10 15,-7 4-11-15,-5-3-1 16,-6 6-8-16,-8 1 3 15,-7 1 2-15,-9 5-4 16,-13-2 4-16,-8 0-4 16,-8 0 5-16,-8-2-5 15,-12 0 1-15,-18 0 1 16,-16 2 0-16,-12 2-1 16,-8 0 2-16,-3 2 0 0,0 0-2 15,0 0-2-15,0 0-1 16,0 0-1-16,0 0 2 15,0 0 2-15,0 0 0 16,0 0-1-16,0 0 1 16,0 0-1-16,0 4-2 15,0 22 0-15,0 20 1 16,0 15 0-16,0 10 2 16,2 15 0-16,11 3 1 15,9 8-1-15,7 6 0 16,2 2 4-16,1 0-6 15,-10-7 1-15,-12-14-1 16,-7-12 2-16,-3-10-2 16,0-10 3-16,-6-9 0 0,-11-7-2 15,2-8 2-15,-7-8-2 16,-5-6 3-16,-13-6 5 16,-14-6-8-16,-19-2 5 15,-20 0-5-15,-21 0-1 16,-27 0 1-16,-19 8-1 15,-10 5 0-15,3 2-3 16,11-1-1-16,17-3 2 16,9 2 0-16,3-1 4 15,4 5 1-15,1 0-3 16,4 7 0-16,15 0 0 0,23-4-4 16,29-5 4-16,28-8 0 15,19-5-6-15,4-2-36 16,29-14-37-16,31-19-16 15,21-10-58-15,5-5-68 16</inkml:trace>
  <inkml:trace contextRef="#ctx0" brushRef="#br0" timeOffset="20599.71">8665 6123 556 0,'0'0'14'16,"0"0"-12"-16,0 0 113 16,0 0-29-16,7-101-32 15,-7 99-22-15,0 2-2 16,0 0-12-16,0 0-7 15,0 0-3-15,0 14 14 16,0 8 21-16,0 8-13 16,0 7-3-16,0 13 7 15,0 17 13-15,11 15-1 16,-2 17-2-16,0 14 0 16,-2 10-26-16,-3 4-13 0,3-7 5 15,-1-15-7-15,2-20-2 16,-6-11 0-16,0-13-1 15,0-11 1-15,-2-12 0 16,0-13-1-16,0-4-5 16,0-12-99-16,0-9-133 15,-6-7-406-15</inkml:trace>
  <inkml:trace contextRef="#ctx0" brushRef="#br0" timeOffset="20928.07">8137 6766 649 0,'0'0'93'0,"0"0"-49"15,0 0 73-15,0 0-28 16,0 0-51-16,0 0-21 16,0-57-4-16,2 95-9 15,4 17 30-15,2 9 12 16,1 2-21-16,-3-1-10 0,6-6-4 16,-3-6-10-16,-1-9 3 15,0-9 0-15,-4-10-4 16,-2-16-81-16,-2-9-354 15</inkml:trace>
  <inkml:trace contextRef="#ctx0" brushRef="#br0" timeOffset="22183.69">10720 4921 210 0,'0'0'243'16,"0"0"-236"-16,0 0 8 15,0 0 25-15,0 0 7 16,0 0-26-16,39-107 11 16,-33 84-4-16,0 0 26 15,1 3-18-15,-3 4-8 16,-1 6 49-16,-3 4-45 16,0 4 0-16,3-1 16 0,-3 3 10 15,0 0-36-15,4 0-22 16,-2 5 3-16,2 15-4 15,9 8 4-15,7 9 3 16,12 4 11-16,9 15 6 16,9 17 9-16,6 19-6 15,1 12 1-15,-3 8-4 16,-7 1-5-16,-12-8-10 16,-8-10-7-16,-10-6 7 15,-12-13-6-15,-5-14 3 16,0-12-10-16,0-12-36 0,-13-16-187 15,2-17-280 1</inkml:trace>
  <inkml:trace contextRef="#ctx0" brushRef="#br0" timeOffset="22580.12">10970 5975 1008 0,'0'0'20'16,"0"0"16"-16,0 0 91 15,0 0-51-15,0 0-45 16,0 0-28-16,-39 85-1 16,39-3-2-16,0 12 17 15,0 4-11-15,0 4 22 16,0-2-8-16,-4-1-4 16,-2-9-3-16,-2-13-6 15,2-13-7-15,1-14 2 16,3-12-2-16,0-10 1 15,2-11-1-15,0-10-16 0,2-7-76 16,23-3-125 0,2-39-197-16</inkml:trace>
  <inkml:trace contextRef="#ctx0" brushRef="#br0" timeOffset="23322.39">10970 6088 903 0,'0'0'43'0,"0"0"80"15,0 0-40-15,0 0-36 16,0 0-20-16,0 0-26 16,73-60 2-16,-10 46-2 0,14-5 1 15,12 2 1-15,13-2-2 16,10 1 4-16,13-1-4 15,14 0 7-15,14 2 3 16,14 6-5-16,7-1 1 16,-7 2 0-16,-12-2 2 15,-16-4-4-15,-26-4 1 16,-17-1 8-16,-22 0-5 16,-20 3 7-16,-23 4 3 15,-18 5 2-15,-9 5 8 16,-2 1 7-16,-2 3-22 0,3-2-4 15,-3 0-10 1,0 0 0-16,0 0 0 0,0 2 0 16,2-3 0-16,-2 2 0 15,0 1 0-15,0 0-1 16,2 0-4-16,1 6 3 16,-1 21 1-16,0 12 2 15,3 14-2-15,-1 10 1 16,2 9 0-16,8 11 0 15,4 1 0-15,8 6 0 16,4-4 0-16,-4-1 1 16,-3-9-1-16,-10-7 0 15,-5-8 0-15,-3-5 0 16,-5-7 1-16,0-6 1 0,-17 1 1 16,-21-1-3-16,-16-2 5 15,-13-3-5-15,-7-5 1 16,-7-5 4-16,-9-8-5 15,-19-6 0-15,-16-4-3 16,-19 0 2-16,-30 4-19 16,-27 2 4-16,-28 6 3 15,-23 4 9-15,3 5 4 16,16-3 2-16,38 1-2 16,43-3 0-16,40-6 0 15,44-1-2-15,30-5 1 16,20-2 1-16,18-7-78 15,18-2-87-15,40-3-8 16,24-6-75-16,9-28-127 16</inkml:trace>
  <inkml:trace contextRef="#ctx0" brushRef="#br0" timeOffset="23684.06">12076 5911 788 0,'0'0'15'0,"0"0"48"15,0 0 21-15,0 0-24 16,0 0-27-16,0 0-30 15,7 64 18-15,-4 17 44 16,-1 17-17-16,2 9-23 16,9 6 12-16,8-2 0 15,4-5-15-15,1-11-1 16,-4-9-10-16,-4-18-6 16,-7-18-1-16,-2-10-2 15,-4-11-2-15,-3-10 0 16,0-7-11-16,-2-10-124 0,0-2-183 15,-2-12-218 1</inkml:trace>
  <inkml:trace contextRef="#ctx0" brushRef="#br0" timeOffset="24092.9">11758 6453 746 0,'0'0'32'16,"0"0"19"-16,0 0 82 0,0 0-36 16,0 0-22-16,0 0-36 15,-60-46-16-15,37 64-6 16,-6 16-1-16,-6 8 11 15,2 5-10-15,1 4-3 16,3-1-3-16,5-4-3 16,0-10-2-16,8-7-4 15,5-14-2-15,7-8 0 16,4-7 1-16,0 0-1 16,13 0 1-16,22-10 1 15,15-9 1-15,8 0-2 16,6 2-1-16,1 2 0 15,-1 4-6-15,-6 5 2 0,-9 2-39 16,-14-2-106 0,-17-6-91-16,-18-4-108 0</inkml:trace>
  <inkml:trace contextRef="#ctx0" brushRef="#br0" timeOffset="24330.29">11680 6386 916 0,'0'0'40'0,"0"0"93"16,0 0-18-16,0 0-69 15,0 0-42-15,0 0-4 16,16 75 0-16,6-7 14 0,2 10 9 16,3-1-4-16,0-5-4 15,-5-9-7 1,-4-15 2-16,-7-11-10 0,-6-9 1 15,-3-10-4-15,-2-7-6 16,0-11-175-16,0 0-377 16</inkml:trace>
  <inkml:trace contextRef="#ctx0" brushRef="#br0" timeOffset="25871.71">11783 4461 623 0,'0'0'18'16,"0"0"-10"-16,0 0-1 15,0 0 46-15,0 0-5 16,0 0-14-16,113-56-11 16,-75 56-9-16,9 0 20 15,9 0 6-15,4 2-1 16,2 19-1-16,5 3-13 0,0 6-5 16,7 5 4-16,10 8-1 15,14 3-5-15,7 8 8 16,11 6-5-16,6 4-7 15,3 6-3-15,6 8 0 16,8 11-1-16,-10 7-1 16,-16 7 6-16,-20-6-6 15,-25 0-7-15,-26-5 16 16,-13-6-11-16,-8-3 8 16,-4-3-6-16,3 0 6 15,5 1-12-15,6-2 3 16,2 1 3-16,3 5-4 15,-5 2 2-15,-4-4-2 0,-8 1-5 16,-7-7 12 0,-8-5-7-16,-4-4-3 0,0 4 15 15,0 0-7-15,0 0-9 16,0 1 8-16,0-3-6 16,0-1-1-16,-8 3 4 15,-4 1 8-15,-6 4-6 16,-6 3 6-16,-7 0 8 15,-9-2-8-15,-7 3-8 16,-5-1 9-16,-3-3-5 16,-5 4-2-16,-1-1-3 15,-3 3 5-15,-6-2 0 0,-3 5 7 16,-5 3-10-16,-11 8 17 16,-5 0-15-16,-1-1 6 15,5-12 0 1,17-16-11-16,19-18-1 0,23-17-3 15,16-14 0-15,13-11-1 16,2-8-10-16,0 0-37 16,11 0 6-16,9-8-6 15,3-11-40-15,-4-2-84 16,-3-14-128-16,-5-9-299 16</inkml:trace>
  <inkml:trace contextRef="#ctx0" brushRef="#br0" timeOffset="26353.43">11464 8795 803 0,'0'0'7'16,"0"0"9"-16,0 0 63 16,0 0-23-16,0 0-4 15,2 110 67-15,16-18-29 16,9 15-27-16,6 2-7 16,3 0 1-16,-1-10-23 15,-2-8-7-15,-1-4-12 16,-5-5-4-16,-3-6-6 15,-5-9-5-15,-7-17 0 16,-5-20 0-16,-5-16 0 16,-2-14-55-16,0-11-84 0,0-28-190 15,-17-22-574-15</inkml:trace>
  <inkml:trace contextRef="#ctx0" brushRef="#br0" timeOffset="26989.91">11594 9112 927 0,'0'0'174'0,"0"0"-174"15,0 0 0-15,195-55 1 0,-64 40 0 16,21-2 0 0,18-2 0-16,17-4 7 0,9-3-5 15,15 0 4-15,8-2 4 16,-3 1 12-16,-4 2 5 15,-5-1 9-15,-13 0-11 16,-12 2 3-16,-9-2-2 16,-21 3-16-16,-27 1 2 15,-40 9-2-15,-40 4 2 16,-28 8 2-16,-17 1 30 16,0 0 1-16,0 0-37 15,0 0-7-15,0 0 0 16,2 0-4-16,-2 0 2 0,5 0-2 15,2 0 2 1,0 0 0-16,3 10-1 0,0 20 1 16,-1 12 0-16,-3 14 2 15,-4 10-1-15,0 8 1 16,-2 5-2-16,3-7 1 16,-3-6-1-16,0-4 1 15,0-4-1-15,0-3 2 16,-16 2-2-16,-10 0 0 15,-16-1 3-15,-14-1-1 16,-16 0-1-16,-18-5-1 16,-14-5 0-16,-16-3 0 15,-18-13-2-15,-20-5 2 16,-23-3-8-16,-28-7-1 0,-16 4 6 16,-14 4 3-1,3 0 2-15,20 4 1 0,31 0-3 16,33-3-3-16,39-6 3 15,28-3 0-15,29-8 0 16,25-6 0-16,23 0-2 16,8-26-38-16,11-15-69 15,26-10-26-15,10-5-47 16,4 0-158-16</inkml:trace>
  <inkml:trace contextRef="#ctx0" brushRef="#br0" timeOffset="27306.09">13231 8793 1016 0,'0'0'10'15,"0"0"3"-15,0 0 118 16,0 0-67-16,0 0-45 15,0 0-17-15,44-61 2 16,-19 108 1-16,-5 25 21 16,-2 20-3-16,-7 12 16 15,-2 0-11-15,0-5 1 16,-3-11-8-16,-2-12-5 0,4-3-15 16,-2-9 3-16,1-8-4 15,-3-12 0-15,-4-14-10 16,0-16-91-16,0-14-88 15,-6-2-102-15</inkml:trace>
  <inkml:trace contextRef="#ctx0" brushRef="#br0" timeOffset="27586.55">12571 9116 814 0,'0'0'49'0,"0"0"78"16,0 0-71-16,0 0-34 15,0 0 56-15,20 127-33 16,-7-63-1-16,-1 5-1 16,-3-2-6-16,-3-5-10 15,2-4-9-15,-6-6-13 16,-2-4-1-16,0-6-4 15,0-12-4-15,0-14-4 16,6-14-128-16,3-2-169 16,-3-28-129-16</inkml:trace>
  <inkml:trace contextRef="#ctx0" brushRef="#br0" timeOffset="27900.9">12799 9356 765 0,'0'0'52'16,"0"0"-32"-16,0 0 70 16,0 0-50-16,0 0-5 15,125-46 2-15,-110 46 0 16,-6 0 0-16,-2 0-12 16,-1 0-8-16,-1 4 0 15,1 4 1-15,1 0-3 16,2 5 2-16,0 4-3 15,-1 10-5-15,4 4 17 16,-1 8 3-16,-5 1-6 16,4 0 1-16,-1-2-14 0,-3-4-3 15,3-6-7-15,-4-6 1 16,-3-7-2-16,-2-10-23 16,0-5-116-16,0-4-120 15,-18-24-431-15</inkml:trace>
  <inkml:trace contextRef="#ctx0" brushRef="#br0" timeOffset="28052.07">12895 9479 897 0,'0'0'23'16,"0"0"-15"-16,0 0-8 0,118 0 0 15,-49 0 1-15,4-4-2 16,1-17-47-1,-7-5-236-15</inkml:trace>
  <inkml:trace contextRef="#ctx0" brushRef="#br0" timeOffset="28357.06">13959 9001 868 0,'0'0'30'16,"0"0"15"-16,0 0 2 15,0 0 17-15,0 0 26 16,0 0-43-16,29 127-3 16,-22-83 5-16,-3 2-31 15,-1-2 18-15,-1-5-14 16,-2 0-10-16,2-7-5 15,0 0-6-15,1-8-1 16,-1-6 0-16,0-7-30 16,0-11-98-16,-2 0-177 15,0-22-470-15</inkml:trace>
  <inkml:trace contextRef="#ctx0" brushRef="#br0" timeOffset="28827.9">14576 8997 627 0,'0'0'19'0,"0"0"45"15,0 0 46-15,0 0-37 16,0 0 18-16,0 0-50 15,-11-92-16-15,-11 86-13 0,0 2 9 16,0 2-5 0,-3 2-4-16,-4 6-11 0,-4 26 2 15,-1 12-3-15,3 6-1 16,11 4 1-16,13-5-1 16,7-11 1-16,0-10 0 15,25-15 0-15,6-13 0 16,2 0 2-16,3-15 2 15,-3-17-4-15,-6-9 0 16,-6 0 0-16,-9-5 3 16,-7 6-2-16,-5 11-1 15,0 13 5-15,0 16-5 16,0 0 0-16,7 34 0 0,1 20-1 16,4 12 1-16,4 5 13 15,-3-3 10-15,-7-4 6 16,-6-4-16-16,0-3-7 15,0-10-6-15,-4-16-8 16,-7-22-180-16,-1-9-464 16</inkml:trace>
  <inkml:trace contextRef="#ctx0" brushRef="#br0" timeOffset="29839.98">13975 4820 436 0,'0'0'23'0,"0"0"37"15,0 0 35-15,0 0-23 16,0 0-17-16,0 0-5 0,65-72-23 15,-55 68 6 1,2 4-10-16,-1 0 8 0,0 0-5 16,-2 0 1-16,0 10-6 15,-5 14-17-15,-2 14 19 16,1 27 28-16,-3 27-9 16,0 27-1-16,0 17-7 15,0 6-5-15,-3-2-8 16,1-9-8-16,2-15-9 15,0-20-4-15,0-21 3 16,0-24-3-16,7-19-11 16,-2-21-126-16,-3-11-201 15</inkml:trace>
  <inkml:trace contextRef="#ctx0" brushRef="#br0" timeOffset="30197.34">14048 5803 422 0,'0'0'248'16,"0"0"-191"-16,0 0 34 15,0 0-2-15,0 0-44 16,0 0-39-16,0 81 41 0,5-20 34 16,4 11-33-16,-2 8-7 15,-1 1-1-15,6 0-16 16,1-8-5-16,0-5-13 16,1-14-4-16,-4-10-2 15,2-13 0-15,-3-12 1 16,2-10-1-16,3-9-13 15,-2-4-71-15,-3-28-112 16,-5-17-259-16</inkml:trace>
  <inkml:trace contextRef="#ctx0" brushRef="#br0" timeOffset="30921.48">14142 5805 763 0,'0'0'9'16,"0"0"15"-16,0 0 39 15,0 0-32-15,0 0 0 16,0 0-12-16,123-57 5 16,-61 57 9-16,18-1 27 15,20-5-14-15,19-6-6 16,14-4-28-16,10-6 14 15,2-1-7-15,-3 0-4 16,-12 2-2-16,-19 6 4 0,-22 1 11 16,-18 3-9-16,-13 1 5 15,-2 2-5-15,-6 1-2 16,4-2-5-16,-5 3-2 16,-1 0-7-16,-8 2 2 15,-11 0-4-15,-13 2 2 16,-8 2-3-16,-5 0-1 15,-3 0 1-15,0 0 0 16,0 0 0-16,0 0 0 16,0 0 1-16,0 0-1 0,0 0 0 15,0 0-1 1,0 0 1-16,6 20 0 16,3 18 0-16,5 15 0 15,2 8 4-15,1 14-1 0,5 3-1 16,2 4 3-16,1 0 1 15,4-2 1-15,-4-1-1 16,-6-5-2-16,-7-6 0 16,-12-8 2-16,0-6-4 15,-16-11-1-15,-20-5 6 16,-8-3-2-16,-5-4-1 16,-9-5-3-16,-9-3-1 15,-20-6 0-15,-21 1 1 16,-23-2-1-16,-25 2-2 15,-10 2 0-15,-6 1 2 0,7-3 5 16,11-5-5-16,17 2 4 16,11-3-2-1,22-2-2-15,23-3 0 16,31-1-4-16,23-3 4 0,20-3-2 16,7 0-25-16,11 0-70 15,34-5-4-15,22-19-60 16,12-13-104-16,11-16-464 15</inkml:trace>
  <inkml:trace contextRef="#ctx0" brushRef="#br0" timeOffset="31242.8">15203 5792 850 0,'0'0'16'16,"0"0"0"-16,0 0 137 15,0 0-81-15,0 0-16 16,0 0-46-16,-16-47-9 16,16 63 0-16,16 28-1 15,-1 23 8-15,1 18 15 16,-4 18 6-16,5 3-9 15,0-4 7-15,5-3-7 16,4-12-9-16,0-10-8 0,0-11-1 16,-7-16-2-16,-5-13 0 15,-10-19-27-15,-4-18-150 16,0 0-145-16</inkml:trace>
  <inkml:trace contextRef="#ctx0" brushRef="#br0" timeOffset="31663.54">14665 6286 788 0,'0'0'25'0,"0"0"70"15,0 0-18-15,0 0-10 16,0 0-20-16,21-116-30 16,-1 102-6-16,-3 8 0 15,3 4-5-15,6 2-1 16,3 8 0-16,0 24-1 16,-6 12-2-16,-4 6 2 15,-13 4 3-15,-6-4-6 16,0-5 3-16,-20-5 4 15,-14-10-6-15,-3-3 6 16,-1-10-7-16,7-7 8 16,10-4-8-16,13-4 1 0,8-2 7 15,2 0-9-15,27 0 0 16,13-6 0-16,12-6-1 16,6 2 1-16,0-2-9 15,-2-4-32-15,-4 0-142 16,-17-8-157-16</inkml:trace>
  <inkml:trace contextRef="#ctx0" brushRef="#br0" timeOffset="32114.65">15156 6242 197 0,'0'0'579'0,"0"0"-571"16,0 0 62-16,0 0 29 15,0 0-44-15,0 0-9 16,95-120-12-16,-95 88 9 16,0-4-27-16,-10-1 0 15,-13 8-14-15,-4 8 8 16,1 13 0-16,2 8-10 16,3 0 4-16,4 14-6 15,7 12 2-15,8 3-2 16,2 3 2-16,4 0-1 15,21-1 1-15,6 2 0 16,5-3 0-16,-1 1 1 0,0 2-1 16,-10 5 0-16,-6-2 4 15,-13 0 1-15,-6-4 4 16,-2-3 4-16,-27-6 0 16,-6-4-4-16,-3-10-4 15,7-6-1-15,4-3 1 16,9-3 1-16,11-22 0 15,7-13 7-15,0-12-10 16,7-6-2-16,17 3-1 16,3 6-1-16,0 5-25 15,2 11-70-15,-2 5-125 16,-6 4-141-16</inkml:trace>
  <inkml:trace contextRef="#ctx0" brushRef="#br0" timeOffset="33359.75">14786 4517 529 0,'0'0'58'0,"0"0"-58"16,0 0 0 0,0 0 1-16,0 0 17 0,0 0 6 15,-107-7 30-15,107 7 2 16,0 0-34-16,0 0-3 16,0 0-4-16,0 0-3 15,0 0 0-15,9 0 16 16,18 0 7-16,15 1-1 15,20 5-2-15,23 3-3 16,20 7 6-16,24 6-3 16,11 10 2-16,7 8 4 15,7 6-13-15,4 4-9 0,2 6-13 16,6 1 0-16,1 1-1 16,-7 4-2-16,-4 2-1 15,-15-2 0-15,-17-2 1 16,-12-2 0-16,-21-10-2 15,-20-7 7-15,-26-16-3 16,-21-10-2-16,-18-11-6 16,-6-4-7-16,0 0-25 15,0-4-67-15,0-20-188 16</inkml:trace>
  <inkml:trace contextRef="#ctx0" brushRef="#br0" timeOffset="33647.42">17061 5199 378 0,'0'0'494'0,"0"0"-458"16,0 0-22-16,0 0 45 15,0 0 10-15,0 0-19 16,47 127 3-16,-41-44-13 15,-1 11-23-15,-1 1 10 16,5-2-9-16,3-13-6 16,-4-12 1-16,3-16-6 15,1-12-5-15,-6-12-2 16,1-9 0-16,-3-9-1 0,1-10-76 16,2 0-103-16,1-13-57 15</inkml:trace>
  <inkml:trace contextRef="#ctx0" brushRef="#br0" timeOffset="34310.94">17159 5172 945 0,'0'0'29'0,"0"0"45"0,0 0-23 15,0 0-30 1,118-81 9-16,-51 69-25 15,16-2 3-15,16-4-5 0,17-4 3 16,16-5-4-16,11 0 5 16,10-2 2-16,3-3 0 15,0 3-1-15,-6-4-4 16,-9 5 1-16,-13 2 13 16,-19 4-1-16,-24 7-12 15,-27 0 8-15,-23 7 11 16,-14 2-2-16,-17 4-1 15,-4 2-3-15,0 0-7 16,0 0-8-16,0 0-1 16,0 0-1-16,0 0-1 15,0 0 0-15,0 4 0 16,0 17 0-16,-2 8 0 16,2 11 0-16,0 14-1 0,0 14 2 15,0 9-1-15,6 1 0 16,12 4 1-1,4-5-1-15,3-5 0 0,2-4 0 16,-2-3 0-16,-6 0 1 16,-1 0 0-16,-5-6 0 15,-5-5-1-15,-8-10 1 16,0-6-1-16,-4-7 0 16,-17-7 4-16,-12-4 3 15,-15-3 2-15,-21-6 5 16,-22-1-11-16,-25-2-1 15,-26 1 1-15,-23 0-1 16,-16 0-2-16,-2 0 3 0,10 3-2 16,17 3-1-16,17 0-3 15,19 2 1-15,18-2 2 16,13 2 0-16,13-4 1 16,14 0-1-16,8-1-3 15,11-5 1-15,17 0 1 16,15-7-58-16,11 0-108 15,14-17-88-15,30-20-492 16</inkml:trace>
  <inkml:trace contextRef="#ctx0" brushRef="#br0" timeOffset="34632.06">18041 5001 1010 0,'0'0'5'0,"0"0"2"15,0 0 57-15,0 0 14 16,0 0-33-16,0 0-28 16,63-10-11-16,-48 48-1 15,1 22 4-15,-1 23 23 16,-1 12-1-16,3 14 2 0,3 5-9 15,1-4-8-15,4-3-7 16,-6-9-1-16,1-14-7 16,-7-14-1-16,-3-19 4 15,-4-18-4-15,-3-12-60 16,1-18-94-16,-2-3-124 16,-2-21-193-16</inkml:trace>
  <inkml:trace contextRef="#ctx0" brushRef="#br0" timeOffset="34969.81">17752 5510 827 0,'0'0'34'15,"0"0"-11"-15,0 0 65 16,0 0-23-16,0 0-47 15,0 0-9-15,-47 68 28 16,22-26 2-16,-2 2-21 16,3-1-6-16,0-3-1 15,3-6-7-15,6-8-3 16,6-10-1-16,9-4 1 16,0-5 0-16,0-2-1 15,9-3 2-15,15-2-1 0,15 0 1 16,7 0-2-1,12 0-5-15,6-13-2 16,5 2-8-16,-4 1-21 0,-11 2-42 16,-19-4-134-1,-25-2-169-15</inkml:trace>
  <inkml:trace contextRef="#ctx0" brushRef="#br0" timeOffset="35193.55">17814 5488 917 0,'0'0'65'16,"0"0"0"-16,0 0-23 15,0 0-31-15,0 0 18 16,55 154-8-16,-41-71-15 0,-3-1 0 16,-2-4 2-16,2-8-8 15,0-9 1-15,1-13-1 16,-1-12 0-16,-3-13-60 15,-1-16-234-15,-2-7-369 16</inkml:trace>
  <inkml:trace contextRef="#ctx0" brushRef="#br0" timeOffset="35818.58">18079 5440 803 0,'0'0'85'16,"0"0"-80"-16,0 0-5 15,0 0 40-15,0 0 21 16,0 0-21-16,110-20-27 16,-100 20-1-16,-1 3-1 15,-5 8 10-15,-4 3-9 16,0 4-11-16,0 0 7 15,-6 2-4-15,-19-2 6 16,-3-4-9-16,-3-8 3 16,2-4-3-16,2-2 2 15,4 0 1-15,7-10 0 16,10-13-1-16,6-2 3 0,0-5-2 16,4-3 0-16,17 6-3 15,1 7 0-15,-2 8 1 16,-2 9-2-16,0 3 0 15,1 6 4-15,2 27-3 16,-1 13 2-16,-3 12-1 16,0 11 4-16,-7-1-2 15,-3-5 2-15,-7-4-4 16,0-11 1-16,-13-10 6 16,-16-12-4-16,-7-6 2 15,-7-8 1-15,6-8 2 16,6-4-9-16,6 0 5 0,10-16-3 15,10-18-1 1,5-8-1-16,7-2 5 0,23 4-6 16,0 14-5-1,-3 15 4-15,-5 11-2 0,-4 13 3 16,-3 29-11-16,5 12 9 16,-1 4 2-16,-2-4 0 15,0-7 2-15,-3-11-1 16,0-9-1-16,-3-9 0 15,-3-11-12-15,2-7-177 16,-6-8-297-16</inkml:trace>
  <inkml:trace contextRef="#ctx0" brushRef="#br0" timeOffset="60275.25">14773 6686 518 0,'0'0'93'15,"0"0"-82"-15,0 0-8 16,0 0 62-16,0 0 23 0,0 0-44 15,0 0-24-15,0 0 4 16,0 45 2-16,0-45 8 16,0 0-7-16,0 0-8 15,0 0 0-15,0 0-12 16,0 0-7-16,0 0-8 16,0 0-32-16,0 0-82 15,0-9-144-15</inkml:trace>
  <inkml:trace contextRef="#ctx0" brushRef="#br0" timeOffset="82113.67">13723 4463 166 0,'0'0'558'0,"0"0"-555"16,0 0 25-16,-6-117 116 15,6 78-2-15,13 5-115 16,2 3-4-16,1 6 35 16,-1 0-19-16,1 4-28 15,3-2 18-15,2-1 0 16,10-2-4-16,8-2-10 16,9 2-6-16,8 2 8 15,9 2 0-15,10 0-4 16,10 6 1-16,4 4 1 0,3 4-3 15,-7 8-1-15,-12 0-5 16,-9 0-5-16,-10 2 0 16,-5 16 5-16,-2 4-6 15,0 6 3-15,-2 6 2 16,1 9-2-16,-4 7 2 16,-4 9 0-16,-7 12-1 15,-4 1 3-15,-11 5-4 16,-7-4 2-16,-9-1-4 15,0-5 8-15,0-5-7 16,-24-10-2-16,0-12 2 16,-4-6-1-16,6-12 8 15,-1-6-7-15,1-3 2 0,0-3-2 16,0-2 0 0,-5-2 2-16,-2-2-2 0,-3-2-1 15,1-1 1-15,2-1 0 16,9 0-1-16,5 0-1 15,6 0 3-15,2-9 3 16,2-3-6-16,5-5-6 16,0-1-11-16,0-8-27 15,0-6-60-15,14-10-97 16,6-6-304-16</inkml:trace>
  <inkml:trace contextRef="#ctx0" brushRef="#br0" timeOffset="83047.45">16416 5249 611 0,'0'0'67'0,"0"0"3"16,0 0 41-16,113-110-24 0,-80 80 10 15,6-1-23-15,9 0-47 16,10-1 12-16,15 1 4 16,10 0-8-16,8 1-1 15,7 4-2-15,4 6-4 16,4 3 0-16,2 10-2 16,3 7-4-16,-1 0-1 15,1 7-4-15,-4 22-4 16,3 11-5-16,-4 10 7 15,-5 10-3-15,-15 4 0 16,-12 2-5-16,-14-1-2 16,-4-3-5-16,-9 1 4 15,-10 0 3-15,-10 1 0 0,-13 3 2 16,-10-2-4-16,-4-2 5 16,0-3-1-16,-18-3 2 15,-11 2 1-15,-2 1-6 16,-12 2 1-16,-5-2-2 15,-11 1 0-15,-7-1 3 16,-7-3-7-16,-10 0 5 16,-2-7-5-16,-1-6 0 15,1-5-1-15,7-7 0 16,0-6 0-16,2-7 4 16,-2-12-1-16,-9-7 2 15,-2 0-4-15,-2-28 0 16,-5-14 4-16,2-11-5 15,1-9 0-15,8-2 1 0,12 0 1 16,21 2-1-16,21 0 1 16,22-7-4-16,9-5 1 15,21-12-2-15,36-10 3 16,15-2-3-16,12-1-19 16,9 7-24-16,-3 16-28 15,-14 22-29-15,-18 23-56 16,-16 28-81-16,-15 3-204 15</inkml:trace>
  <inkml:trace contextRef="#ctx0" brushRef="#br0" timeOffset="83199">18088 5873 1439 0,'0'0'20'0,"0"0"14"16,0 0 44-16,0 0-76 15,0 0-2-15,0 0-72 16,-26-82-279-16</inkml:trace>
  <inkml:trace contextRef="#ctx0" brushRef="#br0" timeOffset="103037.01">4176 13172 437 0,'-62'-225'41'0,"-8"44"33"15,-12 73-6-15,6 43-64 16,18 44-4-16,16 24-10 0,13 55-90 16,27 36 19-16,21 35-28 15,71 43-31-15</inkml:trace>
  <inkml:trace contextRef="#ctx0" brushRef="#br0" timeOffset="121075.12">14946 3870 501 0,'0'0'183'0,"0"0"-88"16,38-108-5-16,-20 67-18 0,-2 8 16 16,-7 4-4-16,-7 9-5 15,-2 10-8-15,0 7-21 16,0 3 8-16,0 0-23 15,-21 23-19-15,-16 31-8 16,-19 27 1-16,-9 27 16 16,1 18-12-16,-1 13 8 15,1 5-1-15,-5-6 3 16,0-7-18-16,-3-15 4 16,5-16-7-16,4-18 1 15,11-19-1-15,16-17-2 16,13-14-3-16,12-16-11 15,11-10-47-15,0-6-52 0,5-22-66 16,22-34-135 0</inkml:trace>
  <inkml:trace contextRef="#ctx0" brushRef="#br0" timeOffset="121381.21">14077 4081 200 0,'0'0'826'16,"0"0"-790"-16,0 0-1 15,0 0 95-15,0 0-68 16,0 0-47-16,-29-8-15 0,63 56 18 16,19 10 26-16,28 4-7 15,25 6 0-15,22 2-9 16,23 3 0-16,12-3-18 15,4-6-3-15,-3-6 0 16,-8-8-6-16,-21-14 5 16,-29-12-6-16,-19-12-6 15,-24-10-13-15,-24-2-35 16,-16 0-68-16,-21-20-114 16,-2-12-301-16</inkml:trace>
  <inkml:trace contextRef="#ctx0" brushRef="#br0" timeOffset="122223.25">18233 5178 656 0,'0'0'201'0,"0"0"-193"16,0 0 45-16,0 0 95 15,0 0-92-15,0 0-13 16,-15-31-15-16,15 31-17 15,0 0 12-15,-3 0 9 16,0 0 12-16,-1 0-17 16,-11 22-9-16,-8 20-2 15,-12 25 7-15,-15 25-4 16,-14 26 2-16,-16 22 9 16,-13 13 0-16,-6 0-11 15,3-12-13-15,10-18-1 16,14-18-3-16,18-22-2 15,19-22 1-15,15-17-2 16,11-16-3-16,9-12-33 16,0-9-58-16,7-7-93 15,15-14-129-15</inkml:trace>
  <inkml:trace contextRef="#ctx0" brushRef="#br0" timeOffset="122631.63">17077 5450 827 0,'0'0'155'0,"0"0"-108"16,0 0 35-16,0 0-46 15,0 0-36-15,0 0 29 16,193 124 5-16,-72-48-8 15,18 8-4-15,23 5-1 16,5-3 0-16,-1-7-6 16,-5-11-13-16,-14-18-2 0,-19-18-1 15,-22-16-3-15,-31-10 2 16,-34-6-54-16,-39-10-203 16,-16-29-437-16</inkml:trace>
  <inkml:trace contextRef="#ctx0" brushRef="#br0" timeOffset="134928.41">11633 4311 632 0,'0'0'120'16,"0"0"-92"-16,0 0-25 16,0 0 9-16,0 0 3 15,0 0-13-15,0 0 0 16,0 0-2-16,0 2 0 16,0-2 2-16,0 0-2 0,0 0 1 15,0 0-1 1,0 0 0-16,0 0 0 0,0-6-138 15</inkml:trace>
  <inkml:trace contextRef="#ctx0" brushRef="#br0" timeOffset="147387.71">11820 4051 267 0,'0'0'452'0,"0"0"-448"15,0 0 0-15,0 0 13 16,0 0 18-16,0 0-6 16,0 0 10-16,0 0 34 15,-10 0-22-15,16 0-9 16,11 0-4-16,8 0 7 15,4 0-13-15,4 0-7 16,7-7-5-16,14 1 2 16,11-2 7-16,13 1-5 15,13 2-5-15,12 0-2 0,8 2 1 16,12 3-6 0,4 0-5-16,-7 0 0 0,-11 0 2 15,-18 0-8 1,-17 0-1-16,-23 0 0 0,-20-3 1 15,-17 0-1-15,-13 2 2 16,-1-1 7-16,3-1-2 16,-3-1 0-16,0-2 1 15,0-4-8-15,0-1-5 16,0 1-76-16,0-3-41 16,-6-5-133-16,-8-4-569 15</inkml:trace>
  <inkml:trace contextRef="#ctx0" brushRef="#br0" timeOffset="147949.84">12725 3743 627 0,'0'0'31'0,"0"0"-1"16,0 0 86-16,0 0-40 0,0 0-46 16,0 0-15-16,-5-1 30 15,5 1 10-15,0 0-29 16,5 4-10-16,17 12 10 15,12 1 19-15,11 4-21 16,3 0 12-16,6-2-1 16,2-3-14-16,0-1-11 15,-4-4 3-15,-2-5-8 16,-6-2 0-16,-5-4 2 16,-11 0-1-16,-4 0 15 15,-8 0 0-15,-7 0-11 16,-5 0-3-16,-1 0-5 15,-2 0 1-15,-1 0 6 16,0 0-4-16,0 0-1 16,0 6-3-16,-14 13 5 0,-20 12 2 15,-11 7-1-15,-5 4-7 16,-4 3 1-16,7 0 1 16,2 1 0-16,10-1-2 15,6-8 0-15,6-2 1 16,10-7-1-16,2-8-12 15,6-7-45-15,3-6-106 16,2-7-97-16,0-10-384 16</inkml:trace>
  <inkml:trace contextRef="#ctx0" brushRef="#br0" timeOffset="156598.47">11322 4315 886 0,'0'0'8'16,"0"0"-4"-16,0 0-4 15,0 0 7-15,0 0 23 0,0 0 5 16,0 0-21-16,0 31-9 15,0-24 20-15,0-5 1 16,0 0-12-16,0-2 7 16,0 0 4-16,0 0-5 15,0 0-2-15,0 0-12 16,0 0-1-16,0 0-2 16,0 0-3-16,0 0 1 15,0 0 1-15,0 0-2 16,0 2 0-16,0 0 0 15,0-2 0-15,0 0 0 16,0 0-5-16,0 0-2 16,0 0-99-16,-5-20-292 15</inkml:trace>
  <inkml:trace contextRef="#ctx0" brushRef="#br0" timeOffset="157473.84">11116 4321 594 0,'0'0'85'0,"0"0"-83"16,0 0 38-16,0 0 34 16,0 0 9-16,0 0 3 15,0 8 33-15,0-8-40 16,0 0-15-16,0 0 8 16,0-14-22-16,-13-12-41 15,-5-6-4-15,-2-8 7 16,0-6-7-16,-2-8 13 15,-3-3 2-15,8-5-1 16,1 2 1-16,3 0-14 16,-1 2-1-16,3 2 0 15,-3-2 1-15,1 1-2 16,-2-1-3-16,-3 1 9 16,0-4-10-16,-2 5 2 0,0-1 0 15,3 6 1-15,0 2-2 16,7 3 3-16,0 6 1 15,6 2-4-15,2 4-1 16,2 2 0-16,0 1 0 16,0 2 1-16,0 1-1 15,0 3 0-15,0 1 0 16,2 3 1-16,2-8-1 16,6-1 0-16,3-4 1 15,5-4-1-15,3 2 0 16,4-1 0-16,6 2-2 15,0 1 0-15,5-1 2 0,-6 4 0 16,2 0 1-16,0 2-1 16,-3-4 2-16,4-3-1 15,1 0 3-15,2 2-4 16,1 4-1-16,-1 5-2 16,-3 2 3-16,-4 4 0 15,-2 6 1-15,-7 1-1 16,0 2 4-16,0 1-4 15,-2-3 1-15,2 3-1 16,2-5 0-16,-1-1 3 16,0 1-3-16,2 0 0 15,0-2 1-15,-4 0-2 16,-1 0 1-16,-1 3 0 0,-3-4 0 16,-3 7 0-16,-1-2 1 15,-8 6-1-15,0 3 0 16,-2 1 0-16,0-1 0 15,0 1-11-15,0 1-41 16,-16 1-14-16,-1 0-34 16,-1 0-47-16,7 0-81 15,6 0-154-15</inkml:trace>
  <inkml:trace contextRef="#ctx0" brushRef="#br0" timeOffset="158158.57">11206 1994 519 0,'0'0'37'0,"0"0"-34"16,0 0 76-16,0 0-6 15,0 0-34-15,0 0-17 16,0 0 4-16,0 0 27 16,0 0 35-16,0 2-49 15,0 7-31-15,12 1 21 0,9 0-2 16,-1-2-16-16,5-2 8 15,-1-4 4-15,3-2 1 16,-1 0 2-16,-1 0-9 16,2 0 16-16,0 0-8 15,-1-6-7-15,-2 2 6 16,-3 0-9-16,-10 4-7 16,-5 0 3-16,-6 0-5 15,0 0-1-15,0 0-1 16,0 0 0-16,0 0 0 15,0 0 2-15,0 0-5 0,0 17 7 16,0 18-5-16,-4 19 15 16,-18 12-2-16,-9 12 8 15,-5 8-12-15,0 1 2 16,3-3-1-16,6-8 8 16,5-11-14-16,6-17-1 15,4-14-3-15,9-12-2 16,1-12 1-16,2-5-2 15,0-5 0-15,0 0 2 16,0 0 3-16,0 0 4 16,0 0-8-16,0 0 3 15,0 0 3-15,0 0-6 16,0 0-2-16,0 0-1 0,0 0-42 16,0 0-45-16,0 0-22 15,0 0-41-15,24-21-147 16</inkml:trace>
  <inkml:trace contextRef="#ctx0" brushRef="#br0" timeOffset="158935.56">12119 2169 452 0,'0'0'341'16,"0"0"-340"-16,0 0 1 15,0 0 107-15,0 0 89 16,0 0-184-16,0 0-13 16,0 0-1-16,0 0 0 15,0 0 0-15,0 0-2 16,0 0 4-16,0 0-2 0,0 0 0 16,0 0 1-16,0 0-3 15,0 0-40-15,0 0-50 16,3 0-7-16,5 0-76 15,1 0-270-15</inkml:trace>
  <inkml:trace contextRef="#ctx0" brushRef="#br0" timeOffset="159540.91">12143 2267 762 0,'0'0'31'0,"0"0"-30"16,0 0-1-16,0 0 41 16,0 0 36-16,0 0-63 15,0 0-14-15,2 3-2 16,1 1-1-16,-3-2 3 16,0-2-4-16,0 1-11 15,3-1-57-15,1 0-95 16,0 0-18-16</inkml:trace>
  <inkml:trace contextRef="#ctx0" brushRef="#br0" timeOffset="160554.16">14122 5021 293 0,'0'0'47'15,"0"0"-43"-15,0 0 71 16,0 0 32-16,0 0-45 15,0 0-25-15,0 0-3 16,0 0-9-16,0 0-12 16,-2 2 9-16,2 0 11 15,-2-2-13-15,2 3-12 16,0-3-2-16,0 0-5 16,0 0 5-16,0 0-5 15,0 0 2-15,0 0-3 16,0-13-9-16,0-1-75 15,0-2-84-15</inkml:trace>
  <inkml:trace contextRef="#ctx0" brushRef="#br0" timeOffset="168878.83">12641 11347 693 0,'0'0'414'16,"0"0"-386"-16,0 0-7 0,0 0 61 15,0 0-63-15,0 0-19 16,0 0-7-16,0 0 5 16,-68 104 2-16,57-18 16 15,5 5-11-15,2 7 14 16,1 4-9-16,1-1 9 15,-1 1-2-15,3-4-8 16,0-5-2-16,0-11-1 16,0-16-5-16,0-14 0 15,0-12-2-15,0-13-26 16,0-13-83-16,8-14-89 0,0-6-177 16</inkml:trace>
  <inkml:trace contextRef="#ctx0" brushRef="#br0" timeOffset="169778.62">12647 11474 896 0,'0'0'29'16,"0"0"-28"-16,0 0 0 0,0 0 25 15,130-71 3-15,-71 68 21 16,8-1-28-16,12 0 6 16,8-2 19-16,19-2 2 15,17-2-12-15,24-7-5 16,28-2-8-16,31-10-2 16,34-3-12-16,28-4-4 15,28-6-3-15,20-6-3 16,1 0-1-16,-14-5 1 15,-24 3 0-15,-30 0 3 16,-31-1 2-16,-22-2-5 16,-28 2-5-16,-33 5 5 15,-28 3 1-15,-29 9 0 16,-30 10 4-16,-25 8 2 16,-13 5 28-16,-8 8 20 0,-2 3-29 15,2 0-17-15,-2 0-9 16,0 0 0-16,0 0-1 15,0 16 0-15,-6 7 1 16,-4 4 0-16,1 1 0 16,1 9 0-16,0 2 1 15,2 13-1-15,-1 10 0 16,-1 14 0-16,0 9-1 16,0 7 1-16,1 2 0 15,5 0 1-15,0-1-1 16,0-5 0-16,0-9 0 15,-3-8 1-15,-4-11 0 16,-4-5 0-16,-12-7-1 0,-8-4 2 16,-21-4-2-16,-17 0 0 15,-12-2 4-15,-17-2-4 16,-12-1 0-16,-17-8-1 16,-13-4-5-16,-11-5 5 15,-17-3-10-15,-11 0 7 16,-17 1-3-16,-18 2 6 15,-9 0 0-15,-5 2 1 16,4 4 3-16,14 1 3 16,15 0-6-16,22 4-3 0,11-4 1 15,13 4 2 1,7 1 0-16,5-3-1 0,6-3 3 16,4-2-2-1,6-1 5-15,9-8-4 0,14 2 1 16,15-5 0-16,21-2-2 15,16 0 0-15,23-5-2 16,17 0 2-16,8-1-8 16,39-2-1-16,25 0 5 15,14 0 4-15,5 0-4 16,-10-2-4-16,-13-2-62 16,-13-1-69-16,-11-2-24 15,-16-5-69-15,-11-10-190 16</inkml:trace>
  <inkml:trace contextRef="#ctx0" brushRef="#br0" timeOffset="170265.76">14632 11078 686 0,'0'0'44'0,"0"0"17"16,0 0 39-16,0 0-56 16,0 0-29-16,0 0-6 15,-13-13 3-15,13 13 26 16,0 4-16-16,0 22 13 16,0 14 21-16,0 10-8 15,0 10-12-15,0 10-8 16,0 15-4-16,0 15 3 15,0 8-3-15,7 1-6 16,2-5-13-16,6-16 0 0,-2-10 1 16,-3-13-3-1,-4-9-3-15,1-11 1 0,-5-7-1 16,0-7-1-16,-1-9-18 16,-1-10-150-16,0-12-161 15</inkml:trace>
  <inkml:trace contextRef="#ctx0" brushRef="#br0" timeOffset="182470.03">11887 4135 812 0,'0'0'101'0,"0"0"-96"15,0 0 28-15,0 0 42 16,0 0-48-16,0 0-27 16,0 0 0-16,0 0 0 0,0-21 30 15,0 21 14-15,-2 0 2 16,2 0 15-16,0 0-16 15,0-1-17-15,0 1 2 16,0-3-4-16,0 0-9 16,0-1-7-16,0-4-2 15,4 1-1-15,7 0 0 16,3-1-1-16,1-2 3 16,8-2-3-16,-3 2 5 15,5-3-6-15,-4 1 0 16,-2 5 7-16,-9-1 2 0,-7 5 4 15,-1 1 1-15,-2 2 8 16,0 0-4-16,0 0-7 16,0 0-7-16,0 0-3 15,0 0-5-15,0 0 2 16,0 0-3-16,0 0-1 16,0 0 1-16,0 0 0 15,0 0-1-15,0 0-1 16,0 0 0-16,0 0 0 15,0 0-7-15,0 0-32 16,0 2-42-16,-7 16-14 16,-1 3-93-16,-3-10-158 0</inkml:trace>
  <inkml:trace contextRef="#ctx0" brushRef="#br0" timeOffset="183237.72">11963 3957 261 0,'0'0'0'15,"0"0"1"-15,0 0 11 16,0 0 44-16,0 0-4 0,0 0 6 15,-93 0 10-15,83-3 16 16,4 2 4-16,4-2 27 16,2 1-35-16,0 0 16 15,0-2 5-15,0-2-26 16,0-6 0-16,0-8-33 16,0-4-4-16,6-6 4 15,6 0-12-15,-1-4-6 16,-1 0 11-16,4-2-17 15,1-4-5-15,8-1-1 16,2-2-7-16,6 2 1 0,2 1 4 16,7 0 0-1,2 4 1-15,1 2 2 0,-1 4-4 16,1 1-1 0,1 1-3-16,8 1-3 0,8 0 4 15,11 1-2-15,14 5-4 16,8 0 5-16,1 3-5 15,-1 4-5-15,-1 2 5 16,-5 4-1-16,-5 0 2 16,-8 3-4-16,-8 5 7 15,-8 0-4-15,-5 0 0 16,-1 0 0-16,-1 0-1 16,-5 5-2-16,4 5 6 15,-1 4-4-15,-2 0 1 16,2 6-1-16,0 0-1 0,-4 2 3 15,-3 5-2-15,-5-4 1 16,-3 4 0 0,-3-4 0-16,-2-1-1 0,-4 1 1 15,-5-4 0-15,-3 2 0 16,1-1 0-16,-2-3 0 16,0 2 0-16,-3-1 0 15,-2-2 0-15,0 0 0 16,0-1 0-16,-4-2 0 15,2-5 0-15,-5 0-9 16,-2-2-44-16,3-4-7 16,-5 0-9-16,4-2-43 0,1 0-14 15,2 0-73-15,-5 0-164 16</inkml:trace>
  <inkml:trace contextRef="#ctx0" brushRef="#br0" timeOffset="183836.48">13605 3517 845 0,'0'0'19'16,"0"0"17"-16,0 0 14 16,0 0-36-16,0 0 5 15,0 0 7-15,49-2-7 16,-29 12 5-16,7 7-2 15,2 6 47-15,4 8-47 16,-4 5-5-16,5-1-6 0,-1 1 1 16,0-4-1-1,1-1 10-15,-5-5-1 0,2-4-3 16,0-4 0 0,-2-6-1-16,4-6 7 0,1-4 8 15,-1-2-8-15,1 0-8 16,-6-4 1-16,-5-10 6 15,0-4 1-15,-5-9-1 16,-5-5 2-16,2-9-4 16,-3-13-1-16,1-12-6 15,3-5-7-15,-1-2 1 16,3 3-4-16,-3 7 2 16,-3 13-3-16,-4 13-1 0,-5 15 0 15,-3 12 4 1,0 6-5-16,0 4-6 0,0 0 0 15,0 0-12 1,-13 13-60-16,-8 20-50 0,-10 9-121 16,-7 1-246-16</inkml:trace>
  <inkml:trace contextRef="#ctx0" brushRef="#br0" timeOffset="204495.95">13581 11606 685 0,'0'0'190'0,"0"0"-172"16,0 0 8-16,0 0 63 15,0 0-65-15,0 0-18 0,0 0-6 16,0-26 5-16,0 26 35 16,8 3 2-16,2 11-20 15,1 11-6-15,1 11 14 16,2 6 10-16,-3 12-10 16,1 3-7-16,-3 4 6 15,-3 0-12-15,3-1-10 16,-2-4 2-16,-3-8-8 15,1-5 5-15,-3-11-6 16,0-7 3-16,-2-4-4 16,2-7 1-16,3-2-14 15,-1-6-42-15,8-6-69 16,-2-4 2-16,4-33-198 16</inkml:trace>
  <inkml:trace contextRef="#ctx0" brushRef="#br0" timeOffset="205081.06">13863 11731 568 0,'0'0'117'16,"0"0"-72"-1,0 0 85-15,0 0-40 0,0 0-39 16,0 0-33-16,-6-37-10 16,6 32-3-16,14-6 15 15,5 1 8-15,4-2 6 16,-1 0-8-16,2 2-9 15,1 2-1-15,-1 2-5 16,1 0-2-16,0 0 2 16,-4 2-5-16,-5 0 1 15,-5 0 6-15,-6 4 4 16,-3 0 4-16,-2 0-2 16,0 0 0-16,0 0-4 0,0 0 0 15,0 0-9 1,0 0 4-16,0 0-3 0,0 1-6 15,2 22 1-15,3 11 15 16,2 8-2-16,-2 9-3 16,5 3-1-16,-1 0 10 15,0 0-11-15,-3-4-6 16,1-8 1-16,-3-8-4 16,-1-4 1-16,1-8-2 15,-4-3 0-15,0-10 0 16,3-5 0-16,-3 0-2 15,0-4-29-15,0 0-41 0,0-11-81 16,0-18-178 0,0-2-376-16</inkml:trace>
  <inkml:trace contextRef="#ctx0" brushRef="#br0" timeOffset="205315.11">14013 11891 880 0,'0'0'32'16,"0"0"-11"-16,0 0 23 15,0 0-24-15,0 0 38 16,0 0-20-16,124-10 4 16,-70 1 1-16,2-2-1 15,2-1-17-15,-3-3-19 0,-10 3-6 16,-7 6 0-16,-18 1-73 15,-13 3-139-15,-7 2-322 16</inkml:trace>
  <inkml:trace contextRef="#ctx0" brushRef="#br0" timeOffset="206251.05">12649 12593 658 0,'0'0'115'0,"0"0"-46"16,0 0 43-16,0 0-41 16,0 0-45-16,0 0-15 15,-105 86 16-15,48-32 15 16,-5 9 13-16,-8-1-9 15,-1 3-14-15,-10 1-11 16,2-8-6-16,2 1-6 0,9-5-4 16,14-10-4-1,16-8 0-15,16-5-2 0,13-8-26 16,9-8-119-16,0-15-156 16</inkml:trace>
  <inkml:trace contextRef="#ctx0" brushRef="#br0" timeOffset="206647.21">10749 13579 894 0,'0'0'99'16,"0"0"-83"-16,0 0 66 16,0 0 22-16,0 0-55 15,0 0-49-15,-34 18 0 16,30 44 13-16,-3 15 2 15,3 11-1-15,-3 0 3 0,2 4 6 16,3-3-6-16,2-4-11 16,0-4-2-16,0-8-1 15,16-9-1-15,-1-17-4 16,6-6-12-16,-2-9-76 16,-1-22-31-16,-1-10-151 15,-11-14-414-15</inkml:trace>
  <inkml:trace contextRef="#ctx0" brushRef="#br0" timeOffset="207386.33">10624 13703 304 0,'0'0'639'0,"0"0"-636"0,0 0-1 16,0 0 81-16,0 0-31 15,0 0-23-15,133-89 3 16,-53 78 22-16,12 1 17 16,15-4-20-16,18 4-14 15,24-7-10-15,25-2-8 16,22-3-3-16,18-4-4 16,9-4-4-16,11-4 0 15,-7-2-3-15,-20 2 2 16,-26-1-6-16,-39 8-1 15,-29 3 1-15,-25 3 10 16,-26 5-5-16,-21 9 8 16,-20 2 0-16,-9 3-7 15,-10 2 1-15,-2 0-8 0,0 0 2 16,2 0-2-16,-2 0-2 16,0 0 2-16,0 0 0 15,0 0 6-15,0 0-6 16,0 0 0-16,0 0-1 15,2 13 1-15,3 3 1 16,-1 7-1-16,3 9 1 16,-2 7-1-16,-1 9 0 15,3 2 0-15,-3 6 1 16,4 6-1-16,0 0 0 16,1 0 1-16,-1-5-1 15,-1-7 0-15,-3-6 1 16,-4-4-2-16,0 0 1 0,0-2-3 15,-26-1 3-15,-10 1 1 16,-11-8 0-16,-11-3-1 16,-8-3-12-16,-17-5 3 15,-15-3-3-15,-22-2-9 16,-28 0 3-16,-27-1 9 16,-32 10 5-16,-26 3-1 15,-16 5 2-15,2 0 3 16,20-4 2-16,42-4 6 15,46-4 4-15,48 0 0 0,36-9-12 16,24 2 2-16,19-3-4 16,12-2-7-16,0 0-32 15,27-7-15-15,22 0-42 16,20 0-46-16,16-26-81 16,13-6-49-16</inkml:trace>
  <inkml:trace contextRef="#ctx0" brushRef="#br0" timeOffset="207750.13">12268 13305 717 0,'0'0'64'0,"0"0"-16"15,0 0 22-15,0 0-22 16,0 0-20-16,0 0 66 16,0 128-28-16,9-52-19 15,2 15 1-15,0 3 1 16,5 3-15-16,-3-2-7 15,5-13-7-15,0-11-8 16,0-15-4-16,0-10-8 0,-3-6 0 16,-3-5 2-16,-6-4-2 15,-1-9-11-15,-3-2-78 16,-2-12-70-16,0-8-173 16</inkml:trace>
  <inkml:trace contextRef="#ctx0" brushRef="#br0" timeOffset="208374.59">11742 13784 763 0,'0'0'49'16,"0"0"-32"-16,0 0 75 15,0 0-35-15,0 0-43 16,0 0-2-16,23-32 11 15,-23 54 36-15,-15 10 41 16,-12 8-34-16,-5 4-34 16,-5 0-9-16,-10 0 0 15,-7-1-6-15,-2-3-7 16,5-8-5-16,14-6 2 16,12-14-3-16,11-6-4 15,14-2 0-15,0-4-7 0,4 0 0 16,28 0 7-16,13 0 1 15,13-6 0-15,8-5 0 16,10 6-1-16,0 1 0 16,-3 3-19-16,-8 1-42 15,-16 0-36-15,-11 0-34 16,-16-7-85-16,-17-5-161 16</inkml:trace>
  <inkml:trace contextRef="#ctx0" brushRef="#br0" timeOffset="208645.2">11725 13868 868 0,'0'0'40'16,"0"0"34"-16,0 0 45 15,0 0-73-15,0 0-37 16,0 0-8-16,-16-16 5 15,16 44 35-15,0 14 26 16,0 7-35-16,0 4-15 16,4 3-8-16,10 5-3 15,1-7-3-15,5-2-2 16,3-2-1-16,-4-6-5 16,2-6-52-16,-7-9-121 0,-8-15-256 15</inkml:trace>
  <inkml:trace contextRef="#ctx0" brushRef="#br0" timeOffset="210360.26">14648 12290 614 0,'0'0'34'16,"0"0"-22"-16,0 0 86 16,0 0-34-16,0 0-36 15,0 0 13-15,0 0-12 16,131 60-2-16,-95-20 5 16,7 9-2-16,7 6 2 15,6 4-3-15,9 3 4 16,1 2 11-16,-1-2-16 15,-7-1-18-15,-11-7 0 16,-13-7-8-16,-8-4-2 16,-13-9-2-16,-6-4-38 15,-7-10-107-15,0-14-108 0,-2-6-374 16</inkml:trace>
  <inkml:trace contextRef="#ctx0" brushRef="#br0" timeOffset="210640.66">15243 13014 987 0,'0'0'27'0,"0"0"-22"15,0 0 38-15,10 139 22 0,-6-70-8 16,-2 3-21-16,0 3-2 15,0-7-6-15,5-3 2 16,-1-8-20-16,0-7-3 16,2-6-2-16,1-6-2 15,-3-9-3-15,1-10-7 16,-3-9-38-16,1-10-88 16,-5-8-89-16,0-31-420 15</inkml:trace>
  <inkml:trace contextRef="#ctx0" brushRef="#br0" timeOffset="211300.52">15165 12922 1034 0,'0'0'13'0,"0"0"-9"15,0 0-4-15,142-31 21 16,-46 26 14-16,20-3-16 15,15-6-10-15,21-3 19 16,22-5 14-16,13-1 14 16,18-4-18-16,14-3-17 15,1-1-3-15,0-6-3 16,-1-1-6-16,-16 0 7 0,-18 2-14 16,-27 2 2-16,-36 1 4 15,-32 10 0-15,-34 2-4 16,-28 10 17-16,-17 7 9 15,-9 1-4-15,-2 3 0 16,0 0-12-16,0 0-11 16,0 0-2-16,0 0-2 15,0 0 0-15,0 0-1 16,0 0-7-16,0 3 3 16,7 16 6-16,2 12 0 15,-2 8 0-15,2 11 0 16,-3 11-1-16,1 3 1 15,-3 4 1-15,-4 2 0 16,0-2-1-16,0-1 0 16,0-7 2-16,0-6-2 0,0-5 1 15,-11-4-2-15,-6-4 1 16,-8-1 0-16,-10 2 0 16,-23 0 2-16,-19-2-2 15,-16 0 5-15,-23-4-5 16,-22-4-6-16,-26-4-11 15,-29-4-2-15,-36-2 4 16,-20 0 5-16,-32 4 10 16,-7 5 0-16,14 1 0 15,24-2-5-15,52-2 5 16,53-6 4-16,52-4-4 0,44-2 0 16,47-2-2-16,17-8-28 15,68-4-18 1,34-2-73-16,24-22-41 15,-4-27-185-15</inkml:trace>
  <inkml:trace contextRef="#ctx0" brushRef="#br0" timeOffset="211603.02">16670 12864 981 0,'0'0'62'0,"0"0"-50"16,0 0 38-16,0 0-25 15,0 0 22-15,0 0 22 16,92 106-37-16,-74-29-13 16,-5 10 17-16,-3 4-13 15,-4-4-9-15,1-12-1 16,1-11-6-16,4-10-7 15,1-7 0-15,-1-8 0 16,-5-4 0-16,3-8-32 16,-1-8-100-16,-9-19-109 15,0 0-252-15</inkml:trace>
  <inkml:trace contextRef="#ctx0" brushRef="#br0" timeOffset="212228.56">15568 13204 811 0,'0'0'20'0,"0"0"2"16,0 0 119-16,0 0-71 15,0 0-66-15,0 0 15 16,7-8 23-16,20 19-15 16,-6 0 8-16,0 4-11 0,-5 5-9 15,-4 2-11-15,-5 1-2 16,-7 4 5-16,0-3-6 16,0-4 5-16,-13-2-1 15,-14-6 1-15,-6-6-6 16,-5-6-16-16,0 0-9 15,9-27-5-15,9-6 23 16,12-3-2-16,8-1 8 16,0 8 0-16,28 4-2 15,13 7 1-15,7 11 1 16,4 7 1-16,-3 0 1 0,-5 28-1 16,-6 12 6-1,-14 8 3-15,-7 0-8 16,-13 3 5-16,-4-6-3 0,0-1 5 15,-27-4 1-15,-6-6-5 16,-10-8 5-16,-1-8-3 16,2-7-6-16,7-10 0 15,16-1 1-15,10-9-1 16,9-22 0-16,0-3-30 16,18 6 17-16,13 6 11 15,0 14-2-15,2 8 1 16,3 0 2-16,-3 19-2 0,4 14 3 15,-4 7 0-15,-2 2 0 16,-4-2 0-16,2-6 0 16,-3-10-2-16,-1-12-190 15,-3-12-274-15</inkml:trace>
  <inkml:trace contextRef="#ctx0" brushRef="#br0" timeOffset="212732.13">16421 13116 729 0,'0'0'32'0,"0"0"-28"16,0 0 48-16,0 0 3 15,0 0 3-15,0 0-32 16,54-122-9-16,-54 84 14 16,-17 1 21-16,-12 9-33 15,-3 6 12-15,3 12-11 16,2 10 5-16,9 0-22 16,4 5 0-16,9 17-5 15,2 4 2-15,3 2-1 16,0 2-1-16,8 0-3 15,13 3 10-15,6 0-4 16,6 7 0-16,6 4 6 16,5 9 1-16,-5-2 4 0,-2 6-9 15,-9-4-1-15,-18-8 0 16,-10-1 0-16,-17-8 0 16,-24-9 2-16,-13-6 8 15,0-11-9-15,3-10 0 16,9 0 3-16,10-16 1 15,22-24-3-15,10-18-4 16,29-14-1-16,29-9-10 16,8 5-35-16,-1 16-24 15,-14 13-122-15,-22 14-266 0</inkml:trace>
  <inkml:trace contextRef="#ctx0" brushRef="#br0" timeOffset="214657.9">10780 14530 491 0,'0'0'147'0,"0"0"-98"16,0 0 98-16,0 0 17 15,0 0-40-15,0 0-68 16,43-46-2-16,-43 46 32 15,-16 13-50-15,-18 24-22 16,-13 12 2-16,-8 9-4 16,-7 17-1-16,-6 3-1 15,-12 7-4-15,-15 2-5 16,-8-6 0-16,9-9-2 0,23-9 1 16,36-9-9-16,26-6-75 15,9-16-131-15,11-19-89 16</inkml:trace>
  <inkml:trace contextRef="#ctx0" brushRef="#br0" timeOffset="-214462.31">9238 15293 1069 0,'0'0'10'16,"0"0"-8"-16,0 0 60 16,0 0 34-16,0 0-35 15,0 0-57-15,-81-7 3 16,81 62-7-16,0 27 7 15,0 3 15-15,0 13 2 16,0 5-18-16,0-1 9 16,0 0-4-16,0-7-6 15,0-16-2-15,0-12-3 16,0-13 0-16,4-18-14 16,6-9-53-16,9-18-87 0,-2-9-97 15,-5-32-273-15</inkml:trace>
  <inkml:trace contextRef="#ctx0" brushRef="#br0" timeOffset="-213746.81">9138 15436 975 0,'0'0'21'0,"0"0"-19"16,0 0 58-16,0 0-36 15,0 0-4-15,181-45-1 16,-81 37-6-16,18-7 17 0,20-1 18 16,17-2 2-16,17 0-16 15,15 0-10-15,15-4-6 16,10 8-3-16,0 4-5 16,-15 6-2-16,-20 2-5 15,-27-1 8-15,-20 0-6 16,-15-5 2-16,-5-6-4 15,-13 1 4-15,-12-1 1 16,-18 9-5-16,-27 1-1 16,-20 4 1-16,-16 0-1 15,-4 0-2-15,0 0 5 16,0 0-2-16,0 0 4 0,-6 8 3 16,0 1-7-1,6-9-3-15,0 5 2 0,0 3-1 16,0 6 0-16,0 14 1 15,0 16 4-15,0 8 4 16,0 12 1-16,6-1 3 16,0-2-4-16,1-2-6 15,3-1-1-15,-6-8-3 16,-2 1 2-16,-2-5-2 16,0-6 2-16,-16-5-2 15,-19 1 2-15,-17-3 4 16,-21 2-1-16,-21 0-5 15,-24-3-3-15,-34-1 2 16,-26-4 1-16,-28 1-4 16,-18-2-4-16,-1-5 4 0,7-6 1 15,18-3 0-15,17-6 2 16,22 3 0-16,13-6 1 16,15 2-1-16,20 4 1 15,20-5 1-15,21-4 0 16,23 0 1-16,20 0-2 15,13 0-10-15,14 0-18 16,2 0-23-16,29-14-94 16,29-8 23-16,25-5-6 15,17 0-35-15,9 4 8 0,-2-2 10 16,-11-7-214 0</inkml:trace>
  <inkml:trace contextRef="#ctx0" brushRef="#br0" timeOffset="-213459.09">10403 15230 982 0,'0'0'15'16,"0"0"4"-16,0 0 98 15,0 0-61-15,0 0-39 16,0 0-17-16,-55-3 0 15,71 56 1-15,-1 8 34 16,1 16 8-16,-1 5-6 0,-6 11-17 16,-6-3-7-16,-3-2 0 15,0-4-9-15,0-8-4 16,0-11 0-16,0-9-2 16,-8-12 1-16,0-6-42 15,-3-16-103-15,-5-14-123 16,-7-8-380-16</inkml:trace>
  <inkml:trace contextRef="#ctx0" brushRef="#br0" timeOffset="-213224.44">9755 15716 718 0,'0'0'200'0,"0"0"-192"16,0 0-8-16,0 0 22 16,0 0 64-16,0 0-63 15,-4 145-18-15,15-88-2 16,2-3-3-16,0-4 0 16,0-10-23-16,1-15-169 15,-7-19-372-15</inkml:trace>
  <inkml:trace contextRef="#ctx0" brushRef="#br0" timeOffset="-212204.49">12402 14153 113 0,'0'0'0'0,"0"0"-6"15,0 0-3-15,0 0-2 16,0 0 8-16,0 0 3 15,-22 28 52-15,17-24-18 0,-1 2 26 16,4-4-27 0,2 0 16-16,0-2-33 0,0 0 52 15,0 0 34-15,0 0-28 16,0 0 47-16,8-10-9 16,1 2-38-16,-3 0-1 15,0 4-5-15,-4 4-20 16,0 0-17-16,2 0-21 15,5 22-8-15,7 18 22 16,3 12 7-16,10 10-8 16,7 6 0-16,9 3-1 15,1 1-1-15,-1-6-6 0,-7-1-5 16,-9-4-9-16,-6-8 0 16,-8-9-1-16,-9-8-4 15,-6-8-46-15,0-17-152 16,-6-11-265-16</inkml:trace>
  <inkml:trace contextRef="#ctx0" brushRef="#br0" timeOffset="-211896.28">12427 14909 957 0,'0'0'35'0,"0"0"-33"0,0 0 46 16,31 112 12-1,-20-60 20-15,-5 8-16 0,-1 6-14 16,2 3-15-16,0 4-1 16,-1-6-17-16,4 2-8 15,-2-8-5-15,1-11-1 16,-3-9-3-16,1-15 0 15,-5-13 0-15,5-13-5 16,4 0-55-16,4-13-42 16,1-21-54-16,-9-8-79 15,-7-7-331-15</inkml:trace>
  <inkml:trace contextRef="#ctx0" brushRef="#br0" timeOffset="-211283.67">12467 14868 776 0,'0'0'70'0,"0"0"-57"16,0 0 54-16,56-102-26 15,6 88-5-15,15-2 5 16,15 7 18-16,13-4-16 16,10 1-13-16,15 6 9 15,10 0-3-15,7-4-17 16,5-2 6-16,-1-6-13 15,-1-3 10-15,-8-6-8 0,1 1-2 16,-3 3-1-16,-12 6-1 16,-20 5-2-16,-27 6 3 15,-35 4-3 1,-21-2 0-16,-17 4-2 0,-5 0-5 16,-3 0 3-16,0 0 1 15,0 4-3-15,-11 8 6 16,-2 3-6-16,4 4 1 15,4 2-3-15,1 6 0 16,1 9 0-16,1 8 2 16,2 18-2-16,-2 4 17 15,0 4-4-15,-5 1-4 16,0-5 4-16,-2-4-11 16,1-2 7-16,-6 1-9 0,-3-1 4 15,-6 1-3-15,-6-7 2 16,-15-1-1-1,-10-9 0-15,-10-3 2 0,-12-14-3 16,-2-1 1-16,-14-7-2 16,-15-7 0-16,-18-2-7 15,-19-7-1-15,-15-3 5 16,-5 0 0-16,1 0-2 16,12-7 5-16,22-3 1 15,21 6-1-15,26 4 0 16,22 0 0-16,17 0-12 15,22 0-22-15,11 5-61 16,10 4-85-16,14-9 26 0,24 0-100 16,13-10-517-1</inkml:trace>
  <inkml:trace contextRef="#ctx0" brushRef="#br0" timeOffset="-210975.49">13327 14752 859 0,'0'0'34'0,"0"0"42"16,0 0 35-1,0 0-102-15,0 0-2 0,0 0 64 16,13 164-14-16,5-81-12 15,-3-3 13-15,-1 4-23 16,-3-7-17-16,3-5-15 16,-1-1 3-16,5-6-6 15,-3-11 1-15,1-9-2 16,-5-13-1-16,-3-13-47 16,-3-6-105-16,-5-13-114 15,0-9-348-15</inkml:trace>
  <inkml:trace contextRef="#ctx0" brushRef="#br0" timeOffset="-210488.47">12919 15163 697 0,'0'0'57'15,"0"0"31"-15,0 0 16 16,0 0-67-16,0 0-18 16,0 0 24-16,-31 41 27 15,-5-9-40-15,-2 8-3 16,-6 0 7-16,1 0-14 16,5-9-8-16,11 0 3 15,9-9-11-15,15-12-3 16,3-2-1-16,0-4-10 15,26-4 10-15,14 0 3 16,11 0-1-16,11-4-1 0,8-10-1 16,2 3 0-16,6 2 0 15,-7 8 0-15,-18 1-64 16,-15 0-61-16,-21 0-68 16,-17 0-109-16</inkml:trace>
  <inkml:trace contextRef="#ctx0" brushRef="#br0" timeOffset="-210250.72">12884 15177 709 0,'0'0'264'0,"0"0"-254"16,0 0 45-1,0 0-19-15,0 0-13 0,0 0-5 16,77 85 9-16,-56-39-13 15,-4 6 7-15,-3-4-5 16,-1 6-2-16,3-4-8 16,1-1-5-16,1-9-2 15,2-4-35-15,-2-14-103 16,-3-19-174-16</inkml:trace>
  <inkml:trace contextRef="#ctx0" brushRef="#br0" timeOffset="-207465.23">15554 13702 355 0,'0'0'42'0,"0"0"-38"0,0 0 48 15,0 0 6-15,0 0-31 16,0 0-9-16,0-8 2 15,0 5-3-15,0-1 21 16,0 1 38-16,0-4 0 16,0-1-49-16,0 3-20 15,3 0 0-15,-3 4 20 16,0 1 67-16,0 0-29 16,0 0-18-16,-5 11-36 15,-15 23 0-15,-2 19 9 16,-2 9 18-16,-3 10-5 15,2 9-4-15,0 0-9 16,2 2-6-16,0-2 0 16,3-8-14-16,5-7 0 0,3-13 3 15,3-14-2-15,4-10-1 16,4-12-20-16,1-11-57 16,0-6-95-16,0-2-7 15,11-27-392-15</inkml:trace>
  <inkml:trace contextRef="#ctx0" brushRef="#br0" timeOffset="-207144.97">15249 14408 473 0,'0'0'354'0,"0"0"-320"16,0 0 3-16,0 0 21 16,0 0 44-16,-31 104-51 15,31-46-14-15,0 11-1 16,0 6 15-16,0 8-19 16,0 1 6-16,6-3-11 15,0-4-16-15,-2-5 2 16,0-6-8-16,3-7-3 15,1-9 0-15,2-12-2 16,3-12-3-16,1-12-2 0,3-12-60 16,4-2-73-16,-11-20-117 15,-5-24-267-15</inkml:trace>
  <inkml:trace contextRef="#ctx0" brushRef="#br0" timeOffset="-206370.77">15193 14323 775 0,'0'0'26'15,"0"0"-6"-15,0 0 11 16,0 0 41-16,114-36-23 15,-51 24 7-15,11-2 0 16,10 0 10-16,13 0-26 16,11 0 2-16,6 0-14 15,13-4-14-15,13-3 9 16,11-2-4-16,7-1-9 16,-2-4 0-16,-15 6 4 15,-14 1 3-15,-22 7-5 16,-27 2 10-16,-18 2-5 0,-18 5 3 15,-15 2-1 1,-13 1-6-16,-10 2-13 16,-4 0 3-16,0 0 0 15,0 0-3-15,0 0 0 0,0 0 0 16,0 0 1-16,0 0-1 16,0 14-1-16,0 13 1 15,0 4 3-15,8 14-1 16,6 5-1-16,4 12 3 15,2 4 0-15,5 6 3 16,1 2-6-16,3 3 1 16,-2-4 0-16,-5-4 7 0,-4-4-6 15,-7-9-2 1,-4-2 3-16,-5-4 4 0,-2-4-6 16,0-4 7-16,0-8-9 15,0-4-2-15,0-3 2 16,0-2 0-16,-9 7 2 15,-11 0-2-15,-14 3 0 16,-14 1-8-16,-14-8 7 16,-21-2-2-16,-15-8 3 15,-18-6-7-15,-17 2 2 16,-19-5-2-16,-20 1-2 16,-9 7 6-16,-4 2 2 15,-4 2-1-15,6 2-6 16,10 2 6-16,10 0-2 15,27-4 0-15,31-7 7 0,32-6-10 16,33-1 7-16,24-6-31 16,16-1-9-16,2 0-56 15,39 0-58-15,21 0-15 16,20-22-29-16,10-7-204 16</inkml:trace>
  <inkml:trace contextRef="#ctx0" brushRef="#br0" timeOffset="-205956.26">16163 14377 91 0,'0'0'572'15,"0"0"-556"-15,0 0 28 16,0 0 61-16,-42-119-12 16,32 100-31-16,6 5-12 15,2 5-9-15,0 4 1 16,2 3-9-16,0 2-1 16,-2 0-9-16,2 0-21 15,0 7-1-15,0 29 6 16,8 14 40-16,13 17-7 15,6 17-6-15,4 16-5 16,2 7-13-16,0 4 2 16,-6-14-14-16,-7-11 7 15,-12-15-6-15,-2-13-5 0,-6-4 0 16,0-5 1-16,0-9-2 16,0-14-3-16,0-6-47 15,0-8-80-15,0-12-91 16,-9 0-35-16</inkml:trace>
  <inkml:trace contextRef="#ctx0" brushRef="#br0" timeOffset="-205635.1">15296 14916 245 0,'0'0'606'0,"0"0"-557"16,0 0 63-16,0 0-67 16,0 0-43-16,0 0 5 15,-22 50 27-15,22 9 5 16,-4 3-10-16,-1 0-8 15,3 2 2-15,2-5-19 0,0-7 0 16,0-16-3-16,0-5-2 16,11-4-4-16,3-16-82 15,0-11-153-15,-4-2-327 16</inkml:trace>
  <inkml:trace contextRef="#ctx0" brushRef="#br0" timeOffset="-205343.04">15438 15025 300 0,'0'0'544'0,"0"0"-540"16,0 0 3-16,0 0 13 16,130-40 44-16,-94 40-33 0,-9 0-7 15,-10 0 3-15,-3 0 7 16,-5 0-2-16,-1 4 9 15,-1 15-18-15,-2 6 12 16,-1 8-1-16,-2 12 1 16,-2 3-18-16,0 2-5 15,0-5-12-15,0-8 1 16,3-4-1-16,-1-14-4 16,0-2-68-16,-2-13-43 15,0-4-77-15,0 0 9 16</inkml:trace>
  <inkml:trace contextRef="#ctx0" brushRef="#br0" timeOffset="-205183.73">15515 15182 776 0,'0'0'45'16,"0"0"-23"-16,0 0-19 16,0 0 66-16,0 0-27 15,124-19-36-15,-74 15-2 16,-2-3-4-16,-6-4-8 15,-11-3-172-15,-8-8-599 16</inkml:trace>
  <inkml:trace contextRef="#ctx0" brushRef="#br0" timeOffset="-204839.49">16292 14716 516 0,'0'0'67'0,"0"0"-7"16,0 0 76-16,0 0-43 15,0 0-15-15,0 0-18 16,4-16-12-16,-4 24-18 15,2 20 34-15,1 15 19 0,0 8-35 16,2 7-17 0,3 3-12-16,3-6 2 0,2-1-10 15,0-7-1-15,6-3-10 16,-4-6-2-16,1-3 2 16,-1-9-5-16,-1-6-59 15,-6-12-121-15,-1-8-170 16</inkml:trace>
  <inkml:trace contextRef="#ctx0" brushRef="#br0" timeOffset="-203918.29">16822 14847 767 0,'0'0'87'0,"0"0"-50"16,0 0 31-16,0 0 5 15,0 0-54-15,0 0 24 16,16-107-11-16,-28 83-4 15,-7-1 23-15,-4 6-20 0,1 1-26 16,0 8 0 0,-2 7 2-16,-1 3 2 0,-4 9-5 15,0 24-4-15,0 2 0 16,7 5 0-16,10-5-1 16,10-4-1-16,2-8-2 15,0-9 2-15,16-4 0 16,8-9 1-16,9-1 1 15,8 0 1-15,1-21 1 16,-2-9-2-16,-9-7 3 16,-6 1 1-16,-9 0-4 15,-10 14 2-15,-3 6 4 0,-1 16-4 16,0 3-2 0,4 41-2-16,6 18 2 0,1 12 55 15,3 0-27-15,1-12-14 16,2-8-14-16,-4-10 3 15,1-6-3-15,-7-4-22 16,-3-15-134-16,-1-15-170 16</inkml:trace>
  <inkml:trace contextRef="#ctx0" brushRef="#br0" timeOffset="-203429.25">16913 13602 374 0,'0'0'125'0,"0"0"-72"16,0 0 10-16,0 0 21 15,0 0 11-15,0 0-9 16,34-41-23-16,-20 44-37 15,5 19 26-15,15 10 1 16,15 9-1-16,15 2-18 16,21 2 10-16,15 8 7 15,10 3-6-15,-2 4-15 16,-6 2-8-16,-11 3-8 16,-7-6-6-16,-1-2 1 15,-8-8-2-15,-13-10-5 16,-17-11-1-16,-18-10-2 15,-14-6-12-15,-13-8-129 0,0-4-189 16</inkml:trace>
  <inkml:trace contextRef="#ctx0" brushRef="#br0" timeOffset="-203067.75">18117 14423 977 0,'0'0'89'0,"0"0"-82"16,0 0-7-16,2 153 30 15,7-79 1-15,-2 9-4 16,-1 0 16-16,1-2 10 16,-5-12 5-16,3-2-11 15,-3-7-28-15,1-1-17 16,1-7 1-16,-2-8-4 16,0-12 1-16,-2-14-4 15,0-12-46-15,0-6-101 16,-2-2 6-16,-18-30-463 0,-2-16 589 15</inkml:trace>
  <inkml:trace contextRef="#ctx0" brushRef="#br0" timeOffset="-202408.76">18114 14453 947 0,'0'0'23'0,"0"0"-22"15,197-48 1-15,-95 22 30 16,10-4 10-16,8-4-1 16,10 0 16-16,5 0 12 15,8 6-12-15,1 8-24 16,-1-1-14-16,-4 4-9 0,3 1-1 16,3-7 5-16,2 2-4 15,-5-9-1-15,-12 6-9 16,-21 1 8-16,-27 7-2 15,-26 6-2-15,-24 2 12 16,-20 4 0-16,-5 1 17 16,-5 0-13-16,2 1 3 15,0 1-21-15,0-2 2 16,0 3-1-16,2 0-4 16,5 0 2-16,3 28 7 15,-1 9 3-15,1 19-4 16,-3 15 9-16,0 16-4 15,-4 12 1-15,2 4-2 16,-3 4-4-16,3-7 0 16,5-14-6-16,-3-19-1 0,3-14 5 15,-4-12-3-15,-3-5-1 16,-3-10 0-16,-4-4-1 16,0-4 1-16,0 0 3 15,-29 0-2-15,-17 0 2 16,-25 4 2-16,-28 0-6 15,-14 1 0-15,-21-3 1 16,-18-3-2-16,-15 0 2 16,-17-4-1-16,-12-3 0 15,-7 3-8-15,1-9 4 16,-2 2 4-16,13 2-1 16,17-5 1-16,18 2 0 15,27-5-5-15,24 0-8 0,31 0-29 16,32-5 3-1,29-12-2-15,15-10-42 0,54-4-128 16,28-8-78-16,21-7 20 16,2 2-236-16</inkml:trace>
  <inkml:trace contextRef="#ctx0" brushRef="#br0" timeOffset="-202104.72">19147 14287 943 0,'0'0'27'16,"0"0"82"-16,0 0-42 16,0 0-4-16,0 0-21 15,0 0-6-15,77 54 12 16,-63 19-1-16,-5 19-4 15,1 12-23-15,0-6 0 16,-1 1-2-16,0-19-7 16,6-5-3-16,-4-4-4 0,-2 1-4 15,-2-5 1 1,-7-7-2-16,0-8-6 0,0-20-35 16,-12-15-111-16,-30-4-248 15</inkml:trace>
  <inkml:trace contextRef="#ctx0" brushRef="#br0" timeOffset="-201689">18262 14966 701 0,'0'0'16'0,"0"0"8"16,0 0 74 0,0 0-29-16,0 0-6 0,0 0 16 15,64-101-14-15,-39 95-24 16,4 4-10-16,9 2-15 16,5 0-5-16,-1 11 0 15,-4 18-2-15,-8 3-2 16,-14 5 8-16,-10 5-5 15,-6-7-3-15,0-3 3 16,-26 1-1-16,-12-8 0 16,-2-4-5-16,4-10 2 15,17-4-6-15,9-7-6 16,10 0-14-16,12 0-4 0,28-13-21 16,18-5 31-16,8 2 11 15,5 2 1 1,1 0-28-16,-7 4-84 0,-9-11-110 15,-12 2-223-15</inkml:trace>
  <inkml:trace contextRef="#ctx0" brushRef="#br0" timeOffset="-201246">19078 14811 677 0,'0'0'100'0,"0"0"-89"15,0 0 61-15,0 0 7 16,0 0-10-16,0 0 5 0,79-72-7 16,-79 45-31-1,0 1-5-15,-15 0-4 0,-12 7-2 16,-6 17-16-16,0 2-7 16,-1 0 2-16,7 15-4 15,11 8-1-15,8 2-2 16,8 3-1-16,0 4 2 15,20 3 2-15,15 2 6 16,10 3 9-16,8-1-2 16,3-3 3-16,-1-8-6 15,-7-1 8-15,-15-10-6 16,-17-3-7-16,-16 0 1 0,0-2 1 16,-23 2 5-16,-22-2-2 15,-5-3-10-15,-5-8 2 16,10-1-2-16,8 0 1 15,16-14-1-15,13-11-2 16,8-12-1-16,18-12-14 16,23-1 9-16,18-4 2 15,6 7-5-15,7 10-38 16,-12 7-85-16,-14 6-150 16</inkml:trace>
  <inkml:trace contextRef="#ctx0" brushRef="#br0" timeOffset="-196925.55">15644 15230 332 0,'0'0'108'15,"0"0"-108"-15,0 0 1 16,0 0-1-16,0 0 0 15,0 0 0-15,0 0-40 16,0 0-133-16</inkml:trace>
  <inkml:trace contextRef="#ctx0" brushRef="#br0" timeOffset="-178944.87">14742 4507 299 0,'0'0'0'0,"0"0"0"16,0 0 73-16,0 0 49 16,0 0-49-16,0 0-25 15,0 0-26-15,0 0 12 0,44-122 41 16,-26 88-9-16,-3 0-27 16,-3 1 9-16,-8 4 4 15,-4 5 17-15,0 6-19 16,0 6-4-16,0 0-9 15,-2 5 29-15,-4 4-11 16,2 1-29-16,4 2-22 16,0 0-4-16,0 0-7 15,0 0 3-15,0 0 2 16,0 0 2-16,0 0 1 16,0 0 3-16,-2 0 7 15,0 0 12-15,-11 12 4 16,-18 45-17-16,-16 32 5 15,-18 28 23-15,-8 7-14 0,-3-4-12 16,0-10 3-16,0-12-6 16,9-13-5-16,17-21-3 15,9-16 3-15,20-18-8 16,9-12 3-16,10-10-2 16,2-8-7-16,0 0-10 15,18-12-50-15,3-28-8 16,2-18-71-16,-5-10-86 15,-9-7-144-15</inkml:trace>
  <inkml:trace contextRef="#ctx0" brushRef="#br0" timeOffset="-178627.7">14102 4215 594 0,'0'0'268'0,"0"0"-268"16,0 0 0-16,0 0 41 16,0 0 200-16,0 0-166 15,4-44-72-15,44 62 25 16,18 27 22-16,23 16-13 16,18 17 1-16,9 6-4 15,15 2-8-15,12-3-3 16,4-11-10-16,5-10-4 15,-11-8-6-15,-17-12 2 16,-29-9-3-16,-28-9-2 0,-26-10 0 16,-20-6-43-16,-7-4-66 15,-2-4-75 1,3 0-110-16,2-21-473 0</inkml:trace>
  <inkml:trace contextRef="#ctx0" brushRef="#br0" timeOffset="-178148.25">18270 5091 684 0,'0'0'74'16,"0"0"77"-16,0 0 74 15,0 0-157-15,0 0-30 16,-91 140 34-16,34-54-33 0,-13 8 17 16,-12 11-5-16,-7 2-20 15,-2-1 1-15,-1 6 11 16,-1 2-7-16,-1-2 1 16,3 5-24-16,2-4-13 15,10-6 3-15,6 0-3 16,11-9 1-16,12-21-2 15,17-21-4-15,16-32-14 16,11-23-14-16,6-2-45 16,0-42-21-16,19-14-59 15,7-14-270-15</inkml:trace>
  <inkml:trace contextRef="#ctx0" brushRef="#br0" timeOffset="-177503.64">16920 5466 503 0,'0'0'554'0,"0"0"-522"0,0 0-10 15,0 0 42 1,0 0-41-16,0 0 27 0,145 40 2 15,-71 18-13-15,15 17 20 16,20 7 5-16,14 0-18 16,20-1-9-16,12-13 6 15,6-9-2-15,5-6-12 16,-2-7-6-16,-11-3-13 16,-15-8 3-16,-29-6-2 15,-32-8-2-15,-33-11 13 16,-27-4-13-16,-12-4 11 15,-5-2 12-15,0 0 7 16,0 0-18-16,0 0 2 16,0 0-9-16,0 0-7 15,0 0-6-15,0 0 2 0,0 0 0 16,0 0-3-16,0 0-4 16,0 0-1-16,0 0-3 15,0 0-5-15,0 0-4 16,0 0-8-16,0 0-3 15,2 0-12-15,-2-2 5 16,0-2-11-16,0-2-6 16,0 2 0-16,0 2 18 15,0-2-4-15,0 2-3 16,0 0 12-16,0 0 3 16,-7 2 1-16,1 0-4 15,0 0 7-15,1 0 5 16,-2 0-9-16,5 0-11 15,-3 0-28-15,5 0 5 0,0 0-2 16,0 0-11 0,0 0 17-16,0 0 24 0,0 0-32 15,0 0-44-15,-4 0-76 16,0 0-81-16</inkml:trace>
  <inkml:trace contextRef="#ctx0" brushRef="#br0" timeOffset="-152383.78">11856 3921 364 0,'0'0'284'0,"0"0"-273"15,0 0-7-15,0 0 41 16,0 0 18-16,0 0-42 16,0 0-9-16,0 0 31 15,0 0 23-15,0 0-11 16,0 0-5-16,0-1 6 16,0-9-3-16,0-4-16 15,0-4-21-15,-2-6-7 0,-2-4 11 16,-1-9 9-16,3-3-13 15,2-6-7-15,0-4 9 16,0 0-5-16,9 2 2 16,6 6-7-16,-1 10 6 15,-1 5-4-15,-2 5 4 16,2 3-1-16,3-2 0 16,5 0-8-16,5-4 0 15,5-2 4-15,7-1-4 16,2 0 0-16,4 1 2 15,-1 1-1-15,-3 8 3 16,0 0-2-16,0 2-1 16,1 4 0-16,3 0-2 0,7-2 1 15,7 0-5 1,7 0 3-16,4-1 9 0,0 2-10 16,-5-1 2-16,-2 6-2 15,1 2 5-15,-1 2-6 16,0 1 1-16,6 3-2 15,1 0 8-15,4 0-3 16,3 0 2-16,2 0-1 16,2 0-2-16,3 0 2 15,-1 3-5-15,-1 9 3 16,-6 6-2-16,-3-1-2 16,-12 4 1-16,-5 0-1 0,-8 4 2 15,-3 0 0 1,-5 4-2-16,-3 1 1 0,-3-1 2 15,-2 0-2-15,0 2 1 16,0 1 1-16,1 2-3 16,-1-1 2-16,-2 0-1 15,-2 1 0-15,0-4 0 16,-6-4-1-16,-1-4 1 16,-9-6-1-16,-1-6 3 15,-6-4-2-15,0-2-1 16,-1-2 0-16,-3-2 1 15,2 0-1-15,-2 0 1 16,0 0 3-16,0 0-4 16,0 0-6-16,0-10-42 15,-7-6-62-15,-20 0-62 0,-8-1-150 16</inkml:trace>
  <inkml:trace contextRef="#ctx0" brushRef="#br0" timeOffset="-151801.12">13651 3563 607 0,'0'0'30'0,"0"0"-19"16,0 0 91-16,0 0 26 16,0 0-61-16,0 0-27 15,6-14 5-15,9 11 22 16,1 3-9-16,-1 0-22 16,-1 0-6-16,1 13-22 15,6 13 1-15,14 4 0 16,13 4 24-16,13 1 68 15,6-2-72-15,-4 3-16 16,-6-3-2-16,1-5 9 16,-5-2-17-16,-5-6 6 0,-8-4 0 15,-11-4-1-15,-7-6 6 16,-7-2-11-16,1-4 7 16,2 0-3-1,6 0 7-15,7 0 4 0,3-14-2 16,1-6-6-16,1-8-8 15,2-12 4-15,2-17-2 16,0-19 4-16,0-20-3 16,1-8 4-16,-8 0-5 15,-6 9 0-15,-8 17-1 16,-5 15 10-16,-5 16-8 16,-5 10 8-16,0 12-9 0,2 3-2 15,-4 1-1-15,2 7-1 16,-2 2-35-16,-2 8-77 15,0 4-45-15,0 4-234 16,-18 24-273-16</inkml:trace>
  <inkml:trace contextRef="#ctx0" brushRef="#br0" timeOffset="-149412.71">11210 4060 307 0,'0'0'0'15,"0"0"67"-15,0 0 12 16,0 0-14-16,0 0 16 15,0 0 13-15,0 0 8 16,16 27-25-16,-16-27-11 16,0 0-15-16,0 0 5 15,0 0 24-15,0 0 92 0,-2 0-109 16,-8 0-58-16,4 0 29 16,-1 0-2-16,-1 0-24 15,-4-13 11-15,-1-4-1 16,-3-6-2-16,-1-1 1 15,0-4-3-15,2 3 5 16,-1-2 1-16,3 1-1 16,-5 0 1-16,1-2-10 15,-4-1 12-15,3-4-3 16,-1-7 3-16,-2-10-8 0,1-7-6 16,1-9-3-1,0 2 2-15,4 5-3 16,1 8 2-16,6 7 1 15,3 3-2-15,5-1-3 0,0-2 1 16,0-2 1-16,0-6-2 16,11-4 0-16,3 1 1 15,-1 1-2-15,0 4 2 16,3 4-2-16,-1 4-2 16,3-2 0-16,3 0 1 15,-2-1 6-15,6 0-6 16,-3-4-2-16,-2 5 2 15,2 0 2-15,-1 1-1 16,-4 4-1-16,1 1 6 16,1 2-2-16,-2 5 0 0,1 2 0 15,1 2-3 1,4 5 0-16,-1 2-1 0,1 3-1 16,1-1 1-16,5 1 0 15,6-5 0-15,4-1 1 16,5-6 0-16,-1-5 0 15,-1-2 3-15,-3-1-4 16,-3 2 3-16,-5 3-1 16,-4 5 2-16,-2 2-1 15,-2 3 2-15,-2 0-2 16,2-1-2-16,-1 4-1 16,-1-2 3-16,-4 3-3 0,1 4 1 15,-7 2 1-15,-2 6-2 16,-4 2 0-16,-3 1 1 15,-2 3 0-15,0 0-1 16,0 0-1-16,0 0 1 16,0 0 2-16,0 0-2 15,0 0 0-15,0 0-3 16,0 0 3-16,0 0 1 16,0 0-1-16,0 0-9 15,0 0-23-15,0 0-25 16,-5 3-29-1,-17 15-15-15,-7 0-3 0,-2-4-31 16,2-2-25-16,6-6 1 16,1-2-171-16</inkml:trace>
  <inkml:trace contextRef="#ctx0" brushRef="#br0" timeOffset="-148657.4">11263 1755 622 0,'0'0'0'16,"0"0"-35"-16,0 0 35 0,0 0 40 16,0 0 10-1,0 0 7-15,-6-19 0 0,6 19-9 16,0 0-8-1,0 0 41-15,0 0 176 0,0 0-226 16,0 0-29-16,0 0 3 16,22 0-1-16,21 0-3 15,15-2 13-15,8-6 6 16,5-2 7-16,2-4 4 16,-1-6-14-16,-3-2-1 15,-4-4 8-15,-11 0 2 16,-13 4-9-16,-7 5-2 15,-7-2 10-15,-5 2-6 16,-1 3 1-16,-6-2-7 16,1 5-1-16,-3-1-1 0,0 2-3 15,-4 3 0 1,0 2-4-16,-3 0 2 0,-1 4 0 16,-3 1-3-16,-2 0 4 15,0 0 6-15,0 0-3 16,0 0-1-16,0 0 2 15,0 0 2-15,0 0-7 16,0 0-2-16,0 0 2 16,0 0 5-16,0 0-11 15,0 4 0-15,-9 20 0 16,-10 16 0-16,-12 16 2 16,-6 16 2-16,-5 13 3 15,0 13-4-15,-1 6 4 16,5 0 0-16,3-10-3 0,4-10-1 15,4-12-2-15,-2-5 5 16,2-7-1-16,2-10 0 16,6-6-4-16,3-12 3 15,3-14-2-15,9-9 0 16,4-5-1-16,0-4 0 16,0 0 3-16,0 0 1 15,0 0-4-15,0 0-1 16,0 0-1-16,0 0-23 15,0 0-46-15,0 0-60 16,0 0-43-16,0 0-41 16,2 0 19-16,2 0-156 15</inkml:trace>
  <inkml:trace contextRef="#ctx0" brushRef="#br0" timeOffset="-147427.78">12119 2052 760 0,'0'0'24'15,"0"0"-24"-15,0 0 0 16,0 0 96-16,0 0 249 16,0 0-290-16,0 0-49 15,0 0 58-15,0 0-35 16,0 0-25-16,0 0-2 15,0 0 5-15,0 0-1 16,0 0 5-16,0 0 3 16,0 0 2-16,0 0-7 15,0 0 0-15,0 0-9 0,0 0 0 16,0 0 2-16,3 0-1 16,-3 0 0-16,0 0 2 15,0 0-2-15,0 0-1 16,0 0 0-16,0 0 0 15,0 0 0-15,0 0 0 16,0 0 0-16,0 0 0 16,0 0 0-16,0 0 1 15,0 0-1-15,0 0 0 16,0 0 0-16,0 0 0 16,0 0 0-16,0 0 1 15,0 0 1-15,0 0-2 0,0 0 0 16,0 0-1-1,0 0 1-15,0 0 1 0,0 0-1 16,0 0 0-16,2 0 0 16,-2 0 0-16,0 0 0 15,0 0 1-15,0 0 0 16,0 0-1-16,2 0 0 16,-2 0 1-16,0 0-1 15,0 0 0-15,0 0 0 16,0 0 1-16,0 0-1 15,0 0 0-15,0 0 1 16,2 0-1-16,2-3 0 16,1-8 0-16,3-6 2 0,4-2 0 15,-3-2-2-15,-1-3 0 16,2-1 0-16,-2-2-2 16,3-1-21-16,1 2-35 15,-1 3-23-15,-3 11-31 16,-5 12 12-16,-3 0-41 15,0 33-102-15,-7 13 97 16</inkml:trace>
  <inkml:trace contextRef="#ctx0" brushRef="#br0" timeOffset="-147248.02">12197 2082 175 0,'0'0'0'15,"0"0"-26"-15,0 0 25 16,0 0-22-16</inkml:trace>
  <inkml:trace contextRef="#ctx0" brushRef="#br0" timeOffset="-146293.18">15043 4842 875 0,'0'0'3'16,"0"0"-1"-16,0 0 27 16,0 0 16-16,0 0 19 0,0 0-20 15,0 0-32-15,0 0 25 16,0 0-4-16,0 0-15 16,0 0-8-16,0 0-1 15,0 0-2-15,0 0 1 16,0 0 1-16,0 0 1 15,0 0-4-15,0 0-2 16,0 0-4-16,0 0 0 16,0 0 0-16,0 0 0 15,0 0 3-15,0 0-3 16,0 0-2-16,0 0 1 16,0 0 1-16,0 0 0 0,0 0-1 15,0 0 1 1,0 0 1-16,0 0 4 0,0 0-2 15,0 0 3-15,0 0 3 16,0 0 6-16,0 0 3 16,0 0-5-16,0 0 2 15,0 0 1-15,0 0 7 16,0 0-5-16,0 0-9 16,0 0 12-16,0 0-13 15,0 0-2-15,0 0-3 16,0 0-1-16,0 0-2 15,0 0 4-15,0 0-2 16,0 0-1-16,0 0 1 16,0 0-1-16,0 0 4 15,0 0-5-15,0 0-8 0,0 5 7 16,0 8-1-16,8 5 2 16,1-1-1-16,5-3 2 15,-3-2-2-15,2-1 1 16,0-2-3-16,-2-5-2 15,1-4-45-15,3 0-13 16,-4-24-25-16,-6-16-176 16</inkml:trace>
  <inkml:trace contextRef="#ctx0" brushRef="#br0" timeOffset="-131542.75">15205 15905 501 0,'0'0'93'16,"0"0"-74"-16,0 0-12 15,0 0 17-15,0 0 24 16,0 0 7-16,0 0 25 16,0 0 13-16,-4 0-9 0,4 0-29 15,-2 0 71 1,-3 0-47-16,2 0-34 0,3 0-6 16,0 0-13-16,0 0-14 15,0 0-3-15,0 0-9 16,21 10 1-1,18 6 5-15,22 2 9 0,19-4-2 16,18 0 13-16,16-1-7 16,6-4-1-16,13 0-11 15,3-9 0-15,-1 0-7 16,-9 0 1-16,-16-18-1 16,-6-4 0-16,-6-10 1 0,0-6-1 15,0-4 1-15,-1 1-1 16,-2-8 0-16,-1 6 2 15,-3-1 1-15,-2 6-2 16,-5 3 0-16,-5 8 2 16,-15 0 1-16,-10 4-4 15,-18 1 6-15,-7-5-1 16,-10-5 7-16,4 2 6 16,-3-9 0-16,5 1-11 15,-4 1-5-15,2 1 1 16,-1 2-2-16,-7 4 4 15,-1-9-3-15,-7 1 6 16,-5-6-7-16,-2-18 6 16,0-10-6-16,0-18-1 15,0-12 0-15,9-3 1 0,0 5 0 16,-4 20-2-16,-5 17 2 16,0 18 0-16,0 6 0 15,-12 7-1-15,-8 3 0 16,-7-4 2-16,-6 1-2 15,-6-8 1-15,2-4 1 16,-3-5-2-16,2 4-1 16,1-2 1-16,-4 7-2 15,-1 10 2-15,-3 9-3 16,-8 6-2-16,-5 5 1 0,-4 2 1 16,-5 2 0-1,-3 2 1-15,1-2-1 0,-4 0 2 16,-1-2 1-16,-3 4 0 15,-6 0-14-15,0 4-5 16,-1 0 14-16,1 0 5 16,3 0-1-16,2 6 0 15,-4 6-2-15,-8 2-22 16,1 6 25-16,0-4 0 16,7 8-4-16,4-1 3 15,2 2-1-15,-1 6-2 16,-1 2 4-16,-5 3-2 15,2 7 4-15,2-1-2 16,0 2 0-16,4 6 0 16,2-2-4-16,1 5 6 0,9 2-2 15,7-1 0-15,8 4 2 16,5 7-2-16,1 4 0 16,4 6 1-16,3 6-1 15,4 4 3-15,13 7-3 16,9 7-2-16,9-1 0 15,0-3 4-15,21-1-1 16,16-5 2-16,7-1-6 16,12-6 4-16,2-8-1 15,4-3 5-15,1-2 0 16,-5 2-2-16,-2-12-1 16,-6 4-1-16,0-2 0 15,-4-9-1-15,-3-6 0 0,-3-13-1 16,-5-9 0-16,-4-8-2 15,3-4-47-15,7-12-50 16,-8 0-127-16,-7-39-285 16</inkml:trace>
  <inkml:trace contextRef="#ctx0" brushRef="#br0" timeOffset="-131376.06">15993 15892 845 0,'0'0'355'0,"0"0"-355"15,0 0-30-15,0 0 15 0,0 0-121 16,0 0-388-16</inkml:trace>
  <inkml:trace contextRef="#ctx0" brushRef="#br0" timeOffset="-114279.89">23126 10762 541 0,'0'0'215'0,"0"0"-215"16,0 0 47-16,0 0 2 0,0 0-22 15,0 0-25-15,0 0 1 16,0 0 3-16,-19 6 9 16,11 19 20-16,-9 10 11 15,-13 13 5-15,-8 15-16 16,-8 6-3-16,-8 7-10 16,-9 2-11-16,-3-5 9 15,-3-7-5-15,9-8-4 16,8-11-2-16,15-9-6 15,14-14 8-15,12-12-7 16,11-6-2-16,0-6 0 16,9 0 0-16,40-4 10 15,27-16 16-15,15-6-16 0,5 6 0 16,-7 4-7-16,-9 6-4 16,-11 2 2-16,-13-1-3 15,-16 5 3-15,-15 0-3 16,-17-2 3-16,-6 3-6 15,-2-6-3-15,-4 1-67 16,-24-3-35-16,-6-3-92 16,-2-7-50-16,1-1-141 15</inkml:trace>
  <inkml:trace contextRef="#ctx0" brushRef="#br0" timeOffset="-114009.81">22992 11047 455 0,'0'0'216'15,"0"0"-108"-15,0 0-24 16,0 0-5 0,0 0-4-16,0 0-44 0,7-60-18 15,-3 66-3-15,-2 25 4 16,-2 18 51-16,0 23-18 16,0 18-8-16,0 21-3 15,0 11-4-15,0 4-17 16,0-8 8-16,2-14-14 15,7-17-9-15,3-15 6 16,-8-16-5-16,-4-9 0 16,0-13-1-16,0-9-11 0,-16-9-75 15,-12-16-190-15,-13-1-510 16</inkml:trace>
  <inkml:trace contextRef="#ctx0" brushRef="#br0" timeOffset="-90572.51">12438 15284 660 0,'0'0'149'0,"0"0"-119"15,0 0 38-15,0 0-6 16,-69-111 1-16,62 87-34 16,0-2-7-16,3 0 1 0,4-6-3 15,0-8 9-15,8-6-11 16,31-4 1-16,21-2 9 15,17 4-6-15,15-1 7 16,6 12 0-16,1 8 10 16,-11 11-14-16,-5 13-3 15,-5 5-9-15,-7 0-6 16,-6 17-3-16,-3 5 5 16,-4 14 3-16,-2 9 1 15,-6 9-4-15,0 3 1 16,-6 6 2-16,-1-1-3 15,-5 0 0-15,-12 6 0 16,-3 3 1-16,-12 5-2 0,-5 0 3 16,-6-3-3-1,0 6-5-15,-19-7 4 0,-18-1-1 16,-11-4 15-16,-10-8-7 16,-11-5-4-16,-14-6 3 15,-8-12-7-15,-7-9-2 16,-6-20 2-16,7-7-6 15,6-7-2-15,7-25 0 16,10-9 2-16,7-3-10 16,11-6 1-16,12-3 8 15,13-4-2-15,15-7-3 16,16-2-4-16,4-11 0 0,35-1-5 16,13 0-12-16,9 4-14 15,-1 10-6-15,0 10-55 16,-11 11-81-16,-13 15-193 15</inkml:trace>
  <inkml:trace contextRef="#ctx0" brushRef="#br0" timeOffset="-90244.88">13500 14677 890 0,'0'0'89'0,"0"0"-63"0,0 0 86 15,0 0-30-15,0 0 22 16,-53 161-18-16,2-64-23 16,-12 11-2-16,-8 1-4 15,-14 7-14-15,-4 2-4 16,-2 12-11-16,6-3-10 15,7-4-18-15,12-20 2 16,8-17 0-16,13-15 1 16,13-23-3-16,13-20 0 15,9-10-30-15,8-18-54 16,2 0-48-16,0-41-135 16,0-26-1-16</inkml:trace>
  <inkml:trace contextRef="#ctx0" brushRef="#br0" timeOffset="-89949.13">12629 14901 943 0,'0'0'52'0,"0"0"-21"15,0 0 57-15,0 0-42 16,0 0-21-16,0 0 68 15,118 151-32-15,-51-80-20 16,11-3 12-16,9-7-15 0,7-9-15 16,6 0-7-16,-2-8 3 15,-9 0-16-15,-8-5 2 16,-15-6-5-16,-15-9 2 16,-20-3-2-16,-13-11-1 15,-11-10-27-15,-7 0-56 16,-9-10-81-16,-28-35-332 15</inkml:trace>
  <inkml:trace contextRef="#ctx0" brushRef="#br0" timeOffset="-89066.56">12105 13309 639 0,'0'0'34'0,"0"0"72"0,0 0 28 16,0 0-21 0,0 0-36-16,0 0-12 0,-2 24 5 15,-29 42-10-15,-9 14-1 16,-3 2-30-16,-1-6-3 16,2-1-18-16,-1-7 10 15,3-14-5-15,9-14-10 16,7-18 5-16,6-10-8 15,7-8 6-15,4-2-2 16,3 0-2-16,-1 0 4 16,5-2-3-16,0 0-3 15,0 0 0-15,0 0-3 0,0-14-12 16,13-26-16 0,10-10-34-16,0-4-46 0,-6-1 8 15,-3 5 20-15,-8-2 9 31,0-2 34-31,-1-6 33 0,-1-10 5 0,-4 6 2 16,0 3 9-16,-17 21 38 16,-26 20 71-16,-15 19-36 15,-15 1-7-15,-12 25 4 16,-6 18-15-16,-5 15-16 16,2 12-13-16,7 16 1 15,10 21-16-15,10 17-2 16,16 26-14-16,13 15 11 15,22 5-5-15,16 4-5 0,29-9 0 16,43-14-3-16,28-15-1 16,20-22 4-1,16-24-4-15,5-32 1 0,-2-36-1 16,0-22 1-16,-6-36 4 16,-6-44-3-16,-6-34 0 15,-7-31 0-15,-14-28 3 16,-20-24-4-16,-29-30-2 15,-39 2-3-15,-22 21 2 16,-57 28 2-16,-24 45-3 16,-11 29 3-16,2 33-2 0,1 29 0 15,5 21 0 1,13 16 1-16,9 3 0 0,15 16-1 16,9 19-4-16,13 3-8 15,8 0-54-15,9 0-29 16,9-6-64-16,9-7-97 15,0-4-189-15</inkml:trace>
  <inkml:trace contextRef="#ctx0" brushRef="#br0" timeOffset="-88808.81">12177 13122 831 0,'0'0'314'16,"0"0"-310"-16,0 0-1 0,0 0 11 16,-38 169 80-16,11-57-32 15,-15 24-36-15,-16 15-5 16,-9 9 4-16,-2-2-16 16,3-1-3-16,8-20-6 15,8-21 0-15,15-22-1 16,10-27-71-16,10-22-81 15,5-19-150-15,0-26-427 16</inkml:trace>
  <inkml:trace contextRef="#ctx0" brushRef="#br0" timeOffset="-88569.13">11301 13533 1020 0,'0'0'27'0,"0"0"26"16,0 0 4-16,0 0-48 16,65 136 41-16,4-33-18 15,20 8-7-15,23 4 14 16,12 1 10-16,7-9-19 16,2-13-22-16,-6-18-3 15,-12-14 1-15,-10-26-6 16,-14-22-13-16,-15-14-162 0,-18-13-303 15</inkml:trace>
  <inkml:trace contextRef="#ctx0" brushRef="#br0" timeOffset="-86988.38">12926 13573 525 0,'0'0'30'16,"0"0"-16"-16,0 0 58 16,0 0-5-16,0 0-27 0,0 0-25 15,4-64 7-15,21 24 24 16,4-13 14-16,8-4 3 16,5-4-13-16,3 6-10 15,0 6-9-15,0 3-5 16,1 4-11-16,3-2 1 15,7-2-6-15,9-4 0 16,4-2 8-16,8-1-5 16,6 6 4-16,6-1-3 15,5 9 4-15,6 1-4 16,5 4-1-16,1 4 1 16,0 8 1-16,-15 8 2 0,-16 6-8 15,-17 5-2-15,-16 3-2 16,-4 0 0-16,-4 0-5 15,0 0 3-15,3 0-4 16,1 0 2-16,4 9 1 16,3 1 1-16,1 8-2 15,0 4 0-15,-5 7 0 16,-5 6 4-16,-5 1 1 16,-8-2-2-16,-3-8 0 15,-5-8-2-15,-3-4-2 16,-3-6 1-16,-4-4-1 15,0-4 0-15,3 0 1 16,-4 0-1-16,3 0 0 0,-3 0 2 16,2-8-2-1,-3 0-3-15,-3 1-20 0,0 0-29 16,0-1-62-16,0-6-122 16,-7-2-313-16</inkml:trace>
  <inkml:trace contextRef="#ctx0" brushRef="#br0" timeOffset="-86104.51">14613 12821 503 0,'0'0'242'0,"0"0"-223"15,0 0-18-15,0 0 15 16,0 0 46-16,0 0-23 0,60 95-6 15,-39-61 6 1,4 2 10-16,6 2-8 0,5 2-9 16,1-4 3-16,4-2-7 15,1-8-5-15,3-6-4 16,-3-10-7-16,-2-7 5 16,-1-3-2-16,-6-7 3 15,-4-23-3-15,-5-14-3 16,-6-18 2-16,-9-14-3 15,-7-15-7-15,-2-9 1 16,0-6-4-16,-7-2-1 16,-1 7 0-16,1 14 0 15,4 18 0-15,3 25 0 16,0 20-3-16,0 19-12 0,0 5-91 16,0 0-173-16,0 7-136 15</inkml:trace>
  <inkml:trace contextRef="#ctx0" brushRef="#br0" timeOffset="-38999.96">19231 7682 696 0,'0'0'416'0,"0"0"-398"15,0 0-10-15,0 0 11 16,0 0 13-16,0 0 1 0,0 0-26 16,0 0-1-16,9 75 22 15,0-14 12-15,-1 18 11 16,2 12-28-16,-4 14 7 16,1 7-12-16,-3 2 1 15,-4-1-8 1,0-7-1-16,0-12-6 0,0-15 1 15,0-14-2-15,0-9-3 16,0-9 1-16,0-8-1 16,0-12 0-16,0-9-19 15,0-10-39-15,0-8-76 16,0-16-54-16,10-38-150 16</inkml:trace>
  <inkml:trace contextRef="#ctx0" brushRef="#br0" timeOffset="-38114.73">19363 7799 925 0,'0'0'4'15,"0"0"-3"-15,0 0-1 16,0 0 15-16,0 0 36 15,116-55 19-15,-68 60-40 16,12 7 9-16,11-1 21 16,14-1-5-16,13-6-9 0,16-4-14 15,17 0-8 1,25-12 3-16,27-12-16 0,27-6-1 16,14 2-1-16,17-1-6 15,6-1 4-15,-4 3-5 16,-10-1 0-16,-27 3 1 15,-32 4-3-15,-22 5 4 16,-23 3 1-16,-15 5 2 16,-10 2-1-16,-15 2-4 15,-18 2 1-15,-19 0 3 16,-23 2-6-16,-15-2 3 16,-10 2-3-16,-4 0 0 15,0 0 0-15,0 0 0 16,0 0 3-16,0 0-2 0,0 0-1 15,0 0 2 1,0 0-2-16,0 0 0 0,0 0 0 16,0 0-1-16,2 16 1 15,3 13 2-15,-1 4-1 16,2 12-1-16,1 5 2 16,0 4-2-16,4 6 0 15,-2 4 2-15,2 3-1 16,2-1-1-16,-4 0 0 15,3-2 1-15,-6-4-1 16,-1 0 0-16,-3-4 1 0,-2-1-1 16,0-5-1-1,0-6 0-15,-13-8 2 0,-12-8 0 16,-10 0 1-16,-15-6-2 16,-16-4 4-16,-22-4-4 15,-18-6-4-15,-23-6 2 16,-27-2-10-16,-36 0 9 15,-40 0-9-15,-35-8 10 16,-20-2 1-16,-10 4-1 16,0 6 1-16,12 0-1 15,13 0 4-15,19 24-2 16,28 2 10-16,40 5-10 16,35-2 0-16,30 2 0 15,31-4 0-15,16-2-2 0,15-10 2 16,14-4 2-16,7-5-2 15,13-6-2-15,10 1 2 16,14-1-2-16,0 0-12 16,42 0-26-16,24 0 20 15,13-7-14-15,4-1-62 16,-12 5-29-16,-11 0-58 16,-18-3-116-16</inkml:trace>
  <inkml:trace contextRef="#ctx0" brushRef="#br0" timeOffset="-37483.86">21170 7722 532 0,'0'0'113'16,"0"0"-32"-16,0 0 17 0,0 0 4 16,0 0 5-16,0 0-28 15,33-66-35-15,-33 64 6 16,0 2-2-16,0 0-14 16,0 0-29-16,0 14-5 15,0 24-6-15,0 17 6 16,0 14 15-16,0 11-1 15,2 3-3-15,-2-1 0 16,0-2-8-16,0-4 3 16,0-6-6-16,-7-8 1 15,-2-12-1-15,5-9 0 16,0-15-19-16,2-7-111 16,-3-12-72-16,-7-7-91 15</inkml:trace>
  <inkml:trace contextRef="#ctx0" brushRef="#br0" timeOffset="-37152.16">20026 7961 775 0,'0'0'29'0,"0"0"-23"16,0 0 80-16,0 0-32 15,0 0-17-15,0 0 33 16,3 18-21-16,17 22-15 0,-6 10 7 16,-4 10-2-16,-3 6-18 15,-3 2 1-15,-2-3-12 16,0-5-8-16,-2-10 4 15,6-8-6-15,-2-12-2 16,2-10-71-16,7-12-86 16,1-8-131-16,1-31-445 15</inkml:trace>
  <inkml:trace contextRef="#ctx0" brushRef="#br0" timeOffset="-36818.07">20321 8063 941 0,'0'0'8'0,"0"0"-5"16,0 0-1-16,0 0 10 15,0 0 54-15,118-10-36 16,-83 14-19-16,-6 0 15 16,-2-4-3-16,-2 0-3 15,-8 0-4-15,-1 0 10 16,-1-4-2-16,-4-2-2 15,-3 4-1-15,-6 0-13 16,-2 2-7-16,0 0 0 16,0 0-2-16,0 18 6 15,0 16-1-15,0 12 5 0,0 10-6 16,0 5-3 0,0 1 5-16,0-4-4 0,0-6-2 15,0-10 0-15,-2-8-49 16,2-12-101-16,0-17-98 15,-5-5-379-15</inkml:trace>
  <inkml:trace contextRef="#ctx0" brushRef="#br0" timeOffset="-36648.96">20481 8282 1016 0,'0'0'5'16,"0"0"-5"-1,0 0-2-15,0 0 2 0,145-7 0 16,-72 7-3-16,8-1-53 16,1-16-50-16,-11-16-151 15</inkml:trace>
  <inkml:trace contextRef="#ctx0" brushRef="#br0" timeOffset="-36022.32">21964 7947 745 0,'0'0'27'15,"0"0"-20"-15,0 0 41 16,0 0-5-1,0 0 23-15,0 0-23 0,-6 0 20 16,12 11-40-16,2 3 3 16,-4 2-13-16,-4 3-2 15,0-1-7-15,0 0 0 16,-12 0-1-16,-17-3 2 16,-8-3-3-16,-9-5 2 0,-4-5-2 15,3-2 2-15,9 0-4 16,15-16 1-16,9-12-1 15,14-4 0-15,0-4-7 16,18 5 7-16,13 8-4 16,0 6 4-16,3 13 1 15,1 4 4-15,-2 0 16 16,5 28 3-16,0 10 2 16,-7 11-8-16,-6 5-5 15,-14-2-2-15,-9-4-11 16,-2-3 0-16,-7-7 7 15,-19-3-7-15,-15-3 8 16,-1-5-3-16,-7-9 4 0,5-9-4 16,8-9-4-16,9 0 0 15,17-17 4-15,10-17-5 16,0-2-11-16,21 6-5 16,10 9 7-16,3 11 5 15,-3 10 3-15,2 0 0 16,-2 25 1-16,1 8 0 15,-3 7 0-15,-2 1 1 16,-5-8-3-16,-2-6-16 16,-2-11-74-16,0-12-102 15,1-4-158-15</inkml:trace>
  <inkml:trace contextRef="#ctx0" brushRef="#br0" timeOffset="-35482.36">22671 8045 631 0,'0'0'56'0,"0"0"-22"16,0 0 41-16,0 0-23 15,0 0 25-15,91-123-46 16,-89 95 23-16,-2 1-21 16,0-2 12-16,-4 7-14 15,-13 5-22-15,1 2 2 16,1 5 20-16,3 6-23 0,3 2-1 16,5 2-4-16,-3 0-3 15,2 2-3-15,1 16 2 16,-3 5 1-16,7 9 0 15,0 2 1-15,0 3 7 16,0 6 1-16,3-1-3 16,13 2 2-16,-1-2 0 15,3-1 1-15,-1 1 5 16,1-7-1-16,-7 1-1 16,-6-6-3-16,-5-3-1 0,-3-7-1 15,-23-4-1 1,-10-8 3-16,-4-8-2 0,0 0-4 15,5-18 2-15,10-16-3 16,11-12-2-16,12-10 0 16,2-4-2-16,23 3 2 15,14 7-7-15,1 7 3 16,-9 11-20-16,-9 16-61 16,-15 5-107-16,-5 4-256 15</inkml:trace>
  <inkml:trace contextRef="#ctx0" brushRef="#br0" timeOffset="-34598.86">19470 8646 302 0,'0'0'394'16,"0"0"-375"-16,0 0 21 16,0 0 35-16,0 0 10 15,0 0-18-15,0 0 2 16,15 30-26-16,-23 1 16 15,-21 11 18-15,-10 12-38 16,-7 6-3-16,-4 2-21 0,2 1 2 16,3-4-3-1,3-5-12-15,6-1-2 0,7-7 4 16,2-3-4-16,0-6-2 16,3-3-69-16,-3-8-99 15,3-16-188-15</inkml:trace>
  <inkml:trace contextRef="#ctx0" brushRef="#br0" timeOffset="-34252.2">18366 9293 1021 0,'0'0'44'0,"0"0"-34"15,0 0 33-15,0 0-27 16,0 0 20-16,0 0 13 16,25 160-22-16,-16-84 13 15,-7 2-5-15,-2 0-6 16,0 0-16-16,0-5-10 15,0-3 7-15,0-2-8 16,0-5-1-16,0-10-1 16,0-9 0-16,0-14-11 15,0-10-50-15,9-11-83 16,-2-9-97-16,-5-12-183 16</inkml:trace>
  <inkml:trace contextRef="#ctx0" brushRef="#br0" timeOffset="-33524.81">18289 9471 941 0,'0'0'19'0,"0"0"-12"0,0 0 51 15,0 0-30 1,0 0 28-16,145-36-21 0,-76 36-14 15,15 0 26-15,16 0 6 16,14 0-5-16,15 0-10 16,17 0-12-16,6 0-5 15,16 0-9-15,6 0-3 16,-3 0-4-16,-11 0 1 16,-19 0-5-16,-18 0 8 15,-21-3 1-15,-9-7 1 16,-14 1 11-16,-15 0-1 15,-15-1-9-15,-15 6-4 16,-19 1-4-16,-8 1-1 16,-7 2-3-16,0 0-2 15,0 0 2-15,0 0-6 0,0 0 6 16,-7 11 9-16,-4 1-2 16,4-2 0-16,3 4-6 15,1 3 0-15,3 5 9 16,0 4-8-16,0 3 1 15,0 4 2-15,0 1-1 16,3-1 3-16,1 4-6 16,1 1 1-16,0 0 9 15,-1 2-9-15,0 2-2 16,3-1-2-16,-3-2 2 16,1-2 7-16,-5-3-7 15,0-5-1-15,0-2 1 0,-20-1 0 16,-11-6 4-16,-9 0-4 15,-10-6-2-15,-10-4 2 16,-11-4-1-16,-14-2-4 16,-19-1 5-16,-35 0-2 15,-43 1-8-15,-43 2 5 16,-36 3-15-16,-22-6 0 16,2 3 13-16,37-1 7 15,56-1 9-15,61 1-6 16,65 0-3-16,37 4 0 15,25 5-8-15,21 0-67 16,45-1 32-16,34-10-38 16,29-3-63-16,12 0-63 0,-12-22-149 15</inkml:trace>
  <inkml:trace contextRef="#ctx0" brushRef="#br0" timeOffset="-33068.58">19583 9334 439 0,'0'0'77'16,"0"0"17"-16,0 0 64 16,0 0-38-16,0 0-18 15,0 0-25-15,-2-41-50 16,-5 41-16-16,-2 23-1 15,2 10 9-15,1 8 8 16,6 7 2-16,0 8-8 16,0 11 15-16,6 4-6 15,6 2-7-15,1-3-9 16,-2-5-3-16,-2-9-10 0,-4-6 1 16,-3-6-2-16,0-10 0 15,-2-8-1-15,0-8-41 16,0-10-79-16,-4-8-160 15,-17 0-602-15</inkml:trace>
  <inkml:trace contextRef="#ctx0" brushRef="#br0" timeOffset="-32725.39">19033 9676 294 0,'0'0'604'15,"0"0"-589"-15,0 0 85 16,0 0-57-16,0 0-42 15,0 0 8-15,0 37 23 16,2 6-2-16,0 4-5 16,0 1 3-16,6 2-10 0,-2-1-7 15,3-3-11 1,-1-8 1-16,2-6-1 0,-2-8-44 16,-1-15-197-16,-2-9-485 15</inkml:trace>
  <inkml:trace contextRef="#ctx0" brushRef="#br0" timeOffset="-32054.56">21085 8478 407 0,'0'0'131'15,"0"0"-106"-15,0 0 63 0,0 0 2 16,0 0-40-16,0 0-1 15,35-27 7-15,-24 46-13 16,1 21 11-16,-3 16 8 16,-1 16-23-16,4 15-15 15,-1 9 7-15,7 4-8 16,1 3-7-16,8-5 10 16,2-8-11-16,0-9-11 15,-4-14 0-15,-3-13-2 16,-8-14-2-16,-8-12-12 15,-6-9-67-15,0-19-127 16,0-2-151-16</inkml:trace>
  <inkml:trace contextRef="#ctx0" brushRef="#br0" timeOffset="-31678.31">21285 9328 637 0,'0'0'64'0,"0"0"59"0,0 0-16 15,0 0-33-15,0 0-11 16,0 0-33-16,0 12-10 15,0 8-8-15,0 13 27 16,0 11 2-16,4 7-15 16,2 8 5-16,0 1 2 15,3 1-4-15,-5-4-1 16,-2-7-14-16,0-4-5 16,-2-8-3-16,0-5-5 15,0-7 1-15,0-10-2 16,0-6-3-16,0-10-63 15,0 0-98-15,0-16-68 16,0-26-340-16</inkml:trace>
  <inkml:trace contextRef="#ctx0" brushRef="#br0" timeOffset="-30187.95">21318 9350 746 0,'0'0'39'15,"0"0"6"-15,0 0 26 16,0 0-31-16,0 0 15 0,118-12-9 16,-78 12 10-1,16 0-1-15,16 0-12 0,18-1-5 16,14-8-13-16,18-1-7 15,12 2 0-15,7 2-6 16,-2 2-1-16,-9 4 2 16,-17-1-7-16,-17-2 4 15,-22 0 0-15,-14-3 5 16,-13 1 0-16,-14 3 0 16,-8 0 1-16,-15 2-5 15,-4 0-9-15,-6 0 6 16,0 0 3-16,0 0-5 15,0 0 4-15,0 0-7 16,0 0 2-16,-4 0 2 16,2 0-3-16,2 0 2 0,0 0-4 15,0 0-2 1,0 0 0-16,0 0 0 0,0 0-1 16,0 0 1-16,0 0-1 15,0 4 1-15,0 7 0 16,0-5-1-16,0-4 1 15,0 1-1-15,0-1 1 16,0-2 0-16,0 0 1 16,0 0 1-16,0 0 0 15,0 0-1-15,0 0 4 16,0 0-3-16,0 0 3 16,0 0-2-16,0 0-3 15,0 0 2-15,0 0-2 0,0 0 3 16,0 0-6-16,0 0 3 15,0 0 0-15,0 0 0 16,0 0 0-16,0 0 4 16,0 0-4-16,0 0-1 15,0 0 1-15,0 0 0 16,0 0 1-16,0 0-1 16,0 0-1-16,0 0 0 15,0 0 0-15,0 0 1 16,0 0-1-16,0 0 3 15,0 0-1-15,0 0-1 16,0 0 1-16,0 0-1 16,0 0 0-16,0 0 1 15,0 0-1-15,0 0 0 0,0 0 0 16,0 0-1-16,0 0 2 16,0 0-1-16,0 0 0 15,0 0-1-15,0 0 1 16,0 0 1-16,0 0-1 15,0 0 0-15,0 0 1 16,0 0-1-16,0 0 0 16,0 0 0-16,0 0 1 15,0 0-1-15,0 0 0 16,0 0 0-16,0 0 2 16,0 0-2-16,0 0 0 15,0 0 2-15,0 0-2 0,0 0 1 16,0 0-1-16,0 0 0 15,0 0 0-15,0 0-3 16,0 0 3-16,0 0 0 16,0 0 0-16,0 0 2 15,0 0-1-15,0 0-1 16,0 0-3-16,0 0 2 16,0 0 1-16,0 0 0 15,0 0 0-15,0 0-1 16,0 0-1-16,0 0 1 15,0 0-1-15,0 0 2 0,0 6-1 16,-2 2-3 0,2 6 3-16,-2 3 2 0,2 10-1 15,0 5 0-15,0 11 0 16,0 5 0-16,0 4 0 16,0 4 0-16,0-3 1 15,0-8-1-15,0-5 0 16,0-8 0-1,0-5 1-15,0-8-2 0,0-4 0 16,0-5 1-16,0-3-1 16,-8-1 1-16,-24 0 0 15,-10-3 0-15,-16-3 0 16,-10 0-10-16,-15 0 0 16,-11 0 7-16,-11-3-3 15,-10-4-3-15,-10-4 7 16,0 2 1-16,0 0 1 0,0 1 0 15,10 7 0-15,3 1 0 16,16 0-2-16,14 0 0 16,13 0 0-16,11 12 2 15,9-1-3-15,4 1 1 16,8-2-6-16,7-3-20 16,12-3-17-16,14-4-13 15,4 0 3-15,0 0-25 16,27-15-104-16,13-3 24 15,11-4-39-15,3 0-96 16</inkml:trace>
  <inkml:trace contextRef="#ctx0" brushRef="#br0" timeOffset="-29742.14">21985 9169 402 0,'0'0'230'16,"0"0"-207"-16,0 0 124 15,0 0-81-15,0 0-23 16,0 0-14-16,2 9-9 16,-2 25 75-16,0 8-36 15,2 5-27-15,7 6 0 16,3 1-2-16,-4 3-6 15,-1-1-4-15,-3-1-2 16,1-2-6-16,-3-7-8 16,-2-6-4-16,0-8 1 0,0-5-1 15,0-5-21-15,0-8-90 16,0-9-98-16,0-5-209 16</inkml:trace>
  <inkml:trace contextRef="#ctx0" brushRef="#br0" timeOffset="-29464.57">21484 9515 825 0,'0'0'65'15,"0"0"-62"-15,0 0 7 16,0 0 33-16,0 0 7 16,21 103-11-16,-15-64-19 15,-2-1-4-15,-1-7-3 16,5 0-10-16,-4-7-3 16,0-4 0-16,-1-3-17 15,0-11-151-15,1-6-152 16</inkml:trace>
  <inkml:trace contextRef="#ctx0" brushRef="#br0" timeOffset="-29164.99">21702 9538 801 0,'0'0'21'15,"0"0"-19"-15,0 0 25 16,0 0-7-16,113-9 14 15,-86 5-22-15,-9 4 25 16,-9 0 3-16,-5 0 10 16,-2 0-32-16,-2 0 0 15,0 1-5-15,2 16 10 16,-2 9 5-16,6 4-12 16,-4 2-5-16,0 5 0 15,-1-4-3-15,-1 3-8 0,0-2 0 16,0-4 0-1,0-3 0-15,0-9-41 0,-7-7-112 16,-10-11-38-16,2 0-162 16</inkml:trace>
  <inkml:trace contextRef="#ctx0" brushRef="#br0" timeOffset="-29009.6">21719 9689 808 0,'0'0'14'0,"0"0"-10"16,0 0-4-16,0 0 11 16,116 0-6-16,-74 0-5 0,-1 0-21 15,-3-8-116-15,-7-14-152 16</inkml:trace>
  <inkml:trace contextRef="#ctx0" brushRef="#br0" timeOffset="-28747.11">22290 9458 809 0,'0'0'30'16,"0"0"-15"-16,0 0-4 15,0 0 7-15,0 0 59 16,0 0-25-16,17 117 9 0,-17-74-6 15,0-2-28-15,4-3-8 16,-4-9-8-16,2 1-10 16,-2-8 2-16,1-7-3 15,2-5-2-15,-3-6-29 16,2-4-171-16,3-7-177 16</inkml:trace>
  <inkml:trace contextRef="#ctx0" brushRef="#br0" timeOffset="-28274.53">22712 9551 512 0,'0'0'64'16,"0"0"17"-16,0 0 37 15,0 0-41-15,0 0-31 16,0 0-31-16,-25-34 13 16,13 20-7-16,1 1-1 15,-4 5 23-15,-5 8-30 16,-9 0-9-16,-4 8-2 0,-1 14-3 16,0 3 1-1,10-1 0-15,10-3-5 0,12-4 4 16,2-3-2-1,5-8-6-15,21-4 9 0,11-2 4 16,0 0-1-16,-1-16 3 16,-7-4-6-16,-12-2 5 15,-7 6-2-15,-6 4-3 16,-4 6 11-16,0 6 1 16,0 0 6-16,0 9-18 15,0 27 0-15,2 11 33 16,0 8-2-16,3 2-1 15,-1-5-8-15,-2-8-13 16,0-8-4-16,-2-5-1 16,0-9-4-16,0-8-48 0,0-14-209 15</inkml:trace>
  <inkml:trace contextRef="#ctx0" brushRef="#br0" timeOffset="-26793.26">23190 8463 634 0,'0'0'21'16,"0"0"-17"-16,0 0 97 16,0 0-47-16,0 0-31 15,0 0-4-15,0-14-1 0,0 14 35 16,0 0 10-16,0 0-10 15,9 0-13-15,3 0-19 16,0 0-6-16,7 13 12 16,8 18-11-16,4 10-2 15,6 12-1-15,8 9 1 16,-3 10-2-16,3 2 8 16,-6 0-5-16,0-6 4 15,-8-12-11-15,-9-10-4 16,-6-16-4-16,-7-9-1 15,-9-11 0-15,0-6-100 16,-5-4-166-16,-22-18-356 16</inkml:trace>
  <inkml:trace contextRef="#ctx0" brushRef="#br0" timeOffset="-26540.49">23424 8951 752 0,'0'0'3'0,"0"0"63"15,16 137 20-15,-10-75 25 16,-1 1-38-16,-5 2-25 16,0-3-4-16,0-6-10 0,0-6-15 15,0-6-13 1,0-10-6-16,0-9 1 0,5-7-1 15,1-9-12-15,1-3-98 16,-7-6-147-16,0 0-185 16</inkml:trace>
  <inkml:trace contextRef="#ctx0" brushRef="#br0" timeOffset="-25887.97">23514 8932 784 0,'0'0'10'0,"0"0"1"16,0 0 34-16,115-57-9 16,-82 51 17-16,6 0-3 0,9 0 7 15,15 0-10-15,17-2-4 16,14 0-21-16,8-1 0 15,10 0-10-15,2-3 3 16,-8 0-2-16,-8 1-3 16,-18 5-5-16,-24 4 4 15,-22-1 2-15,-21 3 4 16,-9 0 6-16,-4 0-2 16,0 0-4-16,0 0-11 15,0 0-3-15,0 0 2 0,0 0 0 16,0 0-3-1,0 0 0-15,0 0-3 0,0 5-1 16,0 20 3-16,4 9 1 16,2 12 2-16,-4 8-1 15,0 8 4-15,2 4-2 16,1 1-1-16,3-3-1 16,4-2 4-16,5-2-4 15,4-6 1-15,-3-3 0 16,-1-7 3-16,-6-8-5 15,-4-6 0-15,-7-8 1 16,0 0-1-16,-4-2 1 16,-30 0 3-16,-13 0-1 0,-13-2 2 15,-11-6-4-15,-7-3 0 16,-5-4-1-16,-3-3-6 16,-8-2 5-16,-13 0-4 15,-7 0 1-15,-9 1-4 16,1 6 8-16,7 1 0 15,14 4 0-15,21 0 0 16,24-2-1-16,23 1-52 16,15-4-56-16,18 1-51 15,0-8-98-15,41 0 4 16</inkml:trace>
  <inkml:trace contextRef="#ctx0" brushRef="#br0" timeOffset="-25582.36">24208 9013 793 0,'0'0'38'16,"0"0"-5"-16,0 0 124 15,0 0-98-15,0 0-44 16,0 0-7-16,0 3 0 15,0 44 77-15,0 12-16 16,0 9-17-16,0 6-25 16,0 0-11-16,0 2-1 15,7-3-8-15,2-11 2 16,0-10-8-16,0-12-1 0,0-13 0 16,-4-10-7-16,-1-5-48 15,-4-8-97-15,0-4-91 16,0-10-200-16</inkml:trace>
  <inkml:trace contextRef="#ctx0" brushRef="#br0" timeOffset="-25217.89">23703 9346 828 0,'0'0'25'0,"0"0"-4"16,0 0 23-16,0 0-1 16,127-32-3-16,-92 30 0 15,-1 0-2-15,-5 2-8 16,-5 0-4-16,-6 6-15 16,-9 21-7-16,-9 6 6 15,0 8-10-15,-9 0 4 16,-17-2-2-16,-3-5-1 15,-2-6 1-15,4-6-2 16,6-8 1-16,11-8 3 16,7-6-4-16,3 0-5 0,15 0-15 15,21-6-2 1,9-4 16-16,1 1-21 0,-1 4-17 16,-5-1-58-16,-4-2-83 15,-9-8-159-15</inkml:trace>
  <inkml:trace contextRef="#ctx0" brushRef="#br0" timeOffset="-24765.02">24175 9354 639 0,'0'0'39'15,"0"0"-11"-15,0 0 34 16,0 0-8-16,0 0 10 0,0 0 13 15,0-20 35-15,0 12-57 16,-3-4-35-16,-5-1-12 16,-4 5 1-16,2-1-6 15,-3 3 7-15,1 4-4 16,1 2-6-16,-3 0 1 16,3 0-1-16,-1 6 0 15,0 11-7-15,5 0 7 16,5 4-3-16,2 5 3 15,0 1 0-15,18 4 1 16,10-3 1-16,7-1 5 16,-2-4 4-16,-2-1-9 15,-11-5 5-15,-9 2-4 16,-8-5-1-16,-3 0 0 0,-7 0 1 16,-24 0 12-16,-8-6-14 15,-1-4 0-15,1-4 7 16,7 0-8-16,8 0 0 15,13-14 0-15,11-15-2 16,0-6-17-16,24-9-27 16,17-5-7-16,7 1-29 15,-1 2-49-15,-9 4-202 16</inkml:trace>
  <inkml:trace contextRef="#ctx0" brushRef="#br0" timeOffset="-20473.79">13560 11141 821 0,'0'0'23'16,"0"0"-21"-16,0 0-1 15,0 0 9-15,0 0 26 16,139-48 30-16,-62 44-22 16,8 2-1-16,1 2 9 15,7 0-8-15,-1 0-14 16,11 12 1-16,11 10-10 16,9 6-2-16,10 8-2 15,14 5 7-15,16 11-2 16,15 2 0-16,19 6-10 0,9 7 1 15,6 13-8-15,2 7 6 16,-12 5-3-16,-17-1 2 16,-19-5-10-16,-31-10 0 15,-27-1 3-15,-21-7-3 16,-25-6 0-16,-13-2 0 16,-11-2 6-16,-7 4-5 15,-5 6 5-15,1 5-5 16,-2 5 0-16,4 2-1 15,0 0 3-15,4 0-9 16,-2-4 12-16,-2-1-6 16,-2-7 0-16,-6-5 1 15,-6 2-1-15,-7 1 0 16,-2-3 1-16,-4-2-3 0,-2 6 2 16,0-3 0-16,0 2 2 15,0 7-1 1,0-5-1-16,0-2 0 0,-16-4 0 15,-7-6 1-15,-6-8 1 16,-4-6-2-16,-9-8 3 16,-7-5-2-16,-8-4 4 15,-9-3-3-15,-9-3-1 16,-8-5 6-16,-6-6-6 16,-7-2 5-16,-4-5 2 15,-10-1-7-15,-9 0 2 16,-15 0-3-16,-11 0 1 0,-6 0-3 15,-5-8 3-15,-1-9-2 16,-1-6 2 0,2-3 3-16,7-6 2 0,7-1 11 15,13-6-10-15,10-1 0 16,14 0-3-16,7-4-4 16,3-2 0-16,0-2 0 15,7-1 0-15,1 4-1 16,5-1 2-16,-1 1-2 15,-2-5 1-15,-6-6-2 16,0-10 4-16,1-9-2 16,13-7 1-16,8-8 1 0,13-12-1 15,9-10 2 1,11-5-2-16,10 3 3 0,6 9-4 16,0 11 1-16,1 5 2 15,0 0-3-15,-3-2 2 16,-1-6 3-16,4-9-5 15,-4-15 0-15,0 1-1 16,1 13 2-16,0 25-1 16,-2 34 0-16,5 21-2 15,6 19 2-15,7 4-16 16,6 4-24-16,0 11-61 16,11 26-116-16,20 0-61 15,9-7-394-15</inkml:trace>
  <inkml:trace contextRef="#ctx0" brushRef="#br0" timeOffset="-13515.75">23298 11141 154 0,'0'0'0'0,"0"0"-61"15,0 0 61 1,0 0 88-16,0 0 29 0,0 0-102 16,0 0 235-16,-121 44-132 15,94-53-41-15,-4-2-6 16,-2 3-12-16,-6 2-28 16,-5 6-9-16,-10 0-11 15,-12 0-6-15,-7 17 1 16,1 0 4-16,11-3-10 15,22-1 9-15,16-7-7 16,17-5-4-16,6-1 0 16,0 0 2-16,0 0 11 0,31-7 26 15,27-23-3 1,24-7-9-16,10-7-12 0,-1 2-7 16,-7 8 5-16,-14 10-9 15,-12 13 7-15,-12 11-1 16,-6 0 3-16,-3 21-2 15,-4 15-5-15,-4 1 2 16,-5 4 3-16,-6-7-9 16,-14-6 5-16,-4-1-5 15,-31-2 0-15,-40 5 10 16,-27 2-7-16,-30-1 0 16,-9-6-1-16,-1-4-2 15,8-7 0-15,28-9 2 16,33-2 1-16,36-3-2 15,23 0-1-15,10 0-1 0,33 0-2 16,44-21 2-16,34-7 1 16,25 0 6-16,7 6-5 15,-1 13 0-15,-1 4 0 16,-10 5 0-16,-13 0 5 16,-22 13-1-16,-38-1-4 15,-27-5 0-15,-24 2 1 16,-12 2 0-16,-55 7 1 15,-46 12 8-15,-44 6 0 16,-28-1-8-16,-16-4-2 16,0-14 0-16,0-7-1 15,16-8 1-15,30-2-1 0,40 0 2 16,45 0 5-16,43 0-7 16,20 0-4-16,67-12-7 15,42-18 11-15,41-12 1 16,23-6 3-16,12 8-2 15,0 9 0-15,0 16-1 16,-13 7-1-16,-21 8 2 16,-28 0-2-16,-41 0 0 15,-37 0-1-15,-27 0 1 16,-18 0 0-16,-25 8 4 16,-49 7-1-16,-37 6 1 15,-40 2 0-15,-21 0-1 16,-15-4-3-16,-11-1 0 15,-3-7 0-15,11-7 0 16,26-2 0-16,36-2 8 0,51 0-5 16,45 0 0-16,35 0-3 15,75-14-13-15,47-22 13 16,44-4 0-16,27-3-1 16,0 13 1-16,-9 14 6 15,-11 10-6-15,-22 6 1 16,-25 0 0-16,-25 14-1 15,-29 2-3-15,-27 0-2 16,-21-4-21-16,-20-2-26 16,-7 4-13-16,-20 3-39 0,-42 1 14 15,-30-7-172-15</inkml:trace>
  <inkml:trace contextRef="#ctx0" brushRef="#br0" timeOffset="-13346.08">22716 11855 1146 0,'0'0'3'0,"0"0"-3"16,0 0-14-16,0 0 5 15,0 0-262-15</inkml:trace>
  <inkml:trace contextRef="#ctx0" brushRef="#br0" timeOffset="173622.89">15259 3734 306 0,'0'0'0'0,"0"0"-6"16,0 0-52 0,0 0 58-16,0 0 31 0,0 0-12 15,0 0 22-15,0 0 61 16,26 15-59-16,-31-7 11 16,3-3-10-16,0-1-9 15,0-4-10-15,2 0 10 16,0 0 38-16,0 0 0 15,0 0-8-15,0 0 2 16,-2 0-13-16,2 0-10 16,-2 1-13-16,2-1-15 15,0 0-11-15,0 0 0 0,0 0-4 16,0 0-1-16,-3 0 1 16,3 3-1-16,0-3 0 15,0 0 0-15,0 0 0 16,0 0 1-1,0 0-1-15,0 0-1 0,0 0 0 16,0 0-10-16,0 0-12 16,0 0-24-16,0 0-16 15,0 0-36-15,0 0-117 16,-2 0-233-16</inkml:trace>
  <inkml:trace contextRef="#ctx0" brushRef="#br0" timeOffset="191669.31">11315 3377 132 0,'0'0'5'16,"0"0"-5"-16,0 0 0 15,0 0-3-15,0 0 3 16,0 0 32-16,0 0 25 16,0 0-48-16,-74 5-9 15,70-5 0-15,-3-5 1 16,3-5 4-16,-1-5-5 0,-2-5-9 16,1-8-23-1,-3-7 2-15,3-8 11 0,0 1-51 16</inkml:trace>
  <inkml:trace contextRef="#ctx0" brushRef="#br0" timeOffset="194161.99">15893 5456 132 0,'0'0'57'15,"0"0"-54"-15,0 0 36 16,0 0-2-16,0 0-19 16,0 0 1-16,0 0-13 15,-15-3-5-15,13 3-1 16,2 0 0-16,-2 0 1 15,-1 0 0-15,3 0-1 0,0-3 5 16,0 3-5-16,0-2-1 16,0 2 1-16,0 0-7 15,0 0 1-15,0 0-3 16,0 0-8-16,0 0 4 16,0 0-8-16,0 0-4 15,0 0-7-15,0 0-51 16</inkml:trace>
  <inkml:trace contextRef="#ctx0" brushRef="#br0" timeOffset="198696.39">11272 4239 747 0,'0'0'44'0,"0"0"-30"16,0 0 45-16,0 0-22 16,0 0-10-16,0 0-8 15,0 0-10-15,0 0-8 16,-62-41-1-16,49 11-1 16,1-11-9-16,8-16-11 15,4-9-30-15,0-14-23 16,2-15-8-16,4-8-18 15,0-10 6-15,-6 2-70 16,0 7-105-16</inkml:trace>
  <inkml:trace contextRef="#ctx0" brushRef="#br0" timeOffset="199319.67">12177 1716 166 0,'0'0'63'15,"0"0"17"-15,0 0 1 0,0 0-15 16,0 0-11 0,0 0-4-16,9-8-11 0,-9 7-8 15,0 1-8-15,0 0 13 16,0 0-9-16,0 0 3 16,0 0-5-16,0 0-10 15,0 0-1-15,0 0 2 16,0 0-5-16,0 0 9 15,0 0-8-15,0 0 9 16,0 0-2-16,0 0-5 16,0 0 0-16,0 0 3 15,0 0-10-15,0 0 11 16,0 0-7-16,0 0-2 0,0 0-2 16,0 0-8-16,0 0 1 15,0 0 2-15,0 0-2 16,0 0 2-16,0 0-3 15,0 0 0-15,0 0 0 16,0 0 1-16,0 0 0 16,0 0 1-16,0 0-2 15,0 0 0-15,0 0-2 16,0 0 3-16,0 0-4 16,0 0 3-16,0 0-9 15,0 0-1-15,0 0-23 16,0 0-25-16,2 0-40 15,9 0-81-15,3-3-13 16,-3-3-165-16</inkml:trace>
  <inkml:trace contextRef="#ctx0" brushRef="#br0" timeOffset="199593.4">12199 2083 454 0,'0'0'13'0,"0"0"-11"0,0 0 15 15,0 0 63-15,0 0-17 16,0 0-46-16,0-74-7 15,0 74-10-15,0 0-1 16,0 0-36-16,0 0-85 16,10 0-67-16</inkml:trace>
  <inkml:trace contextRef="#ctx0" brushRef="#br0" timeOffset="200212.34">15314 5223 472 0,'0'0'14'0,"0"0"36"15,0 0 23-15,0 0-9 16,0 0-12-16,0 0-31 16,0 0-14-16,0 0 17 15,0 0-15-15,0 0 0 16,0 0 4-16,0 0-9 16,0 0 5-16,0 0-1 15,0 0 0-15,0 0-1 16,0 0 1-16,0 0-1 0,0 0 0 15,0 0-3-15,0 0-1 16,0 0-3-16,0 0 0 16,0 0-1-16,0 0 1 15,0 0-2-15,0 0-2 16,0 0 0-16,0 0-3 16,0 0-3-16,0 0 2 15,0 0 1-15,0 0-11 16,0 0-7-16,2 0-24 15,-2 0-2-15,0 0-7 16,3 0-37-16,-1 0-76 16,-2 0-88-16</inkml:trace>
  <inkml:trace contextRef="#ctx0" brushRef="#br0" timeOffset="213430.98">11720 13874 319 0,'0'0'0'0,"0"0"0"16,0 0 31-16,0 0 75 15,0 0-16-15,0 0-32 16,0 0 59-16,9 4 4 16,-9-4-46-16,0 0-14 15,0 0-7-15,0 0-22 0,0 2-23 16,0 1-7-16,0-3-2 16,0 1-3-16,2 5-23 15,9 4-53-15,7 6 3 16,11 7-38-16,0 2-151 15</inkml:trace>
  <inkml:trace contextRef="#ctx0" brushRef="#br0" timeOffset="-202392.29">24929 8537 191 0,'0'0'0'0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09T07:59:34.0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13287 7720 372 0,'0'0'57'0,"0"0"72"15,0 0-55-15,0 0-17 16,0 0 0-16,0 0-8 16,0 0-7-16,-3 0-2 15,3 0 0-15,0 0 3 0,-2 0 7 16,2 0 2-16,-3 0-8 15,3 0-16-15,0 0-9 16,-2 0-6-16,2 0-4 16,0 0-3-16,0 0 0 15,0 0-3-15,0 0 3 16,0 0 1-16,0 0-1 16,0 0 0-16,5 0-1 15,15 6 3-15,11 4 19 16,13 1-4-16,10-2 2 15,13-1-11-15,11 2 1 0,14-2-3 16,14-2-3-16,14 0 2 16,13 3-7-16,15-4 7 15,6 3-4-15,9 0-2 16,2 0 0-16,-1-2-5 16,4 0 0-16,-1 0-3 15,-2 4 3-15,-5 0 1 16,-6 2 2-16,-2 0 0 15,-6 1 3-15,-5-2 1 16,-12-1 3-16,-13-2-1 16,-14 0-7-16,-15-2 11 15,-8-3-10-15,-11-2 6 16,-3 2 1-16,-13-3 0 0,-6 0-2 16,-11 0-2-16,-8 0-3 15,-4 0-1-15,-6 0-2 16,-3 0 1-16,-1 0-1 15,-1 0 1-15,-6 0 0 16,-2-3-1-16,-4 3 0 16,0-1-2-16,0 1 1 15,0 0-32-15,0 0-28 16,-8-4-52-16,-19-9-122 16,-15-5-420-16</inkml:trace>
  <inkml:trace contextRef="#ctx0" brushRef="#br0" timeOffset="2076.27">4476 8610 387 0,'0'0'87'15,"0"0"-62"1,0 0 14-16,0 0 8 0,0 0-12 16,0 0 1-16,3 0 40 15,-3 0-2-15,0 0-20 16,0 0-7-16,0 0 6 16,0 0-5-16,0 0-11 15,0 0 2-15,0 0-22 16,0 0-16-16,0 3-1 15,0-3 1-15,3 1 5 16,3 5-4-16,5 2-1 16,8 2 13-16,16 1 25 15,14-2-13-15,15 0 21 0,23-4 0 16,18-5-7 0,22 0-8-16,24 0-9 15,20-4-5-15,17-10-6 16,6 1 4-16,-7-4-10 0,-13 3 9 15,-11 3-4-15,-12-1-7 16,-7-3 0-16,-1-3 1 16,2-10 7-16,11-4 11 15,11-5-11-15,7 0 5 16,7 3 1-16,-8 5-18 16,-14 10 4-16,-24 5 10 15,-30 3-10-15,-31 8 3 0,-24-1-4 16,-18 4 1-1,-14 0 0-15,-10 0 1 0,-3 0-5 16,-5 0 1-16,0 0 2 16,0 0 2-16,0 0-4 15,0 0 1-15,0 0 0 16,0 0-1-16,0 0-1 16,0 0 5-16,0 0-5 15,0 0-9-15,0 0-8 16,0 0-23-16,0 0-15 15,0 6-10-15,-7 7-26 16,1 5-55-16,-9 1-66 16,-10-1-263-16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09T07:59:45.2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4976 4259 195 0,'0'0'0'15</inkml:trace>
  <inkml:trace contextRef="#ctx0" brushRef="#br0" timeOffset="1859.92">6163 5592 292 0,'0'0'9'15,"0"0"47"-15,0 0-25 16,0 0 11-16,0 0 36 16,0 0-32-16,-2-14-41 15,2 14 22-15,2-1 18 16,0 1-1-16,-2 0 18 0,0-3-1 15,0 3-12-15,0 0-13 16,0 0-4-16,0 0-8 16,0 0-17-16,0 0-1 15,5 0-5-15,2 0 3 16,-3 0 5-16,3 0-2 16,-5 0 9-16,-1 0 3 15,-1 0 5-15,0 0-3 16,0 0 5-16,0 3-4 15,0 2-1-15,0 5-4 16,0 4 21-16,0 4-8 16,0 3-7-16,3 2-15 15,-3 4 1-15,2-4-1 16,1 6-3-16,-3-1 4 16,0 2 0-16,0 0 10 0,0 0 2 15,0 0-5-15,0-3-9 16,0 0 0-16,0 2-5 15,0-4 2-15,0 1-1 16,0-1-2-16,0-4 5 16,0-4-5-16,0 0 0 15,0-10 0-15,0-1 3 16,0-5-3-16,0 2 1 16,0-3-2-16,0 0 1 15,0 0 3-15,0 0 1 16,0 0-5-16,0 0 2 15,0 0 1-15,0 0 3 16,0 0-2-16,0 0 3 16,-11 2-7-16,-2-2 2 0,1 2-2 15,1 0 0-15,-3 0 0 16,1 2-3-16,-5 2 5 16,3 0-3-16,-1 0 2 15,1-1-1-15,-1 0 0 16,3-1 0-16,-3-1 0 15,1 0 0-15,-4-1-1 16,-2 2 0-16,-2-2 1 16,-1 4 2-16,3 0-2 0,0-2 0 15,0 2-1 1,1-1 1-16,-2 0 0 0,-2-1 1 16,-1 0-1-16,0 0 2 15,-4 2-3-15,0 0 1 16,-4 1-1-1,-3-1-1-15,1 1 2 0,-5 1 4 16,-5 2-3-16,3-2-1 16,-2 3-1-16,3-5 0 15,-1 1 0-15,-1 1 1 16,-3 1 0-16,-8 0 0 16,-2 3-1-16,-8 0-1 15,-7 0 2-15,0 1 0 16,-1 0 0-16,5-2 0 0,5-2 0 15,2 2 1-15,-1-4-1 16,3 4 0 0,0-1 0-16,-4-2 1 0,0 2-1 15,-3 0 0-15,-2-1 0 16,-2 4 5-16,1-1-4 16,-2 0-2-16,3-1 2 15,3 2-2-15,-3-1 3 16,0 2-2-16,-4-3 1 15,1 2-1-15,4 1-6 16,6-2 6-16,8 2 0 16,4 2 1-16,-4 7-2 15,-4-4 1-15,1 3-1 16,2-2 1-16,7-8 1 16,4 3 0-16,3-3-1 0,1-3 2 15,1 1-2 1,0-2 1-16,-1 0-1 0,-6 5 1 15,-3-2 0-15,-5 5 6 16,-4 1-7-16,-1-1 0 16,-5 3 0-16,0 0 0 15,4-3 2-15,1-2 5 16,8 0-6-16,5 0 2 16,3 1-1-16,8-2-1 15,7 1 0-15,8-4-1 16,5 0 0-16,3 0-1 15,-1 2-1-15,3-2 2 16,3-1 0-16,-2 0-4 16,5-3 3-16,-2 5 1 0,-3-1-1 15,3-1 1-15,-4-1 0 16,5 1 0-16,2-5 0 16,-1-1-2-16,2 1 0 15,0-1-9-15,0 1-13 16,0 0-18-16,0-1-21 15,6 0-28-15,10-3-22 16,5 0-88-16,-4-22-210 16</inkml:trace>
  <inkml:trace contextRef="#ctx0" brushRef="#br0" timeOffset="2328.65">2202 6717 568 0,'0'0'26'16,"0"0"-13"-16,0 0 52 15,0 0 92-15,0 0-64 16,0 0-58-16,-7-10 28 0,7 10 22 15,0 0-26-15,0 0-26 16,0 2-4-16,-7 23-17 16,-8 10-2-16,-7 13 16 15,-1 2-11-15,-2-1-5 16,4-4 1-16,0-6-5 16,1-3-4-16,3-6 5 15,1-4-6-15,3-4 1 16,6-8-2-16,5-1-1 15,2-7 0-15,0 0-6 16,0-2 2-16,17-4 0 16,19 0 5-16,13 0 1 15,14-13 4-15,10-4-4 16,3 7-1-16,-7 6 2 16,-9 4 0-16,-16 0-2 0,-7 0 0 15,-4 9-1 1,0 1-49-16,3-4-110 0,-5-6-278 15</inkml:trace>
  <inkml:trace contextRef="#ctx0" brushRef="#br0" timeOffset="3379.02">7253 5916 314 0,'0'0'55'15,"0"0"105"-15,0 0-157 16,0 0 11-16,0 0 76 15,0 0-37-15,-2-77-23 16,-1 72 13-16,3 0 3 16,0 4-8-16,0 1-14 15,0 0-3-15,0 0 5 16,0 0 5-16,0 0 6 16,0 0 7-16,0 0-14 0,0 0-17 15,0 0-2-15,0 0-11 16,0 0 0-16,0 7 0 15,0 19 10-15,0 12 28 16,0 10-6-16,-9 12-2 16,-4 8 6-16,-1 7-14 15,2 5 8-15,1 1-8 16,1 0-6-16,3-2-9 16,1-8 0-16,-2-2-1 15,-2-7 7-15,3 0-7 16,1-1 3-16,2-7-6 15,2-4 3-15,2-4-4 0,-6-4 1 16,2-4-1-16,-5-4 0 16,1-8-2-16,0-3 0 15,2-5 4-15,4-7-3 16,-1-2-2-16,3-3 1 16,0-2-4-16,0 2 4 15,0-2-4-15,0 0 1 16,0 0-8-16,0-2 0 15,0 2-17-15,0 0-22 16,0-3-12-16,0 1-42 16,0-2-50-16,-4 0-8 15,-7-7-173-15</inkml:trace>
  <inkml:trace contextRef="#ctx0" brushRef="#br0" timeOffset="3854.11">6622 6539 415 0,'0'0'175'0,"0"0"-147"0,0 0 18 15,0 0 17 1,0 0-3-16,0 0-20 0,-2 8 23 16,8 16 5-16,6 6 6 15,1 10-19-15,5 8-13 16,2 10-1-16,7 5-1 16,2-1-6-16,4 0 0 15,-2-10-10-15,-2-6 0 16,2-6-4-16,-4-6-10 15,2-9 3-15,5-7-9 16,-1-8 1-16,5-9 6 16,2-1-7-16,2 0 1 15,-4-6 0-15,-9-6-1 16,-4-2-1-16,-5 4 0 16,-7-4-2-16,1 1 4 0,-5-8-5 15,-1-2 0-15,1-8-1 16,1-5-1-16,-2-4-68 15,2 0-55-15,3-4-118 16,0 4-172-16</inkml:trace>
  <inkml:trace contextRef="#ctx0" brushRef="#br0" timeOffset="5179.72">8503 5695 294 0,'0'0'269'0,"0"0"-176"16,0 0-34-16,0 0 56 16,0 0-28-16,0 0-37 15,47-35-2-15,-47 35-7 16,0 0-6-16,0 25-8 15,0 12 41-15,0 14-16 16,2 11-17-16,2 6-11 16,5 7 0-16,5 3 2 15,1-2 6-15,0-5-4 0,1-6-14 16,-2-6 2 0,-5-9-1-16,-3-13-8 0,0-9 3 15,-3-9-3-15,-1-12-6 16,1-7 2-16,-1 0 0 15,0 0-2-15,11-3 7 16,12-21 0-16,6-4 0 16,7-4-6-16,-5 10-2 15,-4 5 0-15,-4 5 0 16,2 4-1-16,-2 2 1 16,6 1 0-16,2 4 2 15,5 0-2-15,6 1-1 16,7 0 1-16,5 0 0 15,7 0-3-15,8 0 3 0,7 7 0 16,9 7-1-16,5 6 0 16,3 0 2-16,7 4-1 15,1 0 1-15,0 2 1 16,-5-2 5-16,-5-1-5 16,-8 1 0-16,-7 0 1 15,-6 2-2-15,-6 1 4 16,-1 4-3-16,-1-1 2 15,7 2 1-15,10 0-2 16,8-2-2-16,5-2 2 16,6-1-2-16,-7-6-2 15,-4 6 1-15,-6-4 0 16,-12 4 0-16,-6 1 0 0,-9 0 2 16,-8 2-1-16,-1-2 4 15,-1 0 0-15,2 0 0 16,3-1-1-16,6 0 3 15,7-1-3-15,0-1 0 16,1-1 1-16,-1 2-3 16,-8-2 0-16,-5-2 1 15,-10-2 0-15,-8-2-3 16,-2-2 0-16,-1 0 2 16,5-2-2-16,0-2 3 15,1 2 1-15,-3-4-2 16,-4-2 0-16,-4-2-1 0,-5-2-1 15,-5-2 0 1,-7 0 1-16,-5-2 0 0,0 2-1 16,-3-2-1-16,0 0-2 15,0 0-15-15,2 0-27 16,3 0-10-16,3 0-31 16,1 0-57-16,-2 0-69 15,-7 0-222-15</inkml:trace>
  <inkml:trace contextRef="#ctx0" brushRef="#br0" timeOffset="5685.89">11662 7150 673 0,'0'0'190'0,"0"0"-184"0,0 0 52 15,0 0 45-15,0 0-31 16,0 0-16-16,140 121-16 16,-88-91-18-16,10-2 5 15,11-4 0-15,10-2 0 16,4-8 2-16,2-4-11 16,1-4-8-16,-6-6-3 15,-6 0 2-15,-5 0-5 16,-7-10 7-16,-11-11 4 15,-10-15-9-15,-12-7 6 16,-8-11-3-16,-8-15-8 16,-3 0 3-16,-3-8-2 15,-3-1-2-15,4 6 0 16,-3 6 0-16,-1 13-6 0,-3 15-41 16,-5 16-78-16,0 9-128 15,-15 7-291-15</inkml:trace>
  <inkml:trace contextRef="#ctx0" brushRef="#br0" timeOffset="7085.62">1434 7590 579 0,'0'0'162'16,"0"0"-143"-16,0 0-3 15,0 0 20-15,0 0 52 16,0 0-63-16,26-93-15 16,-13 79 21-16,6-3 22 15,2 0-13-15,10-3-10 16,10 0-5-16,10-4-2 0,13 0 3 15,15-2 4-15,12 4 1 16,6 0-10-16,4 5-1 16,2 1-10-16,-7 9-2 15,-9 7 2-15,-12 0-7 16,-10 0-2-16,-12 4 0 16,-6 12-1-16,-2 1 4 15,-1 10 1-15,3 5 4 16,-3 7 4-16,4 8-4 15,-7 3 7-15,-3-1-8 16,-9 1 4-16,-4-4 4 16,-9 0-13-16,-5-4 6 15,-3-2 1-15,-3 1-2 16,-5-6 6-16,0 3-6 16,0 2 0-16,0 0 6 15,-15 1 11-15,-8-1-14 16,-6 0 15-16,-9 0-10 0,-9 2 10 15,-1-4-12-15,-8-3-5 16,-2 2 0-16,-5-3 4 16,-1 1-7-16,-3-5-1 15,-7-2-5-15,-6-5 5 16,-7 2-4-16,-7-9-1 16,3-10 6-16,-3-6-4 15,8 0-1-15,-1-16-1 16,14-8-2-16,6-2 1 15,9-8-5-15,11-4 4 0,7-5 0 16,11-5-2-16,9-7 3 16,11 3 1-16,9-3-3 15,0 3 3-15,6 7-7 16,10 4-3-16,3 4-9 16,-7 7-17-16,-3 0-12 15,3 4-23-15,-6 4-24 16,4 2-68-16,9 7-77 15,1 0-219-15</inkml:trace>
  <inkml:trace contextRef="#ctx0" brushRef="#br0" timeOffset="8182.98">3730 7168 531 0,'0'0'129'16,"0"0"-94"-16,0 0 45 15,0 0-35-15,0 0-4 0,0 0-2 16,43-104-17-16,-12 94 8 16,5 0 13-16,3 0 5 15,3 2-4-15,6 4-8 16,3 0-13-16,2 4-2 16,5 0-4-16,0 2-8 15,2 20 2-15,-4 8-1 16,-6 7-4-16,-8 11 3 15,-9 10-2-15,-6 10-1 16,-5 8 23-16,-7 0-9 16,-2 0 8-16,-3-5-11 15,-6-4-10-15,-4-9 8 16,0-1 2-16,0-7-12 16,-8-1 7-16,-21-4 1 0,-12 4 1 15,-10-3 4-15,-13 0 0 16,-13-7-8-16,-4-2-9 15,-6-7 9-15,2-11-6 16,4-10-3-16,6-9 7 16,1 0-3-16,5-11-3 15,2-18-1-15,-2-3-1 16,3-3-1-16,-2 4 1 16,4-3 0-16,3-1 1 15,9-5-2-15,-2-3 1 16,2-7-1-16,6-11 1 15,13-8-1-15,10-8-3 0,21-2 4 16,2 3-1-16,25 10 0 16,19 12-1-1,10 12-2-15,6 11 4 0,-2 14-7 16,-6 7-20-16,-6 10-54 16,-4 0-58-16,-10 0-96 15,0 13-237-15</inkml:trace>
  <inkml:trace contextRef="#ctx0" brushRef="#br0" timeOffset="9914.85">7106 7147 753 0,'0'0'72'0,"0"0"-67"16,0 0 31-16,0 0 25 15,0 0-11-15,131-69-25 16,-93 59 2-16,0 2 28 15,6 1-13-15,6-4-6 16,5 3 1-16,10 0-7 16,4 4-7-16,7 4-5 15,6 0-7-15,3 0 0 16,-1 12-3-16,-1 13 2 16,-7 2 8-16,-9 5 2 15,-7 4-11-15,-9 7-4 16,-6 1 0-16,-3 3-1 15,1 3 3-15,-6-2-4 16,-5 1 3-16,-6-3-4 0,-6-2 3 16,-4-3 1-1,-8-5-1-15,-8 0 3 0,0 0 10 16,-10 1 0-16,-26 2 2 16,-11 1 0-16,-13-3-5 15,-3-8-1-15,-1 0-6 16,2-7-2-16,1-2 3 15,1-4-7-15,-2-1 6 16,-3-2-4-16,-4-3 2 16,-3-6-5-16,-1-4-1 15,-2 0 1-15,-6 0 2 0,-1 0 1 16,-5-13-3 0,5 2 3-16,8-6-3 0,9 0 3 15,9-7-4-15,12-2-1 16,6-8 1-16,12-10-3 15,10-11-1-15,9-13 0 16,7-11-3-16,0 6 2 16,20 2-5-16,16 13-13 15,2 12-23-15,5 14-25 16,3 10-30-16,-1 8-62 16,-7 7-173-16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10T07:09:06.8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11000 7696 908 0,'0'0'217'16,"0"0"-206"-16,0 0-3 16,0 0-4-16,0 0 25 15,0 0-16-15,0 0-8 16,10 138 14-16,9-59-7 16,4 5-4-16,-1 0 16 0,2-2 0 15,3-6-4-15,-2-8 8 16,-1-9-15-16,-3-13 3 15,-5-8-8-15,1-10-5 16,-4-12-1-16,-4-9-2 16,0-7-13-16,0-13-100 15,-5-35-61-15,-4-20-212 16</inkml:trace>
  <inkml:trace contextRef="#ctx0" brushRef="#br0" timeOffset="900.42">11081 7914 920 0,'0'0'85'0,"0"0"-65"0,0 0-6 15,0 0 11-15,0 0 29 16,0 0-2-16,140-7-18 16,-49-6-14-16,21-3 3 15,26-8 25-15,27-10 6 16,26-6-27-16,36-8-11 15,34-4-5-15,38 0 3 16,30 2-2-16,20 7-4 16,-2 7 3-16,5 11-3 15,-4 4 5-15,-9 1-6 16,-8 2-6-16,-18-4-1 0,-22-2 2 16,-19-3-1-16,-29 0 12 15,-27 3-11-15,-33 2-2 16,-37 6 0-16,-38 4 1 15,-44 6-1-15,-31 4 1 16,-24 2 1-16,-9 0 13 16,0 0 27-16,-3 0-25 15,-18 0-10-15,-8 0-7 16,5 0 3-16,5 3-2 16,9 3-1-16,5 1-2 15,-1 1 2-15,0 2-2 16,4 0 1-16,0 4 1 0,2 4-1 15,0 4 0-15,0 8 1 16,0 4 0-16,0 12 0 16,0 8 0-16,2 8 0 15,0 9 1-15,2 1 0 16,-4-2 0-16,2-2 2 16,-2-6-6-16,0-4 3 15,0-9 0-15,0-9 3 16,0-5-1-16,-16-6-2 15,-16-4 0-15,-17-4 1 16,-15-6 1-16,-20-11-2 16,-24-4-1-16,-25 0-2 15,-35 0 5-15,-34 0-5 16,-43 0 1-16,-32 5-1 16,-30 13-2-16,-19 8-2 0,-1 2 7 15,18 4 4-15,21 7-4 16,36 0 0-16,29 5 4 15,30 6 4-15,19 7 1 16,11 5 1-16,2 3-10 16,3-3 4-16,2-7-3 15,-4-2-1-15,4-7-4 16,7-4 2-16,13-9 2 16,18-8 0-16,22-7 0 15,20-5 2-15,18-4-1 0,16 4 3 16,9-2-4-16,12 6 2 15,8 1-4-15,5-3-4 16,2 0 3-16,6-4 2 16,0-7-19-16,16-4-14 15,22 0-15-15,16-26 13 16,4-11-39-16,-2-4-57 16,-10-3-86-16,-19-4-194 15</inkml:trace>
  <inkml:trace contextRef="#ctx0" brushRef="#br0" timeOffset="1294.05">12845 7696 960 0,'0'0'66'16,"0"0"12"-16,0 0 10 15,0 0-7-15,0 0-27 16,0 0-43-16,-2 20-6 0,2 32-2 15,14 27 19-15,7 15 8 16,6 10-13-16,4 0-7 16,-1-6-2-16,-1-5-7 15,-7-9 2-15,-2-9-3 16,-7-16-4-16,-8-16-14 16,-1-9-43-16,-2-16-64 15,-2-13-177-15,0-5-98 16</inkml:trace>
  <inkml:trace contextRef="#ctx0" brushRef="#br0" timeOffset="1800.34">11736 8543 454 0,'0'0'97'16,"0"0"62"-16,0 0-33 15,0 0-9-15,0 0-8 0,68 115-38 16,-54-74-23-1,1-5-7-15,-3-13-6 0,-5-7-14 16,-5-9-6-16,-2-7-14 16,0 0 7-16,0 0 13 15,0-18 9-15,0-23-8 16,0-18-21-16,-7-17 0 16,1-17 2-16,-2-7-3 15,4 6 0-15,4 19 0 16,0 29 0-16,0 24 10 15,0 20-6-15,12 2-4 16,12 36 0-16,7 22 3 16,7 22 5-16,0 11-3 0,-3-1 3 15,1-6-7 1,-3-14-1-16,-6-16-1 0,-4-11 0 16,-9-13-18-16,1-12-42 15,-13-6-114-15,-2-12-159 16,0-6 13-16</inkml:trace>
  <inkml:trace contextRef="#ctx0" brushRef="#br0" timeOffset="1962.22">11852 8628 1097 0,'0'0'18'16,"0"0"-18"-16,0 0-1 15,145-62 0-15,-70 47-3 16,-4-2-175-16,-17-1-163 0</inkml:trace>
  <inkml:trace contextRef="#ctx0" brushRef="#br0" timeOffset="2109.41">12277 8420 536 0,'0'0'538'0,"0"0"-532"16,0 0-6-16,0 0-16 16,0 0 6-16,0 0-138 15,71-48-257-15</inkml:trace>
  <inkml:trace contextRef="#ctx0" brushRef="#br0" timeOffset="2299.48">12346 8242 727 0,'0'0'163'0,"0"0"-127"16,0 0 50-16,0 0-25 16,0 0-32-16,0 0-26 15,-4 47 6-15,26 0 0 16,0 9-3-16,1 3-5 16,-3 0-1-16,-1-7-1 15,2-13-37-15,-5-12-170 16,-5-17-202-16</inkml:trace>
  <inkml:trace contextRef="#ctx0" brushRef="#br0" timeOffset="2610.77">12575 8275 925 0,'0'0'43'15,"0"0"-33"-15,0 0-9 16,0 0 0-16,0 0 9 15,-9 103-3-15,18-55 0 16,7 2-6-16,5-8-1 16,2-10 2-16,4-10-1 15,0-16-2-15,-4-6 0 0,-3-6-20 16,-11-29 10-16,-5-12-9 16,-4-5 11-16,-4-3 5 15,-21 8 4-15,-6 11 5 16,-2 11 9-16,1 18 7 15,8 7-11-15,6 0-10 16,9 21-1-16,9 8-3 16,0-4-7-16,12 0-139 15,11-11-389-15</inkml:trace>
  <inkml:trace contextRef="#ctx0" brushRef="#br0" timeOffset="2841.91">12747 8135 897 0,'0'0'34'15,"0"0"-18"-15,0 0 16 16,0 0 8-16,0 0-32 16,0 0-3-16,38 76-4 15,-20-21 13-15,-1 11-11 16,-1 2-1-16,3 0-2 15,2-8-1-15,4-12-40 16,-2-16-151-16,-2-14-160 16</inkml:trace>
  <inkml:trace contextRef="#ctx0" brushRef="#br0" timeOffset="5449.17">13516 7953 292 0,'0'0'685'15,"0"0"-625"-15,0 0-13 0,0 0 0 16,0 0-24-16,0 0-3 16,-13-9-18-16,17 40 0 15,9 11 3-15,1 6-1 16,-3 5 3-16,-2 1-3 16,0-8 3-16,-4-8-6 15,-1-9-1-15,-3-7 0 16,-1-5-13-16,0-12-22 15,0-5-220-15,0 0-349 16</inkml:trace>
  <inkml:trace contextRef="#ctx0" brushRef="#br0" timeOffset="5673.75">13510 7917 1041 0,'0'0'62'16,"0"0"-60"-16,0 0 5 15,124-54-4-15,-68 49 17 16,-7 5-18-16,-12 2 1 16,-14 24-3-16,-15 10 0 15,-8 7 4-15,0 3 0 16,-25 0-2-16,-9-4 3 16,-2-9-4-16,2-6-2 15,10-14-48-15,9-11-256 16,8-2-416-16</inkml:trace>
  <inkml:trace contextRef="#ctx0" brushRef="#br0" timeOffset="6556.27">13836 8079 204 0,'0'0'749'16,"0"0"-728"-16,0 0-16 15,0 0-1-15,0 0 23 16,0 0 14-16,68 72-41 15,-46-72 5-15,-4 0-4 16,-1-20 2-16,-1-20 8 16,-3-13-11-16,-4-4 2 15,-6-2-2-15,-3 9 1 16,0 14 1-16,0 18 0 16,-7 14 18-16,-6 4-5 0,-5 16-3 15,0 24-11 1,2 12-1-16,9 7 0 0,7-5 3 15,0-8-1-15,21-9-2 16,8-12 5-16,6-9-4 16,7-12 0-16,6-4 9 15,0 0-6-15,-1-24 4 16,-7-8-8-16,-11-4 0 16,-6 0 6-16,-17 0-6 15,-6 4 0-15,0 6 4 0,-15 2-1 16,-12 6 1-16,-4 4 1 15,6 1-7-15,7 5 5 16,7 2-6-16,9 2 3 16,2 3-2-16,0 1-2 15,2 0-4-15,23 0 5 16,6 0 3-16,7 0 0 16,2 10 2-16,-2-1-2 15,0 1 0-15,-7 1 0 16,-6-4-1-16,-5 3 1 15,-3 2 0-15,-1 4 0 16,0 3 2-16,-1 3 1 16,1 2 1-16,-1-2-2 15,1-2-2-15,-5-6-1 16,-5-8 1-16,-3-4 0 0,-3-2 2 16,5-6-2-16,-1-24 2 15,0-13-2-15,5-9-1 16,1-3 0-16,-2 2-1 15,-1 5 1-15,-5 8-1 16,-2 13 2-16,0 10 0 16,0 7 1-16,0 8 0 15,-7 2-1-15,-3 0-4 16,-2 0 1-16,1 8-2 16,-3 10 2-16,5 2 3 15,5 3-3-15,4-2 3 16,0-1-2-16,18 2 1 15,14-4-3-15,5-2 2 16,4-3 2-16,0-6-2 0,-7 0 4 16,-5-2-2-16,-11-2 0 15,-10 3 0-15,0 0-3 16,-8 0 3-16,0-1-3 16,2 0-1-16,-2-4-17 15,4-1-28-15,5 0-177 16,5-6-82-16,3-20 129 15</inkml:trace>
  <inkml:trace contextRef="#ctx0" brushRef="#br0" timeOffset="7049.04">14956 7753 235 0,'0'0'368'0,"0"0"-183"15,0 0-34-15,0 0-17 0,0 0-63 16,0 0-49 0,10-29-18-16,-10 54 4 0,0 2 2 15,0 3-5-15,7-4-4 16,4-2 2-16,5-2-3 15,2-3 0-15,-1-8 1 16,-1-1 0-16,-3-7-1 16,1-3 0-16,3 0-2 15,4-18-4-15,-1-15 2 16,-5-3-3-16,-6-4 5 16,-9 6 2-16,0 6 4 15,0 12-2-15,0 7 3 0,0 9 12 16,0 0-4-16,-2 6-6 15,2 25-3-15,0 15 0 16,0 11 19-16,0 9-3 16,9 7 7-16,2 6 7 15,0-1-8-15,-6-3-8 16,0-8 1-16,-5-5-9 16,0-5-2-16,-6-10-3 15,-7-12-4-15,2-14 1 16,-2-12 0-16,-2-9-1 15,-4-12 7-15,-3-36-8 16,7-25-7-16,6-21-4 16,9-14-11-16,0 3-8 15,27 15-1-15,6 25 5 16,0 26-15-16,-1 21 1 0,-1 17-17 16,-2 1-16-16,2 0-82 15,0 11-184-15</inkml:trace>
  <inkml:trace contextRef="#ctx0" brushRef="#br0" timeOffset="7344.4">15693 7395 1003 0,'0'0'30'16,"0"0"-19"-16,0 0 9 0,0 0 32 15,0 0-33 1,0 0-15-16,55-32-3 0,-43 51 17 16,-4 24 21-16,-1 15 25 15,-3 20-15-15,6 11-9 16,1 5 0-16,7 5-9 16,1-1-21-16,1-8-3 15,3-8-7-15,-6-10 1 16,-3-14 4-16,-5-9-5 15,-3-12-11-15,-3-6-11 16,-1-15-47-16,-2-16-58 16,0-2-576-16</inkml:trace>
  <inkml:trace contextRef="#ctx0" brushRef="#br0" timeOffset="7536.34">16460 7944 583 0,'0'0'0'16,"0"0"-20"-16,0 0-30 15,0 0-345-15</inkml:trace>
  <inkml:trace contextRef="#ctx0" brushRef="#br0" timeOffset="8459.99">16020 7666 429 0,'0'0'79'0,"0"0"-72"15,0 0 7-15,0 0 39 16,0 0 39-16,0 0-13 15,-2-22-34-15,2 18 38 16,4 0 22-16,1-2-18 16,2 0-8-16,-1-2-36 15,3-1-7-15,1 4 2 16,0-1-21-16,-1 3-6 0,5 2-5 16,1 1 1-16,1 0 5 15,1 0 7-15,0 4-10 16,-5 7 3-16,-3 6-3 15,1-1-3 1,-10 5-2-16,0 2 4 0,-5 4-6 16,-21 0 7-16,-1-5-8 15,4-4 0-15,8-8-1 16,5-4 0-16,8-3 0 16,2-3 0-16,0 0 0 15,0 0-2-15,0 0 2 0,18 0-5 16,8 0 3-1,11 0 4-15,-4 0-4 0,-2 0 5 16,-4 7-5-16,-2 7 2 16,-8 6 0-16,-3 2 2 15,-5 3-2-15,-7-2 1 16,-2 0 2-16,0-1-3 16,-7-3 0-16,-19 0 2 15,-8-2 0-15,-3-1 1 16,-4-9-3-16,7-6-14 15,8-1-17-15,13-6-56 16,13-27-245-16,0-16-376 16</inkml:trace>
  <inkml:trace contextRef="#ctx0" brushRef="#br0" timeOffset="8793.12">16408 7607 933 0,'0'0'63'0,"0"0"-24"16,0 0 30-16,0 0-20 16,0 0-34-16,0 0-15 15,0 0 3-15,-69 92 3 16,69-53-6-16,0 1 1 16,0-2 1-16,18-5-2 0,8-10 1 15,6-7-1 1,1-7 0-16,-6-9 1 0,-7 0 3 15,-9-6-1-15,-7-22 11 16,-4-5-3-16,0-4 0 16,-17 0 2-16,-12 5-9 15,-2 8 7-15,4 10-7 16,9 10-3-16,3 4-2 16,6 8-15-16,6 15-16 15,3 4-64-15,0-1-308 16</inkml:trace>
  <inkml:trace contextRef="#ctx0" brushRef="#br0" timeOffset="9148">16620 7636 671 0,'0'0'313'0,"0"0"-280"16,0 0 41-16,0 0 5 15,0 0-39-15,0 0-36 16,-33-29-4-16,33 29-1 16,0 17 1-16,0 11 2 15,0 6 11-15,0 8-5 16,14 2 12-16,9-6-1 16,6-1-12-16,5-14 2 15,-3-7-7-15,-4-8 5 16,-8-8 3-16,-3 0-8 0,-7-8 13 15,-7-24 8-15,-2-11-13 16,0-2 5-16,-19-1-5 16,-8 6-3-16,-2 10-4 15,0 16-3-15,2 14 0 16,0 4-22-16,0 32-65 16,3 8-300-16</inkml:trace>
  <inkml:trace contextRef="#ctx0" brushRef="#br0" timeOffset="10060.31">10849 8242 413 0,'0'0'2'0,"0"0"-2"0,0 0 0 16,0 0-14-16,0 0-87 15</inkml:trace>
  <inkml:trace contextRef="#ctx0" brushRef="#br0" timeOffset="28703.24">11130 8205 732 0,'0'0'63'0,"0"0"-45"16,0 0 3-16,0 0 45 15,0 0-12-15,0 0-19 16,0 0-16-16,0 0 2 16,-9-94 0-16,29 52 1 15,11-14-6-15,13-10-1 0,14-7 4 16,16-1-8-16,6 4 4 16,7 6 6-16,2 4-6 15,1 6-4-15,-3 9-10 16,-6 10 3-16,0 8 5 15,-6 10-7-15,-3 6 0 16,-5 9-2-16,-5 2 0 16,-1 0 2-16,1 0 0 15,2 18-2-15,10 8 0 16,4 12 2-16,5 12 0 16,-1 9-2-16,-2 5 13 15,-9-2 3-15,-6-4-9 16,-7-4-4-16,-9-4-2 15,-5-3 3-15,-6-2-3 0,-7-2 4 16,-4-3-2-16,0 0 19 16,-5-2-13-16,1 1 3 15,-6 4 4-15,-5 3-8 16,-10 4 6-16,-2 8 5 16,0 5-11-16,-14 1 12 15,-11-4-10-15,2-6-1 16,-6-3 2-16,2-4-8 15,-6-4 11-15,1-1-13 16,-1-4 6-16,0 2-4 16,-2-1 0-16,0 0-2 15,-5 4 8-15,-7-3-7 16,-6 0 4-16,-9 0-6 16,-12 2 3-16,-8 0-3 15,-12-1 3-15,-5 2-3 0,2-3-3 16,-3-2 3-16,-5-6 1 15,-2-5 0-15,5-12 1 16,4-4 2-16,11-11 0 16,6 0 1-16,10-13-1 15,7-23 0-15,8-14 3 16,6-21-6-16,4-28 6 16,1-27-7-16,7-23-1 15,7-13-11-15,11 2-12 16,15 20-13-16,5 35-43 15,10 28-68-15,27 21-92 0,8 11-170 16</inkml:trace>
  <inkml:trace contextRef="#ctx0" brushRef="#br0" timeOffset="37434.32">12683 8628 82 0,'0'0'41'0,"0"0"-7"0,0 0-18 15,0 0-9 1,0 0 2-16,0 0-6 0,0 0-3 16,-108 119 1-16,93-97-1 15,-3 0 0-15,-6 4 1 16,0-2-1-16,-6 0-2 16,1-2 2-16,0-2 0 15,0-1 0-15,-2 0-1 16,4-2-11-16,-2-4-86 15</inkml:trace>
  <inkml:trace contextRef="#ctx0" brushRef="#br0" timeOffset="53438.36">11031 8136 795 0,'0'0'36'15,"0"0"-33"-15,0 0-1 16,0 0 81-16,0 0-25 15,0 0-42-15,0 0-3 16,0 0 2-16,0-89 32 16,0 89-9-16,0 0-5 15,0 0-14-15,0 0-1 16,0 0-13-16,0 6-5 0,14 26-3 16,8 22 3-16,12 26 15 15,8 23-4-15,10 15 18 16,3 8-3-16,3-1-8 15,2-9-8-15,-2-10-6 16,-2-7-4-16,-5-10 0 16,-6-10 3-16,-8-10-3 15,-10-12 6-15,-4-9-6 16,-13-9-2-16,0-14 2 16,-8-8 0-16,-2-12-8 15,0-5-31-15,0 0-29 16,0-34-17-16,-14-16-244 15,-13-7-173-15</inkml:trace>
  <inkml:trace contextRef="#ctx0" brushRef="#br0" timeOffset="54546.5">10911 8131 656 0,'0'0'32'15,"0"0"-25"-15,0 0 29 16,0 0 39-16,0 0-57 15,0 0-14-15,36-107 16 16,-4 77 33-16,12-3-8 16,18-6 24-16,21-6-27 15,23-8-13-15,16-3 4 16,15-5-6-16,5-2-6 16,8-2-17-16,1-4 7 15,3 0 0-15,0 0 0 0,-5 6-8 16,-16 7 0-16,-18 7 6 15,-28 9 0-15,-21 7 0 16,-19 5-7-16,-16 9 12 16,-15 9 6-16,-8 8-14 15,-5 2 7-15,-3 0 0 16,0 0-5-16,0 0 1 16,0 0-6-16,0 0 0 15,0 0-3-15,0 0 0 16,0 0 3-16,0 0-3 15,0 0 0-15,0 0-2 16,0 0 2-16,0 0 0 16,0 0 0-16,0 5-4 15,0 4 4-15,0 9 0 16,0 6 1-16,0 5-1 0,11 5 0 16,1 13 0-1,12 14 0-15,5 15 0 0,6 8 2 16,7 10-1-16,1 2 0 15,-3-1 5-15,0-3-4 16,-2-6 0-16,-4-7 4 16,-3-5-5-16,-3-10 2 15,-3-2 2-15,0-6-3 16,-5-1 4-16,-3-4-4 16,-1 2-1-16,-5-3 0 15,-4-4-1-15,-2-7 2 16,-3-10-2-16,0-9 1 15,-2-7-1-15,0-9 0 0,0-3 0 16,0-1 3-16,0 0-1 16,0 0 2-16,-2 0-4 15,-14 0-6-15,-1 0 3 16,1 0 2-16,1 0-1 16,-8 2 0-16,-2 6 1 15,-4 5-4-15,-4-1 5 16,-5 2 0-16,-7 4-4 15,-11 5 4-15,-10 10 0 16,-11 7 0-16,-11 11 2 16,-10 10-1-16,-11 9-1 0,-10 5 0 15,-3 3 1-15,2 0-1 16,2 0-1 0,4-4-2-16,8-3 3 0,5-9 0 15,9-9 0 1,15-6 1-16,10-7-2 0,9-8 1 15,7-7 0-15,9-6-1 16,6-7 1-16,5-7 0 16,6-5-17-16,5 0-4 15,5 0-1-15,5 0-12 16,10-13 10-16,0-1-15 16,4-2-26-16,23-4-1 15,14 0-47-15,1-6-60 16,2-1-255-16</inkml:trace>
  <inkml:trace contextRef="#ctx0" brushRef="#br0" timeOffset="77901.62">18153 1766 480 0,'0'0'275'16,"0"0"-234"-16,0 0 13 0,0 0 16 15,0 0 40 1,0 0-34-16,0 0-24 0,0 0-19 16,-5-84-12-16,5 84 4 15,0 0-15-15,0 0-6 16,0 0-4-16,0 8-6 15,12 22 6-15,5 13 15 16,5 17 4-16,5 18 0 16,9 15-2-16,9 12-3 15,8 5 16-15,9 1-25 16,0-4-2-16,1-4 1 16,-7-10-2-16,-7-12 4 15,-5-10-6-15,-3-11 0 16,-6-10 4-16,-1-9-3 15,-1-8-1-15,-4-4 1 0,-2-7 3 16,-8-5-4-16,-5-6 0 16,-7-5 0-16,-5-2-4 15,-2-4-28-15,0 0-27 16,0 0-8-16,-2-10-43 16,-17-14-138-16,2-14-92 15</inkml:trace>
  <inkml:trace contextRef="#ctx0" brushRef="#br0" timeOffset="79242.05">18085 1846 473 0,'0'0'93'0,"0"0"-36"16,0 0 41-1,0 0-13-15,0 0-29 16,0 0 4-16,63-70-9 0,-27 51 6 15,2-8-4-15,2-1 2 16,9-10-9-16,11-7 5 16,9-4-30-16,2-1-11 15,-4 1 19-15,-9 8-17 16,-9 2 9-16,-8 3 6 16,-2 8-17-16,-8 2 5 15,-4 2-8-15,-5 6-4 16,-3 3 7-16,-8 4-7 15,-5 5-1-15,-4 4 1 16,-2 2-1-16,0 0-3 16,0 0 1-16,0 0-7 0,0 0 7 15,0 0-2-15,0 0 1 16,0 0 1-16,0 0-1 16,0 0-1-16,0 0 1 15,0 0 1-15,2 14 1 16,8 4-1-16,3 8 0 15,5 4 1-15,9 6 1 16,1 6 3-16,6 5-4 16,4-2 0-16,4 5 2 15,3-1-2-15,1-4 4 16,4-1 0-16,-2 1 0 16,4-1-4-16,-1 9 11 15,-2 1-11-15,0 8 5 16,-3 0-4-16,6 4 0 0,4-2-2 15,6-2 2-15,-2-6-2 16,1-6 0-16,-5-6-1 16,-8-6 1-16,-3-7 0 15,-7-9 1-15,-7-4-1 16,-12-3 1-16,0-6-1 16,-11-1 0-16,0 0-1 15,-4 2-1-15,2 0-1 16,-1 2 3-16,1-2-1 15,2 3 3-15,-6-6-2 16,0 3 0-16,0-1 2 0,0-2-6 16,0 4 7-1,1-1-4-15,-3 0 1 0,2 2-3 16,-2-2 3 0,0 4 3-16,0-2-3 0,0-4 0 15,0-1 0-15,0-2 1 16,0 1-1-16,-11 0 1 15,-7 2 2-15,-5-1-3 16,2 1 1-16,-4 3-3 16,0 1 3-16,-2 2-1 15,-4 4 0-15,-4 4 0 16,-13 6 0-16,-4 7 0 16,-13 4 0-16,-5 4-2 15,-1 2 1-15,0 1 1 16,5-3 0-16,6-1 0 0,6-6 0 15,9-4 0-15,9-6 1 16,9-3-2-16,6-4 1 16,0-3 0-16,3-1-1 15,3-2 2-15,4-3-1 16,-1-4 0-16,8-2 1 16,1-2-1-16,2-2 1 15,1 0 0 1,0 0 9-16,0-2-5 0,0-12-1 15,0-4-4-15,0 2 1 16,0 0-1-16,0-2 2 16,0-4-2-16,-2 1 3 0,-7-2-1 15,-1-4-1-15,-5-6-1 16,-1-9 2-16,-1-11-2 16,-6-7 0-16,5-10 0 15,-1 3-1-15,1 9 3 16,0 8-2-16,-1 14 0 15,5 13-2-15,0 11 2 16,3 8-2-16,-3 4-5 16,-3 0-23-16,-3 5-69 15,-1 12-78-15,8-4-171 16</inkml:trace>
  <inkml:trace contextRef="#ctx0" brushRef="#br0" timeOffset="79913.38">18264 2266 645 0,'0'0'115'0,"0"0"-27"16,0 0 17-16,0 0 16 16,0 0-27-16,0 0-36 15,160-140 0-15,-100 91-20 16,5-11 0-16,5-8-16 16,-2-8-12-16,3-3 6 15,-2 11 5-15,-5 6-21 16,-7 14 10-16,-10 12-2 15,-7 8-5-15,-7 8 0 16,-10 7-3-16,-7 6 0 16,-12 3-2-16,-4 4 1 15,0 0 0-15,0 0-6 0,0 0-42 16,0 12-47-16,-14 16-8 16,-3 4-103-16,-6 1-25 15,1-4-300-15</inkml:trace>
  <inkml:trace contextRef="#ctx0" brushRef="#br0" timeOffset="80254.64">18424 2484 548 0,'0'0'46'15,"0"0"26"-15,0 0 34 16,0 0 16-16,0 0 9 16,0 0-26-16,81-80-8 15,-15 24-45-15,17-10-41 16,4-4 0-16,5-1-6 16,-3 3 4-16,-3 4-7 15,-12 10 8-15,-9 7-6 16,-12 10-2-16,-9 8 3 15,-10 7-5-15,-10 9 0 16,-11 4-1-16,-5 5 0 0,-8 4-1 16,0 0-51-1,0 2-92-15,-8 22-35 0,-15 5 38 16,-12 3-220 0</inkml:trace>
  <inkml:trace contextRef="#ctx0" brushRef="#br0" timeOffset="80632.34">18696 2639 470 0,'0'0'65'16,"0"0"-4"-16,0 0 51 15,0 0-15-15,0 0-32 16,0 0 47-16,27 12 40 16,18-40-43-16,14-8-48 15,13-13-43-15,6-9-8 16,7-8 8-16,2-6-17 16,0 1 6-16,-10 12-7 15,-12 9 3-15,-16 9-3 16,-11 11 2-16,-9 6 0 15,-9 8-4-15,-5 9 2 16,-8 2 0-16,-2 5-3 16,-3 0-4-16,-2 0-43 15,0 0-87-15,0 20-8 16,-7 12 20-16,-17 7-118 0</inkml:trace>
  <inkml:trace contextRef="#ctx0" brushRef="#br0" timeOffset="81017.39">18790 2913 525 0,'0'0'76'15,"0"0"4"-15,0 0 20 16,0 0 11-16,0 0 3 16,0 0-34-16,76-48-26 15,-16 10 0-15,11-4-18 16,10-10-2-16,10 0-10 16,3 2-9-16,-6 1 7 15,-5 8-7-15,-12 2 7 16,-4 6-11-16,-4-2-3 15,-1 5-3-15,-9 3 2 16,-12 8-6-16,-15 7 0 0,-13 4-1 16,-11 6 0-1,-2 2-3-15,-10 0 3 0,-35 24-74 16,-18 8-74-16,-3 3-197 16</inkml:trace>
  <inkml:trace contextRef="#ctx0" brushRef="#br0" timeOffset="113990.54">13527 7011 424 0,'0'0'0'16,"0"0"-41"-16,0 0 37 15,0 0 4-15,0 0 4 16,127 25 0-16,-91-14 10 15,-14 8 34-15,-22 35 18 16,-42 30-18-16,-31 9-10 0,-8 7-38 16,6-4-25-16,9-6-128 15,9-3-253-15</inkml:trace>
  <inkml:trace contextRef="#ctx0" brushRef="#br0" timeOffset="114885.77">12157 8278 599 0,'0'0'35'0,"0"0"-18"16,0 0 34-16,0 0 11 15,0 0 17-15,0 0 17 16,-94-36-41-16,86 27-7 0,-2-2 0 16,6-2 30-16,0-1-5 15,4-2-42-15,0-6-8 16,0-3 10-16,0-4-22 16,8 0 1-16,17-9-5 15,6 1-3-15,8-4 5 16,9 0-9-16,6 1 5 15,1 4-3-15,-1 5-1 16,-5 7 1-16,-1 6-1 16,-2 7 2-16,-2 7-1 15,1 4-2-15,-1 0 0 16,3 0 0-16,2 3 3 0,4 11-1 16,1 2 0-1,-1 6-2-15,3 6 4 0,-3 4-3 16,1 7 1-16,-5-2 5 15,-6 4-6-15,-8-1 6 16,-6-2 2-16,-4 0-5 16,-6-3 0-16,-1 3 8 15,-5-3-7-15,-3 3 5 16,-6 3-3-16,-4-1 4 16,0 1 3-16,0 6 3 15,-20 0 10-15,-9 4-9 16,-4 3 1-16,-9 0 0 15,-6-4-11-15,2-4 4 0,-1-3-8 16,-3-7-4-16,4-7 8 16,-3-2-7-16,-4-11 1 15,-5-4 4-15,-7-8-3 16,-7-4-2-16,-7 0 1 16,-4 0-1-16,0-16 4 15,8-2-4-15,10-7 0 16,16-4 5-16,9-11-2 15,11-14-4-15,9-23-5 16,7-23-5-16,6-16-2 16,7-9-18-16,0 9-38 15,11 16-10-15,18 19-20 0,11 18-111 16,12 8-201 0</inkml:trace>
  <inkml:trace contextRef="#ctx0" brushRef="#br0" timeOffset="117678.84">19263 7971 625 0,'0'0'239'0,"0"0"-191"16,0 0-1-16,0 0 20 16,0 0-3-16,0 0-41 15,-14-35-22-15,14 35 3 16,8 0 0-16,6 0 1 16,-3 0 4-16,3 7 8 15,-3 8 0-15,-3 2 11 0,-3 2-9 16,-2 4-2-1,-3-2-14-15,0 2 4 0,0-5 1 16,-10-6-7 0,-3-4 6-16,1-2-4 0,4-6-3 15,1 0 6-15,3-8-4 16,4-20 0-16,0-6-2 16,0-4 1-16,7 8-3 15,13 10 2-15,-1 9 0 16,8 11-2-16,7 0 2 15,-1 27 0-15,0 11 12 16,-10 8 7-16,-9 6-7 16,-14 2 1-16,0-2-1 15,-16 0-1-15,-18-3-10 16,-8-8 2-16,-1-5-2 0,1-12-1 16,9-9 0-1,8-13 5-15,7-2-4 0,12-14-2 16,6-20-4-16,0-4-18 15,24 3 14-15,16 10 0 16,1 10 9-16,1 15 0 16,0 0 0-16,3 6-2 15,-1 17 1-15,1 3 1 16,-5-2 0-16,0 0 6 16,-2-7-13-16,-2-1-10 15,-5-14-130-15,-4-2-60 16,-5-11-38-16,-8-22-210 0</inkml:trace>
  <inkml:trace contextRef="#ctx0" brushRef="#br0" timeOffset="118535.64">19924 7976 1059 0,'0'0'99'15,"0"0"-94"-15,0 0 9 16,0 0 12-16,0 0-4 15,0 0-17-15,6 71-3 16,12-36 6-16,-2 1-5 16,0-5 6-16,-5-1-1 15,-5-4-8-15,1-12 3 16,-4-7-2-16,-3-4-1 16,2-3 0-16,0 0-6 0,-2-24 4 15,0-13-19-15,0-12-15 16,2-1 22-16,2 5-7 15,5 6 13-15,5 11 2 16,1 12 5-16,8 10 0 16,3 6-1-16,3 0 2 15,3 12 0-15,-5 12 7 16,-8 4 13-16,-5 2 4 16,-5 2-6-16,-3 0 0 15,-4-3-7-15,-2-8-5 0,2-7-1 16,-2-10-5-1,3-2 1-15,0-2 1 0,-3 0-2 16,2-6 6 0,-2-20-6-16,0-8-10 0,0-2 3 15,2 6-4-15,2 4 11 16,1 6-1-16,3 3 1 16,2 10 0-16,1 3 3 15,1 4-2-15,6 0 2 16,1 0-2-16,-2 6 7 15,1 12 1-15,-5 0-3 16,-2 0 5-16,-1 1-7 16,-4-4-3-16,1-1 2 15,-1-8 0-15,-3-3-3 16,2-3 0-16,-1 0 0 0,5-7-2 16,5-22 1-16,1-6-2 15,-1-3 2-15,-4 4-7 16,-3 11 3-16,-5 12 3 15,0 8 2-15,-2 3-2 16,0 0-1-16,4 24-2 16,4 7 3-16,1 1 4 15,1-2-2-15,2-6 0 16,1-6 4-16,-2-8-3 16,1-6-1-16,3-4 0 15,1 0 3-15,5-6-3 16,4-20 1-16,-7-2 0 0,-5-7 2 15,-13 4-1-15,0 0-2 16,-6 6-5-16,-23 8 4 16,-9 12 1-16,-2 5 0 15,-1 1-1-15,8 23 2 16,6 5-2-16,6 3 1 16,5 0-27-16,5-2-156 15,1-9-227-15</inkml:trace>
  <inkml:trace contextRef="#ctx0" brushRef="#br0" timeOffset="119066.38">21127 7854 669 0,'0'0'276'16,"0"0"-274"-16,0 0 31 15,0 0 22-15,0 0-2 16,0 0-28-16,-102-57-24 16,73 57 11-16,0 0 9 15,0 0 1-15,4 21-11 16,2 8-10-16,8 1 7 15,7 0-6-15,8-2-1 0,0-5 0 16,4-5-1-16,19-6-1 16,0-6 1-16,4-6 2 15,0 0-2-15,-2-3 3 16,-1-20-1-16,-8-9 2 16,-8-1-4-16,-8-7-5 15,0-5 5-15,-2-7-1 16,-20-7 1-16,-2 2-1 15,1 0 2-15,1 16 6 16,7 13 6-16,4 14 23 16,5 10 17-16,4 4-31 15,2 0-19-15,0 29-3 16,0 18 0-16,14 11 0 0,3 2 0 16,4-4 0-1,6-2 0-15,4-6 0 0,4-6-4 16,-3-10-94-16,-6-14-156 15,-10-14-271-15</inkml:trace>
  <inkml:trace contextRef="#ctx0" brushRef="#br0" timeOffset="122960.32">19140 1131 516 0,'0'0'42'16,"0"0"-3"-16,0 0 26 15,0 0-10-15,0 0-26 16,0 0-20-16,0 0 1 16,0-17 12-16,0 17-8 15,0 0-13-15,0 0-2 16,0 3-2-16,0 19 2 0,0 8 2 16,0 2 20-16,0 0-15 15,0-4-5-15,7-4-2 16,8-8 1-16,3-8 0 15,4-8 9-15,2 0 0 16,3-8 0-16,-4-16 3 16,-7-4-8-16,-6-4 6 15,-7-2-4-15,-3 0-2 16,0 4 5-16,-3 2 2 16,-17 6 2-16,1 8-1 15,-2 5-12-15,-4 9 0 16,1 0 0-16,-3 18-4 15,1 9 2-15,6 3-37 16,7-6-141-16,1-6-120 0</inkml:trace>
  <inkml:trace contextRef="#ctx0" brushRef="#br0" timeOffset="123308.16">19273 1452 527 0,'0'0'65'0,"0"0"13"16,0 0-38-16,0 0 18 15,0 0-21-15,0 0-30 16,21-32-2-16,-17 32-6 16,5 0 1-16,-1 10 0 15,4 4 5-15,1 4-5 16,1 0 0-16,-3 1-1 16,0-2-2-16,2-1 3 15,-2-4 0-15,-2-4 0 0,3-4-124 16,-4-4-186-1</inkml:trace>
  <inkml:trace contextRef="#ctx0" brushRef="#br0" timeOffset="123876.46">19558 1702 585 0,'0'0'47'15,"0"0"0"-15,0 0-31 16,0 0 16-16,0 0-10 15,0 0-8-15,63-81 15 0,-57 79-3 16,4 2-17-16,-2 0-3 16,5 0-5-16,-1 13 1 15,-8 7-2-15,-4 4 0 16,0 2 0-16,0 0 1 16,-8-2 0-16,-3-2-1 15,4-5 0-15,4-3 1 16,3-5-2-16,0-7 1 15,0-2 0-15,10 0 1 16,20-6 3-16,6-16-3 16,0-2-1-16,-2 2-4 15,-8 4-1-15,-6 1-116 0,-6 4-77 16</inkml:trace>
  <inkml:trace contextRef="#ctx0" brushRef="#br0" timeOffset="124189.7">19866 1902 568 0,'0'0'70'0,"0"0"-30"16,0 0-34-16,0 0-6 15,0 0 0-15,0 0 1 16,43 35 1-16,-32-14 0 16,-3 2-2-16,4-2 0 15,1-2 5-15,3-5-5 16,1-4-2-16,4-9-18 15,-2-1-149-15</inkml:trace>
  <inkml:trace contextRef="#ctx0" brushRef="#br0" timeOffset="124392.56">20075 2189 429 0,'0'0'57'16,"0"0"-1"-16,0 0 3 15,0 0 4-15,0 0-34 16,0 0-16-16,71 0 5 16,-63 0-5-16,-2 6-13 15,1 8 2-15,-1 3-2 16,-1-1 0-16,-1-5-115 16,1 0-234-16</inkml:trace>
  <inkml:trace contextRef="#ctx0" brushRef="#br0" timeOffset="125038.32">20497 2501 443 0,'0'0'88'0,"0"0"-19"0,0 0 5 16,0 0 14-16,0 0-65 15,0 0 19 1,2-44-4-16,-2 23 6 0,0-1-8 15,0 0-12-15,-4 4-3 16,-10 2-6-16,3 6-1 16,-1 4-6-16,1 4-8 15,3 2 1-15,-4 0-7 16,1 0 5-16,0 14 1 16,0 3 0-16,4 2-1 15,5 1 0-15,2 0-1 0,0-2 2 16,0 0-3-16,9-2 6 15,11-4-5-15,7-5 2 16,8-7 0-16,1 0 4 16,4 0-4-16,-6 0 1 15,-8-7-2-15,-6 7 3 16,-7 0-2-16,-5 0 0 16,-2 8-2-16,-4 10 2 15,-2 4 0-15,0 0-2 16,-2-2 1-16,-9-3 1 15,-2-8 2-15,-3-2-2 16,0-7 3-16,-1 0-2 16,-3-3-1-16,4-19 2 15,3-7 4-15,4-6-5 16,9-1-1-16,0 1 0 0,0-1-1 16,11 9-7-1,5 3-81-15,-10 6-215 0</inkml:trace>
  <inkml:trace contextRef="#ctx0" brushRef="#br0" timeOffset="128098.43">17767 3163 296 0,'0'0'49'0,"0"0"-23"0,0 0 19 16,0 0 21-16,0 0-42 15,0 0 2-15,-60 47 2 16,56-36 0-16,1 0-3 15,1-1 12-15,0 0-9 16,0-2-4-16,0-4 11 16,0 1 12-16,2-5-17 15,0 0-8-15,0 0 2 16,0 0-3-16,0 0 10 16,0-5 10-16,23-15-17 15,11-5-9-15,7-4 7 0,0 3-6 16,7-2-12-16,-2 0 7 15,6-3-4-15,-6 2 11 16,1-2-16-16,-1-1 6 16,-3 0 8-16,-3 2-5 15,-4 2 0-15,-5 2 0 16,0 2-5-16,2 2 2 16,3-2 0-16,2 2-4 15,0 2 2-15,-5 2-2 16,-3 2-3-16,-10 4 6 15,-9 3-7-15,-7 8 3 16,-1-4 3-16,-3 5-4 16,0-1 4-16,3 1 7 15,-3-1 12-15,0 1-7 16,0 0-17-16,0 0-1 16,0 0 5-16,0 0-4 15,0 0-2-15,0 0-4 0,0 0 4 16,0 0-13-16,0 0-55 15,0 2-19-15,0 13-8 16,-3-1-81-16,-2-1-66 16,-6-6-190-16</inkml:trace>
  <inkml:trace contextRef="#ctx0" brushRef="#br0" timeOffset="128769.93">18206 2794 559 0,'0'0'44'0,"0"0"-12"0,0 0 7 16,0 0 3 0,0 0 13-16,0 0-21 0,31 0-10 15,-15 0 21-15,6 0 8 16,4 0-9-16,6 0-8 15,1-3-17-15,6-11 0 16,3-4-8-16,0 0 9 16,-4 0 7-16,-11 2-3 15,-8 4-2-15,-5 4 11 16,-5 2-13-16,0-2 2 16,0 2-10-16,-4 2-6 15,-3 2 3-15,-2 2-5 0,0 0 0 16,0 0 2-1,0 0-6-15,0 0 4 0,0 0-4 16,0 0 0-16,0 0 0 16,0 0-1-16,-2 16-8 15,-10 9 7-15,-8 11 2 16,-2 5 0-16,-3 7 0 16,0 7 1-16,-1 2-2 15,4-2 2-15,4-3-1 16,5-10 0-16,6-9 0 15,0-6 0-15,3-9 0 16,-1-7 2-16,3-6-5 16,2-3 3-16,0-2-3 0,0 0-13 15,0 0-42 1,-3 0-15-16,3 0-75 0,0-7-125 16,0-14-229-1</inkml:trace>
  <inkml:trace contextRef="#ctx0" brushRef="#br0" timeOffset="129500.58">18745 2242 308 0,'0'0'95'0,"0"0"-78"16,0 0 37-16,0 0 14 15,0 0-17-15,0 0 2 16,5-7 2-16,-5 5 16 15,0 2-7-15,0 0-43 0,0 0 0 16,0 0 10-16,0 0-22 16,0 0-9-16,0 0 0 15,0 11-10-15,-2 11 10 16,-7 8 0-16,2 6-3 16,0 8 1-16,1 6 4 15,-3 2-2-15,-5 2 0 16,3-4 0-16,-1-8 0 15,2-9 0-15,3-11 1 16,3-10-5-16,4-7 4 16,0-2-8-16,0-3-16 15,0 0-82-15,2-17-21 16,11-13-211-16</inkml:trace>
  <inkml:trace contextRef="#ctx0" brushRef="#br0" timeOffset="129850.62">18881 2085 434 0,'0'0'61'0,"0"0"-51"16,0 0 16-16,0 0 2 0,0 0-26 15,0 0 5-15,0 20 26 16,0 2 15-16,-6 0-11 16,-3 9-16-16,-1 2 13 15,2 10-13-15,-1 5-4 16,-3 4-4-16,6 5 0 16,-3-1 11-16,3-6-15 15,4-9-8-15,-1-9 6 16,1-11-7-16,2-10 2 15,0-7-3-15,0-4 1 16,0 0-3-16,0-11-4 16,0-22-212-16,11-9-49 15</inkml:trace>
  <inkml:trace contextRef="#ctx0" brushRef="#br0" timeOffset="130161.24">19035 1961 577 0,'0'0'27'16,"0"0"-4"-16,0 0 20 16,0 0-13-16,0 0-29 15,0 0-1-15,0 78 3 16,-5-28 27-16,-6 5 5 15,2-5-19-15,0-5-9 0,1-5 6 16,-1-5-9-16,0-5 1 16,0-3-3-16,-2-4-1 15,4-3 0-15,0-7-1 16,5-2-2-16,2-7-65 16,0-4-80-16,0 0 48 15,0-12-74-15</inkml:trace>
  <inkml:trace contextRef="#ctx0" brushRef="#br0" timeOffset="130438.57">19155 1955 488 0,'0'0'60'0,"0"0"-18"0,0 0-14 16,0 0-26-16,0 0-2 15,0 0 0-15,0 39 1 16,0-2 5-16,-4 11 15 16,-5 6-6-16,5-2 8 15,-1 1-6-15,-2-8-12 16,3-7 5-16,-3-7-4 16,3-9-5-16,0-4-1 15,-3-8 1-15,7-6-2 16,0-4-49-16,0 0-83 0,0-22-88 15</inkml:trace>
  <inkml:trace contextRef="#ctx0" brushRef="#br0" timeOffset="130665.04">19327 1849 559 0,'0'0'30'16,"0"0"19"-16,0 0-15 15,0 0-5-15,0 0-29 16,0 0 2-16,2 68-1 16,-6-14 9-16,-6 6 1 15,2 0 0-15,-1-3-3 0,5-7-5 16,-5-13-2 0,8-6-1-16,-1-11-36 0,0-10-135 15,0-10-309-15</inkml:trace>
  <inkml:trace contextRef="#ctx0" brushRef="#br0" timeOffset="130800.65">19483 1955 755 0,'0'0'8'16,"0"0"-8"-16,0 0-10 15,0 0 9-15,-35 154-7 16,14-104-141-16</inkml:trace>
  <inkml:trace contextRef="#ctx0" brushRef="#br0" timeOffset="187094.38">13111 10849 814 0,'0'0'110'0,"0"0"-103"0,0 0-6 16,0 0 65-16,0 0 1 16,0 0-66-16,0 0 6 15,0 0-7-15,44 55 15 16,-30-19 29-16,-4 6-10 16,-1 4 21-16,-1-3-14 15,-2 1-3-15,1-10-17 16,-1-7-8-16,0-8 0 15,-2-9-1-15,-2-3-10 16,-2-7 5-16,0 0 1 16,0 0-1-16,0-15 14 15,0-18-7-15,0-17-14 16,-6-11 1-16,-6-8-1 16,-5-5 0-16,0 1 0 15,1 4 2-15,7 10-4 16,5 9 2-16,4 13 0 0,0 11-2 15,0 9 0-15,18 12 1 16,6 5-3-16,9 0 1 16,8 13 1-16,3 24 1 15,6 11 1-15,-4 8 3 16,1 5-2-16,-5-6 5 16,-4-3-5-16,-7-8 0 15,-6-9 2-15,-5-11-3 16,-7-8 3-16,-5-7-7 0,-5-2-14 15,-3-7-64 1,0 0-75-16,0-3 28 16,0-31-436-16</inkml:trace>
  <inkml:trace contextRef="#ctx0" brushRef="#br0" timeOffset="187282.26">13445 10849 927 0,'0'0'53'0,"0"0"-53"15,0 0 1-15,0 0 5 16,113-27 16-16,-64 21-22 16,-5-3-50-16,-5-2-136 0,-15-3-255 15</inkml:trace>
  <inkml:trace contextRef="#ctx0" brushRef="#br0" timeOffset="187439.22">13768 10810 935 0,'0'0'62'0,"0"0"-58"0,0 0-4 15,0 0 15-15,162-67-15 16,-102 36-26-16,-13 3-114 15,-18 3-137-15</inkml:trace>
  <inkml:trace contextRef="#ctx0" brushRef="#br0" timeOffset="187725.66">14231 10451 664 0,'0'0'392'0,"0"0"-373"16,0 0-3-16,0 0 22 15,0 0 62-15,0 0-42 16,47 128-33-16,-18-78 3 16,-2 3 17-16,-5-1-13 15,-2-2-8-15,-3 0-24 0,-7-3 4 16,-4-7-4-16,-3-7-1 15,-3-6 1-15,4-7-36 16,0-9-76-16,0-11-157 16,-4 0-407-16</inkml:trace>
  <inkml:trace contextRef="#ctx0" brushRef="#br0" timeOffset="188006.21">14538 10474 1073 0,'0'0'66'0,"0"0"-57"15,0 0 73-15,0 0 1 16,0 0-61-16,0 0-18 16,7 39 22-16,13 1 6 15,1 7 18-15,-4 2-8 16,1-4-8-16,-4 1-15 15,3-2-12-15,-6-4-5 16,-1-4-4-16,-6-2-3 16,-2-3-25-16,-2-10-48 15,5-6-100-15,1-14-132 0,1-1-323 16</inkml:trace>
  <inkml:trace contextRef="#ctx0" brushRef="#br0" timeOffset="188442.21">14837 10495 1003 0,'0'0'117'0,"0"0"-102"16,0 0 84-16,0 0-16 15,0 0-64-15,0 0-16 0,-45 18-2 16,43 11-1-16,2 3 20 16,0 6 5-16,0 1 7 15,0 4-10-15,0-5 4 16,18-6-11-16,7-6-12 16,4-9-3-16,4-4 2 15,3-11-1-15,-1-2-1 16,1 0-4-16,-7-16-14 15,-2-10-5-15,-7-8-1 16,-9-5 10-16,-11-5 7 16,0-1-23-16,-9-2-7 15,-24 7 26-15,-8 6 6 16,-9 12 3-16,-4 10 2 16,-2 11 3-16,8 1 5 15,9 3-2-15,10 19 0 0,14 6-6 16,8 7-4-16,7 1-61 15,2-4-261-15</inkml:trace>
  <inkml:trace contextRef="#ctx0" brushRef="#br0" timeOffset="200963.92">19982 1608 416 0,'0'0'284'15,"0"0"-198"-15,0 0 3 16,0 0-7-16,0 0-7 16,0 0-60-16,0 0-11 15,4-18-4-15,-4 18 0 16,2 0 0-16,-2 10 1 0,3 9 11 16,-1 2 13-1,-2 2-5-15,2 0-4 0,0-5-2 16,-2-2-11-16,3-6 3 15,-3-6-3-15,0-2-3 16,0-2 12-16,0 0 3 16,0-10 61-16,0-16-17 15,0-14-58-15,-7-7 1 16,-2-10-2-16,7-10 2 16,0-6-1-16,2 1 0 15,0 7-1-15,0 17 2 16,0 19 1-16,0 14-2 15,0 11-1-15,0 4-1 16,13 0-1-16,14 0-10 16,8 18 12-16,4 6-1 15,-6 3-3-15,-2 4 4 16,0-1 0-16,5 3 1 0,-3 1-2 16,-4-6 1-16,-2-4 0 15,-7-4-1-15,-7-6 0 16,-2-3-8-16,-4-5-82 15,-2-1-27-15,-5-5-49 16,0 0-67-16,0-8-146 16</inkml:trace>
  <inkml:trace contextRef="#ctx0" brushRef="#br0" timeOffset="201132.23">20102 1399 277 0,'0'0'509'0,"0"0"-501"16,0 0-8-16,0 0 18 16,154-61-1-16,-98 48-9 15,-3 1-8-15,-10-6-4 16,-14-6-216-16</inkml:trace>
  <inkml:trace contextRef="#ctx0" brushRef="#br0" timeOffset="201367.67">20555 1246 513 0,'0'0'256'0,"0"0"-256"15,0 0 0-15,0 0 0 16,0 0 59-16,0 0-21 15,135-15-22-15,-95-3-6 16,-4-4 1-16,-5-5-9 16,-11 4-2-16,-9-1 0 15,-11 3-145-15,0 3-340 16</inkml:trace>
  <inkml:trace contextRef="#ctx0" brushRef="#br0" timeOffset="201627.26">20886 1008 792 0,'0'0'5'16,"0"0"16"-16,0 0-2 16,0 0 16-16,0 0 5 15,0 0-26-15,50 15-7 16,-33 17 10-16,1 8 5 15,-2 2 14-15,-3 2-13 16,-3-2-20-16,0-6-2 16,-1-6 4-16,0-4-5 15,-3-8-55-15,2-10-125 0,-4-8-185 16</inkml:trace>
  <inkml:trace contextRef="#ctx0" brushRef="#br0" timeOffset="201961.87">21198 1024 933 0,'0'0'46'15,"0"0"-9"-15,0 0-33 16,0 0 32-16,0 0-25 16,0 0-10-16,0 21-2 15,0 8 0-15,0 4 1 16,0 4 4-16,7-6-3 0,8-4 4 15,10-4-5 1,2-10 4-16,6-10 2 0,3-3-6 16,4-6 5-16,3-22-3 15,-12-8 2-15,-10-7 3 16,-13-1-4-16,-8 1 8 16,-2 9-7-16,-25 7 0 15,-2 18-4-15,4 9-3 16,-2 3-1-16,5 21 1 15,11 6-30-15,9-1-113 16,2-9-37-16,4-9-105 16</inkml:trace>
  <inkml:trace contextRef="#ctx0" brushRef="#br0" timeOffset="202215.58">21661 827 915 0,'0'0'72'16,"0"0"31"-16,0 0-62 16,0 0 47-16,0 0-34 15,0 0-42-15,0-21-12 16,6 25-13-16,4 22 7 16,7 8 6-16,-2 10-2 15,1 3 2-15,-3-3-1 0,4-3 1 16,-1-4 0-16,2-3-2 15,-1-6-19-15,6-9-116 16,-3-10-51-16,-2-9-213 16</inkml:trace>
  <inkml:trace contextRef="#ctx0" brushRef="#br0" timeOffset="202430.01">22159 1024 879 0,'0'0'2'0,"0"0"-1"15,0 0-1 1,0 117 25-16,0-69-17 0,-12 2-4 16,-1-6-2-16,-1-4-2 15,4-10-15-15,1-7-149 16,5-13-168-16</inkml:trace>
  <inkml:trace contextRef="#ctx0" brushRef="#br0" timeOffset="202862.75">22620 1207 800 0,'0'0'73'15,"0"0"-73"-15,0 0-14 16,0 0 14-16,0 0 34 16,0 0-10-16,-2 24-2 15,2-24 49-15,0 0 41 16,0 0-28-16,0-4-18 16,0-16-41-16,0-10-16 15,0-3-4-15,0-12-2 16,0-9-2-16,0-7-1 15,0-2 0-15,4 6 0 16,6 9 2-16,7 15-2 16,-4 12 0-16,-2 8 0 0,0 10 0 15,1 3-2-15,4 3-3 16,3 31-3-16,4 13 4 16,-1 9 4-16,-2 4 0 15,1-5 0-15,3-1 0 16,-3-8 1-16,0-6-1 15,-7-6 0-15,-6-10-2 16,-8-2 0-16,0-5-77 16,0-6-53-16,-20-5-62 15,-9-6-182-15</inkml:trace>
  <inkml:trace contextRef="#ctx0" brushRef="#br0" timeOffset="203034.99">22613 1127 861 0,'0'0'29'16,"0"0"14"-16,0 0 3 15,0 0-21-15,0 0-24 16,0 0-1-16,87-64-1 16,-40 46-24-16,2-4-94 15,-4-5-151-15</inkml:trace>
  <inkml:trace contextRef="#ctx0" brushRef="#br0" timeOffset="203211.91">23050 988 632 0,'0'0'216'15,"0"0"-212"-15,0 0 5 16,0 0 1-16,0 0-10 15,0 0 0-15,94-46 0 16,-63 24-76-16,-2-6-154 16</inkml:trace>
  <inkml:trace contextRef="#ctx0" brushRef="#br0" timeOffset="203535.29">23302 748 609 0,'0'0'90'16,"0"0"-2"-16,0 0-12 16,0 0 23-16,0 0-26 15,0 0-32-15,0-21-15 16,0 21-9-16,0 0-7 15,0 15-10-15,2 17-1 16,11 10 1-16,-1 6 0 0,-1-2 1 16,-1-4-2-1,0-6 3-15,-1-5 0 0,-3-8-2 16,-2-7-2-16,-1-5-59 16,-1-7-97-16,-2-4-124 15,0-4-108-15</inkml:trace>
  <inkml:trace contextRef="#ctx0" brushRef="#br0" timeOffset="203752.28">23518 758 636 0,'0'0'116'16,"0"0"-6"-16,0 0-74 16,0 0 44-16,0 0-43 15,0 0-37-15,7 4-1 0,-1 22 1 16,3 7 0-16,2 6 3 15,-1 1-3-15,1-2 0 16,-5 0 3-16,1-6-6 16,-7-2 2-16,0-5-73 15,0-7-85-15,0-8-83 16,0-10-213-16</inkml:trace>
  <inkml:trace contextRef="#ctx0" brushRef="#br0" timeOffset="204097.92">23802 800 818 0,'0'0'55'0,"0"0"56"15,0 0-52-15,0 0 32 16,0 0-34-16,0 0-48 16,-10-17-6-16,1 23-3 15,-4 21-3-15,-3 11 2 16,3 8-4-16,6 0 5 15,7-2 0-15,0-6 2 16,0-8-4-16,17-7 2 16,10-12 0-16,14-8 1 15,7-3 0-15,8-17 2 16,-4-19-2-16,-10-8 2 16,-13-6 4-16,-18-6-6 15,-11 2 5-15,-2 8 8 0,-25 12-9 16,3 18 19-16,4 13-15 15,6 3-9-15,7 27-16 16,7 9-69-16,0-5-173 16,0-8-530-16</inkml:trace>
  <inkml:trace contextRef="#ctx0" brushRef="#br0" timeOffset="205461.99">17464 3621 616 0,'0'0'48'15,"0"0"17"-15,0 0 43 16,0 0-33-16,0 0-38 16,0 0-4-16,-19-8-3 15,19 6 25-15,0 2 5 0,0 0-13 16,0 0-2-16,0 0-10 15,0 0-11-15,0 0-6 16,0-2-13-16,0-11 7 16,2-8-2-16,17-12-8 15,10-11 0-15,6-3-2 16,9-3 0-16,2 1 0 16,8-1 4-16,8 0-3 15,13-2-1-15,10-2 3 16,1 2-4-16,0 8 1 15,-13 4 0-15,-13 7-3 16,-10 8 4-16,-10 5-1 16,-5 4 0-16,-1 1 1 0,-3 2-2 15,-2 1 1 1,-2-1 0-16,-5 5 0 0,-9 4-1 16,-3-1 0-16,-8 5 0 15,-2 0-5-15,0 0 4 16,0 0-28-16,0 0-40 15,-2 0-32-15,-14 9-63 16,-5-1-86-16,6-4-309 16</inkml:trace>
  <inkml:trace contextRef="#ctx0" brushRef="#br0" timeOffset="206085.1">17838 2775 356 0,'0'0'74'0,"0"0"-69"16,0 0 2-16,0 0 32 0,0 0 20 16,0 0-30-1,-4-4 5-15,10 2 47 0,6 0 28 16,1 2-50-16,3-2-8 16,3 2-7-16,6 0 0 15,2 0-10-15,6 0-9 16,7 0 6-16,5 0-11 15,4-2-3-15,9-6-1 16,2-3 1-16,2-6 5 16,1 1-6-16,-5 0-3 15,-9 2 4-15,-11 4-6 16,-9 2-1-16,-13 3 5 0,-7 4 1 16,-5 1 2-1,-4 0-1-15,0 0-2 16,0 0 0-16,0 0-11 0,0 0-2 15,-2 18 2-15,-9 6-3 16,-3 2 0-16,3 6 4 16,-5 5-3-16,-1 7-1 15,-8 9 0-15,-4 8 1 16,0 4 3-16,0 4-3 16,3-5-2-16,12-5 1 15,5-11 2-15,4-11-3 16,5-8 0-16,-2-11-8 15,0-8-31-15,0-7-94 16,-7-3-89-16,-7-2-143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10T07:13:10.8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8779 9974 673 0,'0'0'169'16,"0"0"-169"-16,0 0-51 15,0 0 25-15,0 0 26 16,0 0 12-16,0 0-11 16,0 0 0-16,-19-24 1 15,19 24 35-15,0 0 0 16,10 0-12-16,11 0 14 0,2 0-10 16,8 0 0-1,10 0 1-15,0 0-5 0,11 0-2 16,-1 0-4-1,5 0-3-15,0 0-6 0,5 1-1 16,5 4-3 0,13 1 7-16,14-5-4 0,14-1 6 15,16 0 9-15,17-9 4 16,12-17 16-16,10-8-9 16,5-9-9-16,13-1-4 15,7-3-2-15,5-4-13 16,0 5 9-16,-21 7 4 15,-19 6-6-15,-25 9-12 16,-18 4 1-16,-11-1 0 16,-2 3-3-16,-1-2 0 15,1 3 15-15,-7-4 2 16,-6 3-5-16,-5 0-5 0,-11 4-4 16,-7 4-1-16,-15 5 3 15,-19 1-5-15,-15 4-4 16,-6 0 3-16,-5 0 1 15,0 0 2-15,0 0-2 16,-7 0-1-16,-2 6-9 16,5-3-8-16,-2 0-21 15,-2 0-29-15,0 1-30 16,-11 4-43-16,0 1-98 16,-6-4-191-16</inkml:trace>
  <inkml:trace contextRef="#ctx0" brushRef="#br0" timeOffset="6580.86">17842 11480 365 0,'0'0'266'16,"0"0"-228"-16,0 0-32 16,159-8 48-16,-104 2 8 15,6 2-35-15,1-2-18 16,6 0-6-16,3-4 2 16,6 0-4-16,12-4 1 0,7-1 8 15,3 4-5-15,3-6 8 16,0 3-4-16,1-2 6 15,-7 1 4-15,-7 2-8 16,-13 1 4-16,-14 2 11 16,-8 0-14-16,-12 2 22 15,-7 2 17-15,-5 5-16 16,0-2-2-16,-5 3-16 16,-2 0 10-16,-4 0-12 15,1-1-13-15,-1 1 3 16,-4-5-5-16,-1 3 0 0,-4-2-2 15,0 0-19 1,1-4-23-16,-7 0-64 16,-4-3-35-16,0 3-101 0,0-3-333 15</inkml:trace>
  <inkml:trace contextRef="#ctx0" brushRef="#br0" timeOffset="8178.49">18170 11458 514 0,'0'0'246'0,"0"0"-195"15,0 0-17-15,0 0 47 16,0 0 34-16,0 0-37 16,0 0-39-16,52 64-8 15,-27-43 13-15,-2 0-17 16,4 2 1-16,0 0-3 16,5-2-12-16,10-8 10 15,11-9-16-15,14-4-3 16,11 0 6-16,16-22-10 15,-2 2 4-15,3 1-1 16,-10 8 0-16,-12 5 6 16,-11 4-9-16,-12 2 0 15,-11 0 11-15,-8 0-11 0,-4 0 9 16,-6 0 2-16,-6 0-8 16,-1 0-4-16,-8 0 4 15,1-2-6-15,-1-17-28 16,-4-2-26-16,0-9-71 15,-2 2-112-15,0 4-141 16</inkml:trace>
  <inkml:trace contextRef="#ctx0" brushRef="#br0" timeOffset="9506.61">9254 12443 330 0,'-110'196'0'0,"-62"79"-2"0,-9 18-17 16,-10-3-16-1,23-9-121-15</inkml:trace>
  <inkml:trace contextRef="#ctx0" brushRef="#br0" timeOffset="21160.35">10842 11731 206 0,'-11'-109'1'0,"16"26"-1"0,30 16 50 15,-6 7-50-15,-13 1-29 16,-9 13-15-16,-7 7-121 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10T07:13:46.2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8612 12669 460 0,'0'0'143'0,"-187"72"-143"0,104-30 0 16,3 0 4-16,1 5 34 15,2 3 1-15,2 0-28 16,6-2 0-16,4-4 5 16,9-4-15-16,5-4 3 15,7-8 24-15,7-6 9 16,9-5-4-16,8-8-2 15,11-3-5-15,2-3 34 16,7-3-6-16,0 0-16 16,0 0-12-16,0 0-5 15,0 0 2-15,9 0 0 0,9-7-5 16,0 0-5 0,1 0-5-16,6-3 7 0,6-1-4 15,12-1 0-15,5-5 0 16,12 3-4-16,7-2-1 15,7-6 0-15,8 0 0 16,7-6 12-16,3 2-1 16,4 0-10-16,-1 4 1 15,0 2-8-15,7 3 0 16,0 8 6-16,3 0-6 16,-7 9 0-16,-13 0-1 15,-14 0 1-15,-8 0 0 16,-5 0-1-16,2 0 2 15,2 5 0-15,7 1 0 0,6 4-1 16,4 8 0-16,1 9 1 16,-2 2-5-16,2 9 7 15,-4 3-3-15,-10 1 0 16,-5-7-4-16,-12-6 4 16,-14-10-4-16,-10-5-5 15,-14-3 0-15,-7-5 6 16,-4-1-7-16,0 3 8 15,0 1 0-15,0 3 2 16,-6 3 0-16,-5 8 3 16,1 9-6-16,2 4 3 15,-3 14 0-15,-5 4 3 16,-1 4-3-16,-2 5 0 16,-3-8 0-16,2-2 1 0,1-7-1 15,1-6 0-15,0-5 1 16,7-8 1-16,-3-3-2 15,-1 2 1-15,-8 7 9 16,-8 12 0-16,-11 8-7 16,-5 6 0-16,-7-1-3 15,-4 9 7-15,-4-7-5 16,-5-4 1-16,-6-6 0 16,-6-9 1-16,-5-7 8 15,-5-6-2-15,-4-2-7 16,-15-8 5-16,-8 4-3 0,-1 4 2 15,-8 1-7-15,3-4 1 16,-1 1 0-16,-5-7-1 16,1 0 0-16,-2-13 6 15,-4-4-5-15,-4 0 2 16,6 0-3-16,6 0 1 16,14-18-1-16,13-4 4 15,16-9-4-15,20-8 0 16,17-7 0-16,18-13-4 15,4-6 3-15,10-9-6 16,0-9 6-16,-1-9-13 16,-5-4 2-16,-1-1-19 15,-3 7-10-15,8 10 3 0,5 9 16 16,10 4-12-16,0 0-71 16,10 1-41-16,19 8-33 15,11 8-135-15</inkml:trace>
  <inkml:trace contextRef="#ctx0" brushRef="#br0" timeOffset="3740.05">15167 5029 359 0,'0'0'196'0,"0"0"-196"15,0 0-4 1,0 0 4-16,0 0 5 0,0 0-2 15,0 0-1-15,0 6-1 16,0-6 7-16,0 1-4 16,0-1 9-16,0 3-6 15,0-3-7-15,0 2 1 16,2-1 0-16,9-1-2 16,2 0-40-16,1-1-162 15</inkml:trace>
  <inkml:trace contextRef="#ctx0" brushRef="#br0" timeOffset="4567.53">11276 6713 681 0,'0'0'96'0,"0"0"-95"15,0 0 1-15,0 0 44 0,0 0 3 16,0 0-30-16,77-28-10 15,-24 2 17-15,21-11 1 16,17-10-5-16,23-11-5 16,11-12-5-16,10-7-2 15,1-5 3-15,-4 3-10 16,-12 8 4-16,-18 12-2 16,-17 14-5-16,-22 13 1 0,-15 5-1 15,-17 9 6 1,-6 6-10-16,-2 2 4 0,-8 4-1 15,-1 5-12 1,-6 1-65-16,-4 0-39 0,-1 0-93 16,-1 0-92-16</inkml:trace>
  <inkml:trace contextRef="#ctx0" brushRef="#br0" timeOffset="5006.8">12232 5784 555 0,'0'0'54'0,"0"0"-50"15,0 0 1-15,0 0-1 16,0 0 15-16,0 0 0 16,58 44 18-16,-20-25-20 15,7 1 7-15,9 2 6 16,10-2-4-16,10-1-2 16,10-6-4-16,1-2-12 15,-3-2 5-15,-10 0-11 16,-12 0 0-16,-13 1-1 15,-10 3 3-15,-10 1-4 0,-7 4 0 16,-9 2 2-16,-11 8 1 16,-4 4 1-16,-38 8-1 15,-18 4 3-15,-10 2-4 16,1 1-2-16,9-6 0 16,14-5-23-16,17-7-58 15,10-17-131-15,17-12-360 16</inkml:trace>
  <inkml:trace contextRef="#ctx0" brushRef="#br0" timeOffset="87405.8">14476 5279 695 0,'0'0'227'0,"0"0"-186"16,0 0 18 0,0 0 5-16,0 0-21 0,0 0 3 15,0 0-36-15,0 43 7 16,4-4 19-16,10 4-19 15,1-1 20-15,8-4-14 16,3 0-5-16,4-6 5 16,3-8-7-16,-2-7-5 15,1-14 10-15,5-3 7 16,8-6 3-16,10-27 0 16,15-23-1-16,12-21-6 15,6-20-13-15,16-16-3 16,7-14-6-16,9-8 0 0,5 4 0 15,-4 8-2-15,-19 21 0 16,-17 20 3-16,-23 25 2 16,-20 19-6-16,-15 15 1 15,-11 11 0-15,-7 10 0 16,-7 2 0-16,0 0-9 16,-2 0-11-16,0 0-32 15,0 9-22-15,0 11-3 16,-4 6-67-16,-21 1-46 15,-4-9-146-15</inkml:trace>
  <inkml:trace contextRef="#ctx0" brushRef="#br0" timeOffset="88753.97">7413 13411 572 0,'0'0'261'0,"0"0"-165"16,0 0-59-16,0 0-18 16,0 0 67-16,0 0-35 15,0 0-20-15,-11 104 5 16,48-30-14-16,6-4 2 16,7-3-17-16,-4-10-1 15,0-14 11-15,-7-11-13 16,-6-10 8-16,-4-11-3 15,0-2 0-15,0-9-4 16,2 0 1-16,5-11-2 16,8-37 4-16,12-23 1 15,9-23-5-15,13-13-4 0,5-1 1 16,1 8-1-16,-4 11 1 16,-4 11 1-16,-12 12 7 15,-4 4-9 1,-8 6 0-16,-1 2 0 0,0 0-1 15,1 2-2-15,-4 4-1 16,-7 15-8-16,-16 13 12 16,-15 12-11-16,-10 8-7 15,0 0-7-15,-8 18 14 16,-15 12-5-16,1 4-46 16,2-4-50-16,4-5-45 15,3-12-135-15,1-4-40 0</inkml:trace>
  <inkml:trace contextRef="#ctx0" brushRef="#br0" timeOffset="89582.85">8540 5663 351 0,'0'0'245'0,"0"0"-245"15,0 0-3-15,0 0-2 16,0 0 4-16,0 0-1 16,-35-72-84-16,30 91-48 15,1 3-3-15</inkml:trace>
  <inkml:trace contextRef="#ctx0" brushRef="#br0" timeOffset="89862.72">8540 5663 604 0,'29'-10'83'16,"-29"10"-83"-16,0 0 1 16,0 10 15-16,0 6 56 0,0-4-43 15,2-5-12 1,8-5-4-16,7-2 61 0,12 0-31 16,14-18 9-16,10-14-19 15,7-5-14-15,8-10-2 16,5-8-8-16,12-10-7 15,11-17 3-15,10-16-5 16,6-9-1-16,2 9-3 16,-8 18-25-16,-14 24-14 15,-19 23 5-15,-17 23-15 16,-16 10-32-16,-11 3-43 16,-11 16 16-16,-13 2-107 0</inkml:trace>
  <inkml:trace contextRef="#ctx0" brushRef="#br0" timeOffset="90329.05">8685 7704 216 0,'0'0'227'16,"0"0"-220"-1,0 0 13-15,0 0 91 0,0 0-6 16,0 0 15-16,5 30-54 16,4-24-9-16,2 7-18 15,4 2-6-15,1 5 13 16,3 0-18-16,-2 0-21 15,0-4-3-15,-1-6 8 16,0-4-8-16,1-6 7 16,4 0 6-16,8-2-3 15,9-24 19-15,9-13-23 16,13-20-6-16,11-23-2 16,16-24 0-16,17-16-2 15,17-7 0-15,1 15-1 0,-3 21 0 16,-19 23 1-16,-15 18-5 15,-14 14-8-15,-9 13-12 16,-13 12-25-16,-13 13-60 16,-9 0-5-16,-19 26-85 15,-8 14-189-15</inkml:trace>
  <inkml:trace contextRef="#ctx0" brushRef="#br0" timeOffset="90809.08">8552 10507 800 0,'0'0'57'15,"0"0"-46"-15,-6 126 13 16,21-65 24-16,12 5 42 0,8 0-50 15,1-8-10 1,-3-16-27-16,-2-19-1 0,-4-14 9 16,4-9 9-16,10-8-2 15,8-30-4-15,15-18-6 16,6-18-7-16,3-12-1 16,2-4 1-16,6-1 3 15,-1 11-4-15,-4 4-7 16,-5 5 5-16,-7 9-16 15,-8 3-8-15,0 4-58 16,-5 7-44-16,-9 6-117 16,-13 14-297-16</inkml:trace>
  <inkml:trace contextRef="#ctx0" brushRef="#br0" timeOffset="91686.6">8452 16740 949 0,'0'0'96'0,"13"122"-55"16,-7-60-2-16,3-13 32 15,3-2 19-15,3-11-40 16,-1-12-27-16,-3-7-5 15,0-12-8-15,-2 8-4 16,0 1 7-16,-1-5-3 16,-6 4-7-16,4-13-4 15,-2 0 1-15,5-9-7 0,10-31-13 16,6-24 7-16,6-28 12 16,5-11 1-16,0-4-4 15,8 0 4-15,6 7-19 16,-2 8-22-16,-1 2 8 15,-5 5-17-15,-9 4-16 16,-8 12-54-16,-7 11-35 16,0 16-105-16</inkml:trace>
  <inkml:trace contextRef="#ctx0" brushRef="#br0" timeOffset="92519.6">14393 8085 788 0,'0'0'8'0,"0"0"33"16,0 0 24-16,0 0 12 0,0 0-19 16,0 0-43-1,-106 47 2-15,95-10-10 0,9-7-3 16,2-4 4-16,0-6-6 16,0-3 8-16,13-10 10 15,3-2-14-15,10-5 10 16,12 0-5-16,13-25 5 15,19-8 2-15,5-11-18 16,6-13 7-16,5-11-6 16,5-11-1-16,-2 2 1 15,-6 4-1-15,-12 9 0 16,-11 14-2-16,-4 7 2 16,-2 10-7-16,2 7-17 15,6 7-55-15,7 11-68 0,0 7-104 16,-7 1-92-16</inkml:trace>
  <inkml:trace contextRef="#ctx0" brushRef="#br0" timeOffset="94482.1">15535 16427 1213 0,'0'0'119'15,"0"0"-81"-15,0 0-16 16,0 0 28-16,-49 112 32 16,49-90-20-16,0 0-41 15,20 1-12-15,13 4-9 16,7-9 2-16,6-6-1 16,10-12 0-16,5-26 1 0,5-26-2 15,4-12 0-15,1-8 9 16,-2-6-9-16,5-3 0 15,1-5-3-15,10-12-2 16,0-9-7-16,-1-5-35 16,-5 0-16-16,-9 5-8 15,-11 23-7-15,-22 23-65 16,-14 18-11-16,-19 11-112 16,-4 14-250-16</inkml:trace>
  <inkml:trace contextRef="#ctx0" brushRef="#br0" timeOffset="-159703.77">20735 5584 565 0,'0'0'160'15,"0"0"-28"1,0 0-53-16,0 0 41 0,0 0-46 15,-142-48-27-15,63 48 3 16,-17 8-24-16,-18 22 18 16,-21 10-15-16,-25 9-8 15,-21 3-5-15,-8 4-15 16,2-4 7-16,20-6-8 16,29-8 0-16,26-6-1 15,30-8 2-15,28-3-1 16,25-8 0-16,23-3-53 15,6-3-99-15,23-7-113 16,29-12-190-16</inkml:trace>
  <inkml:trace contextRef="#ctx0" brushRef="#br0" timeOffset="-159327.58">19483 5532 786 0,'0'0'16'0,"0"0"-16"16,-118 60 3-16,89-35 8 16,2 5-5-16,2 2-6 15,-2 4 0-15,1-3 0 0,-3 4-3 16,0-3 3-16,3-4-1 15,3-4 2-15,6-2-3 16,5-4 2-16,5-4 0 16,5-2 0-16,2-4-3 15,0-3 0-15,23-6 6 16,20-1-1-16,22 0 15 16,18 0 10-16,13 0-12 15,16-6 6-15,10 0-21 16,7 0-5-16,-2 0 0 15,-16-2-47-15,-22-2-125 16,-29-4-218-16</inkml:trace>
  <inkml:trace contextRef="#ctx0" brushRef="#br0" timeOffset="-149052">20661 4642 389 0,'0'0'196'16,"0"0"-161"-16,0 0 12 15,0 0 55-15,0 0-14 16,0 0-75-16,0 0-9 15,-149 6 14-15,58 28 30 16,-5 6-3-16,-4 4-12 0,-10 6 7 16,-14 11-16-16,-10 4-5 15,-12 8 2-15,-2-3-17 16,1-2-1-16,7-5-2 16,6-13 5-16,18-9-5 15,23-10 2-15,24-8-1 16,24-8-1-16,18-5-1 15,17-4-4-15,10-6-63 16,8 0-51-16,39-14 6 16,24-16-84-16,18-8-33 15</inkml:trace>
  <inkml:trace contextRef="#ctx0" brushRef="#br0" timeOffset="-148642.15">19681 4660 582 0,'0'0'4'16,"0"0"4"-16,0 0 5 15,0 0 28-15,-140 13 33 16,76 23-24-16,-17 8-14 0,-4 4 4 15,-11 7 4 1,-6 6 1-16,4 13-7 0,-5 4 1 16,10-4-10-16,13-4-26 15,4-16 29-15,16-7 2 16,13-11-28-16,16-13-3 16,15-6-1-1,14-11 5-15,2-2-8 0,11-4 2 16,38 0-1-16,32 0 7 15,23-10-6-15,19-2 4 16,8 1-5-16,5 8-6 16,-5 3 2-16,-8 0-9 15,-14 0-25-15,-22 0-24 16,-13 3-30-16,-19-3-34 16,-19 0-124-16</inkml:trace>
  <inkml:trace contextRef="#ctx0" brushRef="#br0" timeOffset="-143825.7">6007 5597 461 0,'0'0'109'16,"0"0"-68"-16,0 0-36 16,0 0-3-16,0 0 33 15,0 0 12-15,0 0-33 0,25 0-7 16,-21 9 25-16,3 3 17 15,0 2 11-15,0 7-16 16,1-3-23-16,1 3-5 16,3 5 5-16,-2 4 0 15,7 6 2-15,0-1-3 16,3 3-7-16,0-6-8 16,0-2 3-16,-4-10-8 15,-3-7 2-15,-2-10-2 16,2-3 2-16,12-2 0 15,17-35 11-15,23-34 1 16,22-26 5-16,19-16-9 16,15-13-7-16,9 3 1 0,5 7-1 15,-3 15-1-15,-16 21-2 16,-23 22 1-16,-31 19-2 16,-26 14 1-16,-22 12 0 15,-10 7-1-15,-4 5 1 16,0 1-23-16,-6 6-49 15,-25 26-91-15,-17 17-75 16,-3 3-313-16</inkml:trace>
  <inkml:trace contextRef="#ctx0" brushRef="#br0" timeOffset="-142953.84">6362 8614 600 0,'0'0'50'0,"0"0"-41"16,0 0 63 0,0 0 23-16,0 0-53 0,0 0-31 15,-23-15-11-15,23 15 3 16,0 11-1-16,0 17 3 16,13 5 15-16,6-1 9 15,1-4-4-15,4-4-9 16,-2-8-4-16,5-8 4 15,4-6 6-15,5-2 3 16,11-24-3-16,9-26 17 16,4-20-23-16,13-18 0 15,-2-7-10-15,6-2-3 16,4 3 2-16,2 14-5 16,0 10 2-16,-12 14-2 15,-13 18 0-15,-16 10-2 0,-9 8 2 16,-6 3-11-16,-9 6-35 15,-9 0-94-15,-9 1-160 16</inkml:trace>
  <inkml:trace contextRef="#ctx0" brushRef="#br0" timeOffset="-141319.95">15428 5828 835 0,'0'0'22'0,"0"0"-17"0,0 0 4 16,0 0 60-16,0 0-30 15,0 0-22-15,0 37-17 16,0-29 5-16,0 3 6 16,0-9-6-16,2 5 12 15,2-3-5-15,-2-2 2 16,0 0 2-16,-2-2-13 16,0 0 3-16,0 0-5 15,0 0 1-15,4 0 5 16,-4 0-7-16,0 0-12 15,2 0-64-15,2 2-63 16,0 0-70-16,1-2-144 0</inkml:trace>
  <inkml:trace contextRef="#ctx0" brushRef="#br0" timeOffset="183803.15">16257 4560 308 0,'0'0'0'16,"0"0"-172"-16</inkml:trace>
  <inkml:trace contextRef="#ctx0" brushRef="#br0" timeOffset="183858.18">15905 4841 145 0,'0'0'0'0,"0"0"-72"16</inkml:trace>
  <inkml:trace contextRef="#ctx0" brushRef="#br0" timeOffset="185766.3">12888 4967 542 0,'0'0'293'16,"0"0"-286"-16,0 0-2 0,0 0 3 16,0 0 40-1,0 0 11-15,-60-50-47 0,60 50-8 16,0 0-4-16,0-3 6 15,0 2 15-15,0-8 2 16,0-3-1-16,0-3-4 16,0-6-14-16,0-3 10 15,0-2-3-15,0-2-11 16,0 1 3-16,0-2-3 16,0-3 1-16,4-2 1 15,7-5 0-15,5-5-2 16,6 0 4-16,7-3-4 15,4 0 6-15,6-2-6 16,0 4-1-16,1 0 1 0,1 2 1 16,1-3 3-16,2 0-2 15,8-5 4-15,6 0-4 16,8-4 5-16,8-1-3 16,6-2 5-16,14 2-7 15,11-5 10-15,8 5-4 16,10 1-5-16,11 4 5 15,10 1-3-15,10 2-4 16,8-2-2-16,6 0 2 16,6 0 1-16,11 3-2 15,8 5 0-15,7 8-1 16,4 4 2-16,5 10 1 16,5 6 3-16,0 8-5 0,2 5 2 15,-6 1-5-15,1 0 2 16,-8 0 0-16,-12 17 1 15,-10 7 0-15,-5 8 2 16,-1 4-1-16,6 2-1 16,11 3 0-16,2-6 1 15,2 2-4-15,-5-1 3 16,-10 4 0-16,-23 4-2 16,-17 6 5-16,-17 8-3 15,-17 5 3-15,-8 3-2 16,-10 4 1-16,-10-2-2 15,-4 4 0-15,-2 6-2 0,-4 9 0 16,3 7 2-16,1 2 0 16,-9 1 1-16,-8-6-1 15,-12-8 0-15,-13-11 0 16,-10-7 1-16,-8-8 2 16,-11-5-3-16,-2 3 8 15,0-5-2-15,-7 5 44 16,-8-2-27-16,1 1-19 15,1 0-1-15,5 2 1 16,5 3-2-16,3-3 0 16,-2-5-1-16,-3-6 6 15,-6-9-7-15,-7-2 0 16,-1 0 21-16,-8 4-17 16,-2-1 35-16,-4-1-23 15,-17 4-10-15,-8-3 6 0,-22 7-1 16,-13 6-9-16,-8 1 20 15,1-1-13-15,2 4-5 16,-2 1-2-16,1 4-2 16,-9 3 1-16,-6 1 0 15,-13 4 1-15,-15 0 4 16,-24 4-4-16,-17 1-2 16,-17-6 0-16,-25-2 3 15,-4-4 3-15,-10-7-6 16,-4-2-1-16,5-4 0 15,-7-11 0-15,-4-4 1 16,-15-10 1-16,-3-5 2 16,-10 2-1-16,-3-2-2 15,-1 0 0-15,-6 3-3 0,-3-1 9 16,7-8-4-16,19-11-1 16,21 0 0-16,27-15-2 15,21-24 0-15,17-8 1 16,11-6 0-16,7-3 1 15,-3-1 9-15,0 3-1 16,5 4-8-16,8 0 12 16,21-4-13-16,19-10 1 15,13-13-2-15,11-17 1 16,5-24 0-16,12-18-1 16,9-21 2-16,17-1-1 0,19 9 0 15,13 16 0 1,11 16-3-16,0 13 5 0,2 8-2 15,18 11 0 1,5 5 0-16,2 1-3 0,2-4 3 16,2-12-16-16,7-9-8 15,-1-2-24-15,8 9 15 16,4 16 15-16,9 18-20 16,9 17-14-16,7 14-14 15,12 14-21-15,11 10-95 16,0 8-188-16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29T04:19:33.1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6778 9581 709 0,'0'0'272'0,"0"0"-199"16,0 0-60-16,0 0-8 0,0 0 39 15,0 0-16-15,0 0-20 16,0 0-8-16,-32-22 5 16,45 22-2-16,-3 0 14 15,3 0 5-15,1 2 1 16,-5 2-3-16,0-2 3 15,0 2 7-15,2 0-15 16,2 2 0-16,1 0 1 16,3 0-7-16,1 0 4 15,5 0-9-15,6 0 2 16,6-2 11-16,7 0-7 16,12-4-2-16,4 0 1 15,7 0-8-15,4 0 12 16,-3-8-11-16,2-2 6 0,-4 0 3 15,-3 1-6-15,-4 2-1 16,-4 1-4-16,3 2 1 16,0 0 1-16,9 2 3 15,3-4 15-15,11 2-5 16,3-7-7-16,5 2 8 16,6-3 0-16,10-6-9 15,6-5 0-15,6 1-2 16,15 0 0-16,1 0 2 15,6 6-2-15,-10 3 0 16,-9 0-5-16,-9 3 4 16,-4 1-5-16,-5-3 2 15,-2-5 0-15,-2-3 7 0,-1-2-6 16,4 0 6-16,3 0 1 16,5 1 3-16,2 8-5 15,-2 5 1-15,-2 2-7 16,-3 4 6-16,3 2-7 15,-2 0 4-15,-4 0-3 16,-7 0 1-16,-5 0-4 16,0 0 0-16,-3-2 2 15,3-4 0-15,3-1 2 16,-8 1 1-16,-6 0-3 0,-12-1 5 16,-14-1 4-1,-15 2-9-15,-12 3 1 0,-13 2-4 16,-5 1 12-16,-5 0-7 15,0 0 4-15,0 0 5 16,0 0 1-16,0 0-10 16,0 0-2-16,0-2 0 15,0 2-29-15,-22 0-52 16,-9 0-64-16,-16 0-93 16,-11 0-324-16</inkml:trace>
  <inkml:trace contextRef="#ctx0" brushRef="#br0" timeOffset="7662.13">20512 1961 864 0,'0'0'53'16,"0"0"-32"-16,0 0 5 15,0 0 69-15,0 0-52 16,0 0-10-16,0 0-3 16,-67-76-27-16,67 74 6 15,2 2 2-15,-2 0-11 16,0 0 10-16,3 0-9 16,-3 0 7-16,4 2-2 15,0 14-2-15,4 8 10 0,2 8 6 16,-1 7-10-16,5 14 14 15,-3 11-10-15,0 12 4 16,0 11 13-16,2 7-22 16,8 2 4-16,6 7 0 15,8 1-6-15,7 2 4 16,3-2 1-16,-1-5 1 16,-4-10 5-16,-3-12-10 15,-8-11 3-15,-8-11 0 16,-5-10-5-16,-5-8 7 0,-5-10-9 15,4-4 0 1,-6-11-2-16,1-4-1 16,-3-4-1-16,-2-2 0 0,0-2 6 15,0 0-2-15,0 0-4 16,0 0-2-16,0-16-5 16,-9-10-52-16,-5-5-1 15,4-3-25-15,1 1-65 16,-3-6-128-16,4-2-275 15</inkml:trace>
  <inkml:trace contextRef="#ctx0" brushRef="#br0" timeOffset="9110.08">20586 2029 458 0,'0'0'69'0,"0"0"-15"15,0 0 8-15,0 0-3 0,0 0 17 16,0 0-27-16,-43-74-32 16,39 70 2-16,4 4-1 15,0 0 14-15,0 0 8 16,0 0-24-16,0 0 1 16,0-2 5-16,0-2-8 15,4-2 12-15,19-4-9 16,10-2 0-16,8-3 18 15,9 0-14-15,6-5 7 16,9-5 1-16,4-4-5 16,7-8 9-16,-5-1-15 15,-4-2-3-15,-3-1 4 16,-4 0-7-16,-2-4 2 16,5 4 0-16,-5 0-10 15,-4 5 3-15,-6 4-5 0,-5 0 0 16,-3-2 10-16,-1 0-8 15,-5 2 3 1,-9 8 10-16,-5 8-14 0,-7 5 10 16,-1 0-7-16,-2 3-5 15,3 2 6-15,-1 1-5 16,-5 2-2-16,-3 3 0 16,-2 0 5-16,-2 0-4 15,0 0-1-15,0 0-3 16,0 0 1-16,0 0-1 15,0 6 3-15,4 4 0 16,-4 2 5-16,3 1-6 0,-1 4 1 16,0 2 0-1,3 0-2-15,2 7 4 0,1 5-2 16,-1 2 1-16,5 6 2 16,-2 5-1-16,3 3-2 15,8 12 1-15,0 3 0 16,9 4 2-16,6 4-3 15,5 3 0-15,9 8 1 16,4 6 3-16,6 1-4 16,5 4 0-16,3-8-2 15,8-4 4-15,2-9-2 16,-3-9 0-16,-9-7 5 16,-13-7-5-16,-16-10 0 0,-10-8 0 15,-13-8-3-15,-10-9 2 16,-4-4 1-1,0-7 0-15,0 0 3 16,0-2-2-16,0 0 2 0,-16 0-2 16,1 2 3-16,-1 0-3 15,-1 4-1-15,-1 0 0 16,-2 2 5-16,-7 4-10 16,-2 2 9-16,-6 4-4 15,-8 1 0-15,-5 6-3 16,-11 3 3-16,-3 5 3 15,-5 0-1-15,-9 9-4 0,-7 5 4 16,-1 3-2-16,-3 4 0 16,2 2 3-16,1 2-2 15,-3 1-1-15,0-4 2 16,2-1-3-16,3-2 1 16,9-4 0-16,10-2-3 15,12-4 4-15,9-7-1 16,11-5 0-16,8-3 1 15,6-8-2-15,3-5 1 16,5-3 0-16,3-5-3 16,0-3 7-16,2 0-4 15,-1-3 0-15,-5 2 4 16,-4 2-4-16,-3 1 0 16,-8 5 0-16,-2 1-2 15,5 1 4-15,4-2-2 0,10-8 0 16,5-1 2-16,0-1-2 15,3 0 2-15,0 0-2 16,0 0 13-16,-2-10-10 16,0-13 2-16,2-6-5 15,-2 0 3-15,0-6 2 16,-5-1-5-16,-1-2 1 16,-8-5-1-16,1-5 4 15,-8-13-4-15,3-17 0 16,-3-17 5-16,4-17-8 0,5-7 3 15,3 3-1 1,7 18-2-16,-1 28-2 0,3 28-11 16,0 26-18-1,2 16-47-15,0 17-99 0,-5 30-57 16,-2 11-169-16</inkml:trace>
  <inkml:trace contextRef="#ctx0" brushRef="#br0" timeOffset="14051.66">19658 2923 511 0,'0'0'0'0,"0"0"0"16,0 0 7-16,0 0 106 16,0 0 0-16,0 0-12 15,0 0-34-15,-8 22-13 16,8-22 19-16,0 0-18 15,5 0 0-15,14 0-1 16,6 0-13-16,4 0-8 16,15-12-18-16,10-2 4 15,13-6-2-15,9-3-15 16,6-4 9-16,5 1-11 16,-7 2 0-16,-9 0 3 0,-13 4 2 15,-11 4-5 1,-12-2 1-16,2 1 1 0,-6 0 1 15,0-1-3-15,-2 1 0 16,-5 6-1-16,-8 2 3 16,-7 5-2-16,-5 3 0 15,-2 1 5-15,-2 0-7 16,0 0 2-16,0 0-8 16,0 0 0-16,0 0-20 15,0 0-28-15,0 0-31 0,2 0-31 16,-2 1 14-16,0 2-58 15,0-3-296-15</inkml:trace>
  <inkml:trace contextRef="#ctx0" brushRef="#br0" timeOffset="14686.7">20024 2464 572 0,'0'0'49'16,"0"0"-19"-16,0 0 4 16,0 0-19-16,0 0 11 15,0 0 3-15,57-7 8 16,-25 13-28-16,1 2 15 15,8 3 11-15,3-1-6 16,6 5 6-16,0 1-6 0,4-1-9 16,-2 5 2-16,-4 0-10 15,-1 1-4-15,-5-6 5 16,-2-5-11-16,1-3 12 16,-4-7 0-16,-1 0-7 15,-5 0 8-15,-8 0-6 16,-12 0-1-16,-7 0 1 15,-4 0-6-15,0 0 27 16,0 0 0-16,0 4-28 16,-23 10 16-16,-9 8-17 15,-9 3 0-15,1 2 0 0,5-1 3 16,6-2-4 0,0-1 0-16,-2 0 7 0,-3 2-10 15,1-4 3-15,0-1-6 16,8-2-7-16,9-4-36 15,5-4-71-15,5-5-38 16,3-5-151-16</inkml:trace>
  <inkml:trace contextRef="#ctx0" brushRef="#br0" timeOffset="17754.27">17194 2752 690 0,'0'0'64'0,"0"0"-45"15,0 0-4-15,0 0 32 16,0 0 10-16,0 0-19 16,-13-41-19-16,13 41-15 15,-2 0 15-15,2 0 3 0,0 0-13 16,0 24 1 0,0 18 9-16,0 16 8 0,0 12 8 15,2 13-24-15,9 5 0 16,5 6-7-16,4 2 1 15,4-2-4 1,3-3-1-16,-2-8 2 0,-3-8-1 16,-3-7-1-16,0-16 0 15,-4-14-2-15,5-16-4 16,1-15-25-16,-2-7-35 16,2-23-138-16,-11-27-23 15</inkml:trace>
  <inkml:trace contextRef="#ctx0" brushRef="#br0" timeOffset="18927.04">17202 2761 505 0,'0'0'97'16,"0"0"-57"-16,0 0-22 16,0 0 44-16,0 0 19 15,0 0-37-15,-34-40-19 16,34 40-17-16,0-2 9 16,0 0 14-16,2-4-21 0,22-4-7 15,13-6 19-15,15-6 10 16,16-6 5-16,14-6-8 15,11-3-1-15,15-1 0 16,3 0-11-16,-14 7-3 16,-16 0-8-16,-29 13-2 15,-23 4 3-15,-16 4-2 16,-7 6-2-16,-4-2 13 16,-2 3-15-16,0 2 17 15,0 1 5-15,0 0-23 16,0 0 9-16,0 0 3 0,0 0-11 15,0-1 0 1,0 1-1-16,0 0 0 0,0 0-2 16,0 0-2-16,0 0-1 15,2 1 4-15,1 9 0 16,5 6 1-16,4 1 0 16,0 2 0-16,1 3 0 15,0 4 2-15,0 4-2 16,0 4 0-16,3 10 3 15,7 5-4-15,1 8 1 16,7 1 0-16,5 5-1 16,6 5 1-16,2 5 0 15,6 4 1-15,-6 4 0 0,-7-1-1 16,-9-1 0-16,-8-7 1 16,-6-13-2-16,-3-9 1 15,-1-13 0-15,2-13 0 16,-3-8 6-16,-1-6-8 15,-3-5 2 1,0-2 0-16,-3 0 1 0,-2 2 4 16,2 1-5-16,-2 4 0 15,0 2 2-15,0 4-7 16,-20 2 9-16,-6 2-4 16,-6-2 7-16,-10 4-4 15,-10 2-2-15,-3 0-1 16,-8 6 6-16,-1 1-3 15,-5 2-3-15,0 5 0 0,-3-7 2 16,5-1 1-16,7-2-3 16,6-5 0-16,6-2 2 15,1 1-4-15,3-2 2 16,2 3 0-16,1-6-3 16,5 0 3-16,7-1 0 15,7-9-1-15,9 0 4 16,4-5 0-16,7-2-3 15,0 0 0-15,2 0-3 16,0 0-3-16,0 0 6 16,0 0-1-16,0 0 1 15,0 0 0-15,0 0 3 16,0 0-2-16,0 0 2 0,0-5-1 16,0-6-2-1,0-5 0-15,2-2 4 0,-2-7-3 16,0-3-1-16,0-4 0 15,0-8 1-15,0-4 2 16,-2-16-3-16,-12-11 0 16,-6-9 5-16,-4-2-6 15,-3 9 1-15,0 12 0 16,2 19 0-16,3 14 3 16,2 10-3-16,7 6 0 15,6 6-4-15,1 4 2 0,3 2-33 16,-2 0-67-16,5 0-145 15,-1 9-104-15</inkml:trace>
  <inkml:trace contextRef="#ctx0" brushRef="#br0" timeOffset="27225.82">20878 1763 558 0,'0'0'55'15,"0"0"-43"-15,0 0 28 16,0 0 18-16,0 0-3 15,0 0-31-15,0 0-16 16,-7-12-8-16,5 12 15 16,0 0-13-16,-3 0 9 15,0 0 7-15,-4 0-1 16,-1-3 0-16,-3-1 5 16,5-2-15-16,2 2 19 15,2 0-10-15,1 2 3 0,3 2-4 16,0-2-6-16,0 2 4 15,0 0-8-15,0 0-3 16,0 0 8-16,0 0 1 16,0 0 4-16,0 0 7 15,0 0-14-15,0 0 2 16,0 0-10-16,0 18 0 16,0 12 6-16,0 9 7 15,0 5 0-15,3 7 3 16,7 12-11-16,3 10 18 15,3 4-3-15,3 8-12 16,0-2 12-16,6 2-11 0,4-5 0 16,2-2 11-16,9 0-19 15,5 1 17-15,1-1-8 16,4-4-8-16,-11-3 14 16,-3-6-15-1,-10-3 3-15,-3-1-1 0,0-3 1 16,0-6-4-16,4 2 0 15,2-4 2-15,5 0 2 16,-3-1-3-16,0-3 1 16,-4 0-2-16,-4-2 4 15,-5-2-6-15,-3 1 2 16,-2-8 0-16,-1-5 1 16,-6-8-1-16,0-8 0 15,-1-7-1-15,-3-3 3 16,3-4-2-16,-3 0 0 0,-2 0 3 15,3 0 2 1,-3 0-5-16,0-8 0 0,0-10 0 16,0-7-37-16,-14-3-29 15,-1-7-143-15,1-9-171 16</inkml:trace>
  <inkml:trace contextRef="#ctx0" brushRef="#br0" timeOffset="27938">21052 1542 320 0,'0'0'123'0,"0"0"-60"15,0 0 20 1,0 0-23-16,0 0-16 0,0 0 24 16,-10-71-32-16,10 71-19 15,0 0 3-15,0 0-19 16,0 5 0-16,0 13 23 16,0 4-11-16,0 0 4 15,7 2-5-15,4 2-11 16,4 5 25-16,8 4-15 15,2 11 0-15,2 6 8 16,4 12-10-16,0 14 15 0,2 13-7 16,5 9-4-1,5 9 2-15,3-5-7 0,4-14-4 16,4-7 5-16,0-8-6 16,-4-4 4-16,-9-1-7 15,-5-2 0-15,-9 4 4 16,-2 6 0-16,-3 5-3 15,2 2 16-15,5 0-16 16,2 3 20-16,12-6-18 16,5-9-2-16,2-11 12 15,-6-20-12-15,-15-13 0 16,-13-17 1-16,-9-7 2 16,-5-5-4-16,0 0 2 15,0 0 1-15,-2 0 15 16,0 0-13-16,-6-5-4 15,-17 0-2-15,4-1-12 16,-2-2-18-16,10-6-424 0</inkml:trace>
  <inkml:trace contextRef="#ctx0" brushRef="#br0" timeOffset="31719.78">21183 1828 548 0,'0'0'74'0,"0"0"-37"16,0 0 5-16,0 0 20 15,0 0-12-15,0 0-29 16,-13 0-3-16,13 0 9 16,0 0 0-16,0 0 12 15,0 0 6-15,0 0-10 16,-3 0 19-16,-2 0-3 16,-3-12-24-16,-3-10-4 15,-5-3-11-15,-1-6 12 0,-8-3-1 16,-4-1-20-16,-9-7 14 15,-7 1-17-15,-1-3 0 16,-1-4 9-16,-3 2-9 16,2-3 0-16,-4 3 2 15,2 4 3-15,-6 6-5 16,-7 12 0-16,1 6 7 16,-8 8-12-16,1 8 9 15,1 2-4-15,-3 0 0 16,-4 0 0-16,-2 17-1 15,-14 6 2-15,-9 11-1 16,-15 9 0-16,-5 7 0 16,-7 7 0-16,-9 10 0 15,0 1-3-15,3 4 3 0,1-4 0 16,15-1 0-16,11-5-5 16,13-4 5-16,6 2 0 15,5 2-2-15,3 5 9 16,6 4-7-16,11-3 0 15,10-3 1-15,10-5-6 16,9 0 1-16,2-2 4 16,6 1 0-16,3-4 1 15,7-2-2-15,3-9-1 16,7-12 2-16,3-8-5 16,2-12 5-16,0-6 0 15,0-4-3-15,0-2-2 16,0 0 3-16,0 0 2 0,0 0-2 15,0 0-10 1,0 0-41-16,0 0-38 0,15 0-20 16,8 0 16-1,6-8-52-15,-2-16-106 0</inkml:trace>
  <inkml:trace contextRef="#ctx0" brushRef="#br0" timeOffset="32190.98">18222 1955 590 0,'0'0'32'0,"0"0"-11"16,0 0-19-16,0 0-2 16,0 0 57-16,-12 152 6 15,1-76-33-15,-7 8-1 16,-6 3-7-16,-5-1 6 16,-2-2-1-16,-2-6-16 15,6-11 9-15,2-15-11 0,12-16-3 16,4-16 4-16,7-8-9 15,2-7 1-15,0-5 4 16,0 0-2-16,0 0-3 16,20 0 2-16,15-9 1 15,10-11 21-15,6-1-19 16,1-2 6-16,-2 3-12 16,-5 6 7-16,-1-2-8 15,2 3 1-15,-2 0 0 16,-3-4-2-16,-4-1-4 15,-3-4-29-15,-3-6-47 16,-2-6-108-16,-5-2-40 16</inkml:trace>
  <inkml:trace contextRef="#ctx0" brushRef="#br0" timeOffset="32368.71">18845 2448 747 0,'0'0'93'0,"0"0"-71"16,0 0 9-16,0 0-6 16,0 0-16-16,0 0-9 15,50-27-8-15,-37 27-56 16,-9 0-104-16,-4 0-69 16</inkml:trace>
  <inkml:trace contextRef="#ctx0" brushRef="#br0" timeOffset="77089.08">16354 8008 736 0,'0'0'375'16,"0"0"-346"-16,0 0-29 15,0 0 8-15,0 0 12 16,-19 123 31-16,72-25-20 15,19 29-12-15,14 21-1 16,9 20 17-16,13 25 2 16,6 10-1-16,-3 5-2 15,-10 1-4-15,-20-19-13 16,-20-28 0-16,-16-31-13 16,-16-37 15-16,-10-25 4 15,-5-25-10-15,-10-20-2 0,1-16-7 16,-5-8-4-16,0-17-4 15,0-19-36-15,0-10-20 16,0 0-23-16,-21 2-94 16,-3 4-74-16,-10 0-185 15</inkml:trace>
  <inkml:trace contextRef="#ctx0" brushRef="#br0" timeOffset="77905.03">16205 8168 864 0,'0'0'8'16,"-58"-125"-8"-16,49 93 22 15,7 15 66-15,2 11-8 16,0 6-58-16,4 0-19 15,19 0 7-15,8 0 21 16,11-3 3-16,12-11 6 16,13-14 8-16,20-16 0 15,17-12-12-15,14-9-11 16,9 0-4-16,-9 6-15 16,-15 9 5-16,-16 6-1 15,-15 6-9-15,-10 1 3 16,-6 5-1-16,-3 1-3 0,-4 0 3 15,-3 5-2-15,-9 3 4 16,-14 9-4-16,-9 5 0 16,-9 7 3-16,-5 2-4 15,0 0 0-15,0 0 2 16,0 0-1-16,0 7-1 16,0 16 0-16,2 9 1 15,11 2 6-15,9 5-6 16,9 6 2-16,7 5 4 15,7 7-7-15,4 9 6 16,2 8 0-16,3 12-2 16,2 12 8-16,-1 12-2 0,3 7-4 15,-2 3 3 1,4 1-9-16,3-5 7 0,15-14-7 16,13-16 0-1,11-17 0-15,8-17 6 0,-8-8-4 16,-17-10 5-16,-18-2-7 15,-17-1 1-15,-11-5 0 16,-10-4 1-16,-16-3-3 16,-13-1 2-16,-4 6 5 15,-44 1 4-15,-12 1-10 16,-7 1 0-16,-4-4-4 16,3 1 3-16,-7 4-1 15,-6 5-7-15,-11 11 9 0,-15 13-1 16,-20 11 3-16,-18 13-2 15,-9 7 4-15,6 6 0 16,9 0-1-16,23-8-3 16,20-13 0-16,25-16-3 15,22-18 3-15,22-17 0 16,14-18-2-16,13-6-32 16,0-44-23-16,15-26-49 15,22-18-64-15,2-4-133 16,-3 3-528-16</inkml:trace>
  <inkml:trace contextRef="#ctx0" brushRef="#br0" timeOffset="78677">14931 8667 848 0,'0'0'173'15,"0"0"-157"1,0 0-10-16,-4-103 32 0,12 55 31 16,15-8-35-1,6-8-16-15,4-8-11 0,3-13-4 16,1-5 2-16,-3-8-1 15,-8-3-3-15,-5 7 1 16,-8 12-2-16,-11 21-2 16,-2 24 2-16,0 21 0 15,-15 16-2-15,-14 6 2 16,-7 34-6-16,3 14 5 16,6 0 0-16,11-4-8 15,16-11 3-15,0-7 3 0,23-6 1 16,14-2 1-1,8-1-1-15,6 0 2 0,-2-3-1 16,-7 0 1-16,-8 2 0 16,-14 3-1-16,-9 4 1 15,-11 5 0-15,0 1 3 16,0-4-2-16,-20-3-1 16,-3-3 0-16,-3-7 1 15,3-8-1-15,0-10-1 16,2 0-20-16,6-28-83 15,8-25-62-15,7-19-147 16</inkml:trace>
  <inkml:trace contextRef="#ctx0" brushRef="#br0" timeOffset="79726.14">15390 7988 597 0,'0'0'313'15,"0"0"-297"-15,0 0-11 16,0 0 36-16,0 0-19 16,0 0-18-16,40-13 6 15,-18-18 0-15,1-6-4 16,-6-3-4-16,-10 1 0 16,-5 10 0-16,-2 10 8 15,0 9 36-15,-18 8 8 16,0 2-41-16,1 4-4 15,3 27-5-15,3 7-2 0,11 6-1 16,0-1-1-16,0 0 1 16,13-6-1-16,12-7 0 15,1-7-1-15,4-10 1 16,1-11-5-16,0-2 4 16,3-9-10-16,-3-23-39 15,-3-9-43-15,-7-9-30 16,-8-6-6-16,-11 2-19 15,-2 4 58-15,0 16 90 16,-11 12 15-16,-9 14 58 16,1 8 45-16,-4 0-40 0,7 0-4 15,5 14-8-15,5 2-32 16,4 0-16-16,2 0-4 16,0-1-11-16,0-1 2 15,0 5-5-15,0 5 1 16,2 0 0-16,2 2 0 15,3-2-1-15,-1-5 1 16,6-5 0-16,-1-7 3 16,-1-4 8-16,2-3-9 15,-1 0 11-15,0-14-12 16,-2-12 2-16,-2-5 1 16,-5-2-4-16,-2 4-1 15,0 9 0-15,0 8 1 0,0 10-1 16,0 2 1-1,0 0-1-15,0 18-8 16,9 7 8-16,2 0 9 16,4-3-3-16,-1-3-4 0,-3-5 2 15,-2-6-3-15,-3-7 1 16,0-1 0-16,-2 0-1 16,4-5 7-16,3-19-4 15,1-6-4-15,1-3-13 16,-3 7-16-16,-4 7 9 15,-2 4 15-15,0 5 5 16,-1 4 0-16,-1-1 0 16,2 0 1-16,-4 0-1 0,0-6 1 15,0 1 15-15,0-3 1 16,0 4 0-16,0-1 15 16,-9 6-6-16,1 2-2 15,-2 4 0-15,0 0-18 16,1 0-3-16,5 0-3 15,-2 0 2-15,4 0-4 16,2 0 2-16,0 0-4 16,0 0 2-16,0 0-1 15,12 0 3-15,7 0 5 16,2 0-4-16,1 12 0 16,3 6 0-16,1 6-1 15,3 5 3-15,-1 4-3 0,-2-1 1 16,-4-4-1-1,-7-4 0-15,-3-7-1 16,-3-8 1-16,-5-5-5 0,3-4-22 16,2-1-55-16,2-25-43 15,3-10-91-15,-3-6-105 16</inkml:trace>
  <inkml:trace contextRef="#ctx0" brushRef="#br0" timeOffset="80333.92">16217 7567 874 0,'0'0'38'16,"0"0"3"-16,0 0 50 15,0 0-42-15,0 0-41 0,0 0-2 16,-87 79 4-16,73-35 13 16,5 2 0-1,5 0-11-15,4-1 2 0,0-8-8 16,20-7 1-16,4-6 2 15,1-11-9-15,4-9 1 16,4-4-2-16,-2-13-13 16,-2-16-19-16,-6-14-25 15,-10-4 7-15,-4-9 21 16,-7-11 8-16,-2-6 2 16,0-2 12-16,-9-2 1 15,-15 8 5-15,-7 15 2 0,2 13 0 16,4 15 8-16,5 12 20 15,11 7 3-15,5 7 7 16,4 0-27-16,-2 0-11 16,2 23-1-16,0 7 1 15,0 9 6-15,21 14 12 16,8 10 23-16,10 7-4 16,-1 4-8-16,1-2 9 15,-5-8-22-15,-7-10-8 16,-9-12-1-16,-7-10-5 15,-5-15-2-15,-4-9 2 16,-2-8-2-16,0 0-2 16,0-18-2-16,0-22-53 0,0-13 17 15,0 1 9-15,0 8 13 16,10 16 14-16,1 18-5 16,2 10 9-16,5 0-3 15,4 26 3-15,10 11 33 16,1 3-23-16,-2-3-7 15,-2-1-2-15,-6-8-2 16,-2-4-1-16,2-4-64 16,4-9-113-16,4-10-185 15</inkml:trace>
  <inkml:trace contextRef="#ctx0" brushRef="#br0" timeOffset="80919.67">16811 7841 258 0,'0'0'346'0,"0"0"-280"15,0 0 17-15,0 0 8 16,-85-109 39-16,79 95-46 16,4 6-39-16,2 2 2 15,0 5-19-15,0 1-15 16,0 0 9-16,4 13-10 15,19 24 27-15,10 20 36 16,5 18-35-16,7 15-1 16,5 14-13-16,8 12 13 15,5 21-4-15,-1 9-13 16,-2 0 1-16,-4 5 8 16,-4-7-15-16,-6 3 6 15,6 5-11-15,6 0-3 0,3-1 3 16,5-7-7-16,-4-9 1 15,-5-11-1-15,-8-14-3 16,-6-12 2-16,-11-23 0 16,-11-21-1-16,-9-28-2 15,-10-22-4-15,-2-4 2 16,0-37-27-16,-14-17-37 16,-3-8-4-16,3 4-23 15,3 15-20-15,2 13-28 16,-2 16-19-16,0-1-54 15,-6 7-190-15</inkml:trace>
  <inkml:trace contextRef="#ctx0" brushRef="#br0" timeOffset="81428.5">17152 7122 624 0,'0'0'41'16,"0"0"-25"-16,0 0 129 15,0 0-68-15,0 0-33 0,0 0-32 16,-18-30-5-16,18 30 8 16,0 0 8-16,0 36 0 15,18 30 62-15,11 28-14 16,4 27-18-16,13 16-25 16,9 7 0-16,12 0 5 15,6 3-19-15,5-6 1 16,0 0-4-16,3 8 1 15,-4-5 6-15,-4-1-3 16,-7-13 8-16,-13-8 4 16,-10-7 8-16,-10-3-11 0,-4-3-5 15,-5-9-3-15,3-15-9 16,-3-10-6-16,1-15 0 16,-2-16-1-16,0-16-2 15,-4-12-15-15,-3-16-15 16,-3 0-43-16,-7-30-61 15,-6-14-152-15,0-3-413 16</inkml:trace>
  <inkml:trace contextRef="#ctx0" brushRef="#br0" timeOffset="81594.03">18181 9465 1138 0,'0'0'44'0,"0"0"-44"16,0 0-2-16,0 0-45 15,0 0-485-15</inkml:trace>
  <inkml:trace contextRef="#ctx0" brushRef="#br0" timeOffset="82316.14">18366 7419 749 0,'0'0'97'15,"0"0"-83"-15,0 0 47 16,0 0 0-16,0 0-3 15,-80 134-11 1,80-76-13-16,0 7-11 0,25 2 14 16,13 1 3-16,11 3 8 15,4-3-8-15,1-5-3 16,-7-5-16-16,-9-4-10 16,-14-7-10-16,-13-3 5 15,-11-3-5-15,0 2-1 0,-16-5-6 16,-10-10-36-16,-5-11-50 15,-3-17-14-15,-2 0-70 16,-2-37-182-16</inkml:trace>
  <inkml:trace contextRef="#ctx0" brushRef="#br0" timeOffset="82606.39">18380 7982 648 0,'0'0'198'0,"0"0"-190"16,0 0-8-16,0 0 34 15,116-46 31-15,-80 32-39 16,-3 0-8-16,-8 0-8 16,-10 6 22-16,-11 4 7 15,-2 3 9-15,-2 1 4 0,0 0 3 16,0 0-19-16,0 1-16 16,8 17-19-16,2 9 20 15,6 4 2-15,2 5-7 16,-4 6-4-16,-1-2-6 15,-7 3-3-15,-4-5 1 16,-2-4-4-16,0-3 0 16,0-10-16-16,0-7-52 15,0-8-53-15,0-6-70 16,-4-16-42-16</inkml:trace>
  <inkml:trace contextRef="#ctx0" brushRef="#br0" timeOffset="82751.53">18529 7466 947 0,'0'0'48'0,"0"0"-45"15,-4-113-3-15,4 84 0 16,9 8-47-16,-5 9-158 16,-4 12-473-16</inkml:trace>
  <inkml:trace contextRef="#ctx0" brushRef="#br0" timeOffset="83152.2">18563 7321 752 0,'0'0'164'16,"0"0"-164"-16,0 0 126 16,53 118-23-16,-35-65-46 0,0 8-11 15,3 10-30-15,0 4 3 16,-1 2-12-16,3 0 10 16,-4-5-14-16,6-11-1 15,-2-12 1-15,-2-15 2 16,2-15-4-16,1-10 8 15,3-9-5-15,7 0-2 16,3-32 3-16,5-12-5 16,5-12-2-16,1-2-17 15,-6 4 8-15,-9 7 1 16,-15 9 10-16,-13 13 0 16,-5 0 1-16,0 7 11 15,-23-2 6-15,-2-3-9 0,-6 2-6 16,0 1-2-16,4 8 0 15,2 12-1-15,1 0 5 16,4 32-2-16,7 18 1 16,6 11-2-16,7 2 5 15,0 1 4-15,16-7-11 16,8-12 4-16,6-8-4 16,5-18-2-16,7-15-3 15,8-4-28-15,0-12-90 16,0-27-162-16</inkml:trace>
  <inkml:trace contextRef="#ctx0" brushRef="#br0" timeOffset="83291.09">19797 7764 1216 0,'0'0'178'0,"0"0"-170"15,0 0 1-15,0 0-9 16,0 0-148-16,-139-84-539 15</inkml:trace>
  <inkml:trace contextRef="#ctx0" brushRef="#br0" timeOffset="84182.84">12184 9063 594 0,'0'0'207'16,"0"0"-187"-16,0 0-5 15,0 0 35-15,0 0 10 16,93 121 59-16,-26-11-44 15,6 36-28-15,10 33 7 16,6 21 9-16,7 21-1 16,10 6-31-16,15 5-17 15,13 3 4-15,6-15-2 16,-11-15-10-16,-24-35-5 16,-30-40 0-16,-34-38-1 15,-23-27 0-15,-18-35-1 0,-3-30-19 16,-34-12-30-16,-10-58-165 31,-8-28-83-31,-8-21-80 0</inkml:trace>
  <inkml:trace contextRef="#ctx0" brushRef="#br0" timeOffset="85215.04">12253 8885 745 0,'0'0'58'0,"0"0"-57"15,0 0 8-15,0 0 33 0,0 0-19 16,0 0 16-16,51-4 2 15,-2-9-16-15,9-8 10 16,8-7 13-16,17-12-11 16,9-8-15-16,12-11 0 15,16-12 5-15,11 2-6 16,4-3 14-16,-2 8-8 16,-15 6-15-16,-20 5 3 15,-17 10-8-15,-21 0 0 16,-14 5 5-16,-12 3-2 15,-14 4 2-15,-9 10 5 16,-6 4-6-16,-5 9 15 16,0 6-1-16,0 2 2 15,0 0-23-15,0 0-4 16,0 0 0-16,0 2-1 16,-3 12 1-16,-3-2-1 0,3-2 1 15,3-4 0-15,0 2 1 16,0 4 0-16,9 8 3 15,9 6-3-15,5 14 0 16,2 12 6-16,8 15-6 16,5 24 0-16,8 16 4 15,10 14-4-15,8 2 3 16,17-2 0-16,12-3 0 16,12-5 4-16,-2-5-2 15,-7-8-4-15,-17-8 1 0,-11-3 4 16,-11-6 7-1,-8-3-10-15,-5-7 11 0,-5-5-6 16,-8 1 2-16,-2-3-8 16,-2 0 2-16,-1-4 1 15,3-4-4-15,-2-7-2 16,-2-11-1-16,-3-6 1 16,-5-8-1-16,-5-7 2 15,-8 0-2-15,-1-6-2 16,-3 6 2-16,0-3-1 15,0 5-3-15,-19 4 1 16,-7 3 0-16,-8 5-3 16,-6 0 4-16,-4 3 2 0,-12 5 0 15,-6 3 1-15,-16 3 0 16,-18 6-3-16,-29 7-3 16,-29 7 2-16,-18 5 1 15,-15 1-8-15,12-8 0 16,19-6 11-16,22-15-2 15,29-9 2-15,29-10 0 16,26-10-4-16,18-5-39 16,18-10-56-16,14 0-82 15,3-14-173-15</inkml:trace>
  <inkml:trace contextRef="#ctx0" brushRef="#br0" timeOffset="85366.28">14048 10899 653 0,'0'0'481'0,"0"0"-481"15,0 0-35-15,0 0 33 16,0 0-79-16,0 0-142 16</inkml:trace>
  <inkml:trace contextRef="#ctx0" brushRef="#br0" timeOffset="86498.09">12211 8239 830 0,'0'0'321'15,"0"0"-292"-15,0 0-22 0,0 0-6 16,0 0 23-16,0 0 53 15,63 99-57-15,-44-49-12 16,-6-4-6-16,-2-10 0 16,-3-7-4-16,-2-12 0 15,-4-7-51-15,-2-10-28 16,0 0-67-16,0-12-74 16</inkml:trace>
  <inkml:trace contextRef="#ctx0" brushRef="#br0" timeOffset="86671.1">11955 8249 1131 0,'0'0'85'0,"0"0"-84"16,0 0-1-16,0 0 3 16,0 0-3-16,150-125 0 15,-83 89-38-15,-11 13-54 16,-16 5-18-16,-24 14-58 15,-16 4-292-15</inkml:trace>
  <inkml:trace contextRef="#ctx0" brushRef="#br0" timeOffset="86822.34">12174 8601 853 0,'0'0'79'0,"0"0"-73"16,0 0 2-16,123-89 7 15,-76 47-15-15,-3-4-11 16,-15-2-136-16,-11 0-109 16</inkml:trace>
  <inkml:trace contextRef="#ctx0" brushRef="#br0" timeOffset="87170.1">12429 8216 635 0,'0'0'275'15,"0"0"-246"-15,0 0 18 16,0 0 35-16,0 0-37 15,0 0-44-15,9 62 29 16,9-18-16-16,3 3-3 0,0 6 3 16,-9-5-6-16,3-6-8 15,-7-11 3 1,-3-14-3-16,-1-7 0 16,1-8-2-16,-5-2 2 0,0-2 0 15,0-25 0-15,0-19-29 16,-3-11 16-16,1-3 11 15,2 5 2-15,0 13-1 16,7 15 2-16,9 9 15 16,4 11-7-16,1 7-5 15,4 0 6-15,-2 11-7 16,1 15 0-16,-6 3 3 0,-2 3-6 16,-8-1 0-1,1-3 0-15,-2-3-37 0,-2-2-51 16,-1-9-98-16,-2-10-144 15</inkml:trace>
  <inkml:trace contextRef="#ctx0" brushRef="#br0" timeOffset="88073.18">12939 8224 997 0,'0'0'73'0,"0"0"-69"16,0 0-4-16,0 0 35 15,0 0-16-15,0 0-14 0,37-71 9 16,-37 59 16-16,-17 0-8 16,-8 1-8-16,1 2-12 15,-2 7 4-15,8 2 6 16,1 2-9-16,2 21-2 15,5 14-1-15,4 1 2 16,6 0-2-16,0-5-4 16,0-8 4-16,2-4 0 15,8-13-7-15,1-7-7 16,5-1-9-16,3-17 16 16,4-24 0-16,-5-12 2 15,-5-10 3-15,-9-8 3 16,-4-9-2-16,0-6 1 0,-22-2 0 15,-7 10 0-15,3 18 8 16,5 24 16-16,13 22 34 16,6 12-11-16,2 2-14 15,0 10-33-15,4 26 3 16,21 12-3-16,3 11 0 16,6 0 0-16,4-5 8 15,2-3-8-15,-1-9-2 16,-4-10-1-16,2-6 6 15,-3-12-3-15,-5-7 0 16,-2-7-10-16,-4 0 9 0,-4-6-6 16,-4-17 3-1,-4-11-5-15,-6-6-7 0,-5-3 16 16,0 1-1 0,-2 11-7-16,-15 9 5 0,5 13 6 15,-5 9-1-15,-1 0-2 16,1 4 5-16,0 23-5 15,1 4 0-15,7 3 2 16,9 3-2-16,0-3 1 16,2-1 0-16,21 2-2 15,6-7 0-15,2-5-1 16,2-10 1-16,5-12 1 16,-5-1-6-16,3 0 12 15,-3-25-11-15,0-11 5 0,-4-10-10 16,-8-8-2-16,-15-4 4 15,-6 1 2-15,0 11-8 16,0 14 13-16,0 18 1 16,0 7 10-16,0 7-4 15,0 0-6-15,7 9-4 16,15 15 4-16,9 4 1 16,5-2-1-16,6-3 2 15,3-5-1-15,0-6 0 16,-11-5-1-16,-8-3-2 15,-11-4-25-15,-6 0-34 16,-7-4-87-16,-2-18-18 16,0-7-258-16</inkml:trace>
  <inkml:trace contextRef="#ctx0" brushRef="#br0" timeOffset="88222.95">13649 7586 889 0,'0'0'81'15,"0"0"-79"1,-39 118 3-16,34-46 11 0,5 15-1 16,-2 8-15-16,2 8-11 15,-6-1-100-15,-6 1-167 16</inkml:trace>
  <inkml:trace contextRef="#ctx0" brushRef="#br0" timeOffset="88718.93">12618 9372 638 0,'0'0'230'16,"0"0"-225"-16,-122 42 50 15,108-38 48-15,12-4-32 16,2 0 20-16,38-10-80 16,29-30-5-16,29-18 41 15,30-20 11-15,24-12-34 16,17-6-2-16,9-3 6 0,5-1-13 16,-8 4-1-1,-14 2-9-15,-22 9-3 0,-31 17 3 16,-37 21-2-16,-30 22-3 15,-26 13 0-15,-13 8-7 16,-2 4-12-16,-33 8-58 16,-16 30-28-16,-15 18-36 15,-7 14-122-15</inkml:trace>
  <inkml:trace contextRef="#ctx0" brushRef="#br0" timeOffset="89027.16">12926 9747 863 0,'0'0'98'15,"-149"110"-87"1,117-73-3-16,19-15 29 0,13-10 33 16,15-10-46-16,29-2-4 15,22-11 24-15,18-30 48 16,19-18-13-16,12-11-28 15,10-8-38-15,1-5 4 16,-7 3-5-16,-3 7-4 16,-13 10-6-16,-21 13-2 15,-22 12 4-15,-20 14-4 16,-20 13-4-16,-13 5-21 16,-5 6-30-16,-2 0-55 0,0 17-19 15,-13 17-42 1,-18 6-173-16</inkml:trace>
  <inkml:trace contextRef="#ctx0" brushRef="#br0" timeOffset="89327.53">12890 10609 772 0,'0'0'346'16,"0"0"-311"-16,0 0-35 16,0 0 0-16,179-106 20 15,-17 21 32-15,29-22-27 0,19-8-15 16,8 3 13-16,3 6 20 16,-7 14 5-1,-9 9-32-15,-20 11 0 0,-39 16-13 16,-39 18 3-16,-44 16-7 15,-36 10 1-15,-25 8-4 16,-2 2-35-16,-38 2-134 16,-20 0-164-16</inkml:trace>
  <inkml:trace contextRef="#ctx0" brushRef="#br0" timeOffset="95556.96">6585 13830 255 0,'0'0'38'16,"0"0"-29"-16,0 0-6 16,0 0-3-16,0 0-4 15,0 0 4-15,0 0 3 16,-46-30 0-16,36 26 10 15,-1-1-2-15,-1 5 26 16,6 0 22-16,1 0-45 16,3 0 5-16,2-1 42 15,0 0-31-15,0-2-22 0,0 3 12 16,0-3 5-16,0 3-13 16,0-3-5-16,0 3-1 15,0 0-6-15,0 0 0 16,0 0 0-16,0 0-7 15,0 0-57-15,0-8-92 16</inkml:trace>
  <inkml:trace contextRef="#ctx0" brushRef="#br0" timeOffset="99160.35">4096 15374 1070 0,'0'0'45'0,"0"0"-23"15,0 0 3-15,0 0-25 16,0 0 3-16,0 0-3 16,0 0 3-16,26-31-3 15,-5 29 1-15,-2-2 2 16,-3 0 0-16,-3 0 0 16,3 1 8-16,2 1 9 15,2-2-14-15,7 0 6 16,6 4-1-16,5 0-8 0,7 0 8 15,3 0-9 1,13 0 0-16,3 0 0 0,5 4 1 16,7 2-3-16,5 1 5 15,1-6-2-15,5-1 12 16,2 0 1-16,2 0 2 16,3 0-1-16,2 0-10 15,-1-5 7-15,3 0-4 16,-2-3-7-16,0 0 3 15,-2 4-4-15,-3 2-1 16,-2 2 4-16,-7 0-4 16,-3 0 5-16,-6 0 0 0,5 0-3 15,1-4 8-15,3 4-2 16,-1-5-6-16,4-1 11 16,0-1-13-16,-2-11 2 15,-1-1-3-15,-10 2 6 16,-6 4-6-16,-10 9 0 15,-9 4 0-15,-4 0 2 16,-12 0-2-16,0 0 0 16,-5 0 3-16,5 0-1 15,0 0 0-15,3-1-2 16,4-11 0-16,0 2-2 16,2 1 2-16,-8 4 0 15,-2 1 1-15,-10 4 5 0,-1 0-6 16,-6 0 0-16,-3 0 0 15,0 0-2-15,-6 0 4 16,3 0-2-16,-1 0 0 16,-2 4 0-16,-1-4 2 15,0 0-2-15,-3 0 0 16,0 0-4-16,2 5 1 16,-2 0 1-16,0-5-13 15,0 0-51-15,0 0-63 16,-23-6-124-16,-6-15-175 15</inkml:trace>
  <inkml:trace contextRef="#ctx0" brushRef="#br0" timeOffset="119654.01">6431 16525 195 0,'0'0'455'15,"0"0"-420"-15,0 0-35 16,0 0 0-16,0 0 7 15,0 0 4-15,0 0-10 16,0 0 6-16,-29-16 14 16,29 16 12-16,0 0 33 15,0 0-17-15,0 0-8 16,0 0-8-16,0 0-12 16,0 0-2-16,0 0 4 15,0 0-3-15,0 0 18 16,0 0-37-16,0 0-1 15,0 0 2-15,0 0 0 16,0 0-2-16,0 0 5 0,0 0-5 16,0 0 4-16,0 0 2 15,11 0-3-15,13 0 17 16,12 0 5 0,11 0-3-16,9 3 2 0,13-3-22 15,4 0 18-15,10 0-7 16,4-3-2-16,4-7 9 15,0 0 2-15,-7 6 0 16,-5 4-7-16,-10-4-8 16,3 4 1-16,-1-4-7 15,6-5-1-15,8 0 10 16,9-5-1-16,3 0-6 16,-1 1 1-16,-9 0-2 15,-11 1 1-15,-13 6-3 0,-13 2 1 16,-7 4-1-16,-9 0 1 15,-3-4-1-15,-4-1 1 16,0-1 2-16,2-1-1 16,2-2-2-16,4 0 0 15,5-5-1-15,0 6 2 16,3-2 1-16,-8 1-2 16,-3 5 0-16,-10 4-2 15,-5 0 2-15,-5 0 0 16,-5 0 0-16,-3 0 1 15,-2 0-1-15,-2 0 0 16,0 0 1-16,0-4 4 16,0 3-5-16,0 1-2 0,0 0 2 15,0 0-2-15,0 0 0 16,0 0 0-16,0 0-18 16,0 0-28-16,0 0-43 15,2-5-43-15,-2-3-103 16,0-1-235-16</inkml:trace>
  <inkml:trace contextRef="#ctx0" brushRef="#br0" timeOffset="122984.59">11854 16896 429 0,'0'0'143'16,"0"0"-109"-16,0 0-16 0,0 0 30 16,0 0 19-16,0 0-23 15,0 0-13 1,0 0-14-16,0 0-3 0,0 0 12 16,0 0 8-16,0 0 1 15,0 0 0-15,0 0-6 16,0 0 6-16,0 0-9 15,0-4 4-15,0-1-5 16,2-1-15-16,7 6-3 16,0 0-2-16,4 0-4 15,3 0 4-15,-1-2-4 16,6 2 2-16,-5-5 15 16,1 5-11-16,0-4 7 15,-1 4-6-15,3-4 1 16,0 4 14-16,1 0-11 0,3-4 5 15,3 4-2-15,5 0-11 16,6 0 7-16,5 0 0 16,7 0-2-16,2 0 1 15,11 8-5-15,2-4 2 16,8 1 1-16,6 0-2 16,0-2 1-16,2 2-3 15,-2-5-1-15,-2 0 8 16,2 4-1-16,0 0-5 15,0-2 4 1,-3 2-7-16,-1-4 2 0,0 0-4 16,0 0 0-16,1-10 4 0,6-7-3 15,7-6 2-15,6-3 2 16,2 4-4-16,-5-2 4 16,-1 2 2-16,-4 9-3 15,-3 4 2-15,1 9-1 16,0 0-3-16,-3-9-1 15,-3 9-1-15,-7-5 0 16,-3 1-1-16,0 0 4 16,0-5-1-16,-4-1 1 15,-2 7-3-15,1-6 9 16,-5 3-9-16,-3-2 4 0,1-2 2 16,-3 6-1-16,1-4 11 15,-1 3-12-15,-2 1-4 16,3-1 3-16,-5-3-1 15,0-2-2-15,-3 2 5 16,-1 2-4-16,-5 2 5 16,-2 4-3-16,-4-3-3 15,-3 3 8-15,-5 0-8 16,1 0 6-16,0 0 5 16,2 0-10-16,-2 0 8 15,6 0-4-15,-2 3-5 16,5 1 10-16,-3-4-6 15,-2 1 2-15,1 4 0 16,-6-1-2-16,3-4 0 0,-2 8-2 16,-4-8 0-16,-2 4 5 15,-2 2-7 1,-5-6 0-16,-4 4 4 0,3-4-2 16,-3 0 2-16,-1 5-2 15,1-1-2-15,-3-2 9 16,2-2-8-16,-2 0 0 15,-3 3-1-15,1-3 5 16,-3 0-5-16,0 0 0 16,-2 0 1-16,0 0-1 15,0 4 1-15,2-4-1 16,-2 0 0-16,0 0 6 16,0 0-7-16,0 0 1 0,0 0 0 15,0 0 0 1,0 0 0-16,0 0 0 0,0 0-2 15,0 0 8 1,1 0-7-16,-1 0 1 0,0 0 0 16,0 0-2-16,0 0 1 15,4 0-3-15,-4 0 4 16,0 0-14-16,0 0 6 16,0 0-10-16,0 0-7 15,-4-4 8-15,-1 1-3 16,-4 3 6-16,5-2 1 15,-1-2-7-15,-1-1 5 0,1 1-8 16,-2-2-16-16,1-2-6 16,-2-5-36-16,3 0-24 15,-1-9-40-15,4-6-56 16,-4 2-123-16</inkml:trace>
  <inkml:trace contextRef="#ctx0" brushRef="#br0" timeOffset="129479.35">17723 13445 228 0,'0'0'549'16,"0"0"-464"-16,0 0 14 15,0 0 10-15,136 132-3 16,-85-98-36-16,9 2 3 15,11 11-5-15,7 8-25 0,7 16 7 16,-3 19-19-16,-6 21-11 16,-9 9 12-16,-12 5-12 15,-5 5 5-15,-8-10 1 16,-4-12-19-16,-3-18 3 16,-3-15-9-16,-5-26 1 15,-1-15-4-15,-2-11 2 16,0-9 0-16,2-12-3 15,-4-2-4-15,-4 0 5 16,-8-6-34-16,-10-25-8 16,0-6-17-16,0-11 3 15,-8-14-128-15,-8-15-98 16,1-3-118-16</inkml:trace>
  <inkml:trace contextRef="#ctx0" brushRef="#br0" timeOffset="130372.06">18299 13378 538 0,'0'0'90'0,"0"0"-58"15,0 0-14-15,0 0 30 16,0 0 32-16,0 0-64 16,-17-39-12-16,17 34-2 0,4-2-2 15,23-4 2-15,7-7 12 16,8-2-2-16,3-7-2 16,7-6 7-16,3-5-9 15,9-6 0-15,2-3 3 16,0-2-9-16,-4 6 12 15,-13 8 0-15,-12 10 16 16,-12 14-3-16,-16 3-12 16,-4 6 0-16,-3 2 1 15,-2 0-16-15,2-4 10 16,3 0-10-16,3-4 1 16,4-1 0-16,-1 1 2 15,0 3-3-15,0 3 4 16,-2-1-2-16,-3 3 4 15,1 0-1-15,-3 0 1 0,6 3 11 16,1 12-9-16,3 10 4 16,1 5-1-16,3 14-9 15,2 16 15-15,10 18 0 16,9 19 9-16,-1 15 3 16,6 2-6-16,-1-1-2 15,-3-15-13-15,-1-19-5 16,-3-10 3-16,-1-13-6 0,0-10 0 15,-4-4 0 1,-2-6 1-16,-3-5-1 0,-6-9 0 16,-2-4 2-16,-7-5-2 15,-2-4 0-15,3 1 0 16,-4-6-2-16,1 0 1 16,0-4 1-16,-4 0 2 15,1 0 1-15,-4 0 2 16,-2 0-5-16,0 1 1 15,0 4 10 1,0 9 4-16,-10 6 11 0,-11 10-3 16,1 0-22-16,3-4 6 15,5-4-7-15,1-5 0 16,0 2-1-16,2-1 2 16,-6 0-1-16,-2 4 0 0,0 3 6 15,-5 3-7-15,-5 3 1 16,0 10 0-16,-6 3 2 15,-9 4-2-15,-4 6 0 16,-6-8-1-16,-8-4 5 16,-3-8-2-16,-3-12-2 15,-6-8-9-15,-4-14-23 16,-11 0-72-16,-17-28-109 16,-19-22-272-16</inkml:trace>
  <inkml:trace contextRef="#ctx0" brushRef="#br0" timeOffset="136068.71">12988 8989 267 0,'0'0'361'16,"0"0"-361"-16,0 0-7 0,0 0 7 15,0 0 34-15,0 0 14 16,0 0-15-16,-62-15-5 15,57 4 1-15,1-3 3 16,-3-4-17-16,-4-6-7 16,0-7 1-16,-5-4-5 15,1-11 1-15,-3-17 7 16,-3-19 0-16,4-14 11 16,3-7-9-16,4 2 2 15,9 7-6-15,1 10-6 16,0 5 1-16,0 3 3 0,0 3-6 15,0 1 9-15,5-6-11 16,9-5 4-16,3-2 4 16,5-3-8-16,7-1 8 15,5 7-3-15,1 7-1 16,1 10 0-16,-3 10-1 16,0 5-1-16,-1 2 5 15,-3 0-7-15,0 2 4 16,2 2-3-16,-4 6 3 15,2 9-2-15,4 2-2 16,5 2 0-16,5 4 0 16,3-3 4-16,3 4-4 15,3 3 0-15,-4 1 1 16,-3 4-2-16,0 2 1 16,-1-1 0-16,5 3 1 15,3-3 1-15,0 1-2 0,4 4 0 16,4-2 2-16,5 4-3 15,11-1 1-15,14 0 0 16,10 1 3-16,4 4-3 16,1 0 1-16,-10 0-1 15,-1 0 2-15,-7 9-7 16,1 6 5-16,-5 2-1 16,0 2 1-16,-2 5 0 0,-6 2 5 15,-4 5-5 1,1 0 1-16,3 8-1 0,8 5 0 15,6 4 0-15,3 6 0 16,-1 2 1-16,-5 3-1 16,-3 3 0-16,-5 1 0 15,-4 3 2-15,-8 3-2 16,-8-4 0-16,-6-8 0 16,-8-4 1-16,-6-7-1 15,-2-2 0-15,-3-3 0 16,-3 0-3-16,1-7 2 15,-4-8-12-15,-6-6-44 16,-3-11-104-16,-11-9-100 16</inkml:trace>
  <inkml:trace contextRef="#ctx0" brushRef="#br0" timeOffset="136531.18">15684 7618 482 0,'0'0'171'0,"0"0"-165"16,0 0-6-16,0 0 0 16,11 102 22-16,4-50 5 15,10 6-20-15,0-6 1 16,4-2-5-16,2-7 9 16,5-11-4-16,1-8-2 15,6-12 6-15,3-10 10 16,8-2 2-16,2-20 10 15,4-17-15-15,-3-10-9 16,-3-9 7-16,-11-9-13 16,-8-5 4-16,-6-10-5 0,-9-7-2 15,-6-3 2 1,-8-6-2-16,-1-2 0 16,-5 3-1-16,0 15-9 15,0 20-21-15,0 28-29 0,0 26-64 16,-13 6-393-16</inkml:trace>
  <inkml:trace contextRef="#ctx0" brushRef="#br0" timeOffset="137429.51">12061 8688 185 0,'0'0'35'15,"0"0"8"-15,0 0 30 16,0 0-11-16,0 0 9 16,0 0-8-16,34-24-5 0,-34 24-11 15,0 0 4 1,0 0-12-16,0 0-8 0,2 11-10 16,4 21 4-1,8 14 17-15,3 16 19 0,6 12-26 16,2 3-13-16,6 0 6 15,0-7-16-15,-1-7-2 16,2-15 2-16,-5-12-10 16,-3-14 7-16,-1-8-5 15,-1-11-2-15,3-3 6 16,10-15-4-16,12-25-3 16,10-20 5-16,6-12-4 15,-3-8-2-15,-2-9 0 16,-4 1-7-16,-10 8-43 0,-11 5-118 15,-12 18-111 1</inkml:trace>
  <inkml:trace contextRef="#ctx0" brushRef="#br0" timeOffset="137598.03">13364 8644 725 0,'0'0'54'0,"0"0"-54"15,0 0-212-15,0 0-198 0</inkml:trace>
  <inkml:trace contextRef="#ctx0" brushRef="#br0" timeOffset="140696.01">13284 11195 360 0,'0'0'107'0,"0"0"-92"16,0 0-15-16,0 0 1 16,0 0-3-16,0 0 2 15,0 0-7-15,31-10 0 16,-26 6-2-16,0 2-7 15,-1-1 11-15,-2-1-17 16,2 0-46-16,-1-5-124 16</inkml:trace>
  <inkml:trace contextRef="#ctx0" brushRef="#br0" timeOffset="170780.34">5589 7525 878 0,'0'0'125'15,"0"0"-112"-15,0 0 23 16,-130-15 58-16,92 29-49 16,-10 25-15-16,-6 20-10 0,-3 23-7 15,0 24 5 1,-7 19 6-16,-10 15-13 0,-15 14 31 15,-11 7-15-15,-9-8-10 16,-1-20-2 0,14-27-7-16,21-33 2 15,19-23 4-15,25-24-1 0,18-14-7 16,13-10-6-16,0-2-26 16,11-16-50-16,31-31-90 15,24-24 55-15,19-25-150 16,7-18-111-16</inkml:trace>
  <inkml:trace contextRef="#ctx0" brushRef="#br0" timeOffset="171115.9">5936 7516 873 0,'0'0'74'0,"0"0"-54"15,0 0 109-15,0 0-13 16,0 0-24-16,0 0-29 16,0-73-38-16,5 73-25 15,3 0-1-15,10 6 1 16,16 19 2-16,10 7 7 16,18 8-3-16,15 7 5 15,14 9-5-15,13-1 1 16,12-2 5-16,0-2-8 15,-5-6-3-15,-12-12-1 0,-17-6 1 16,-22-13 4-16,-17-6-5 16,-19-7-1-16,-15-1-2 15,-9 0-26-15,0-19-11 16,-20-12-151-16,-16-6-150 16</inkml:trace>
  <inkml:trace contextRef="#ctx0" brushRef="#br0" timeOffset="172124.26">4443 8903 866 0,'0'0'96'16,"0"0"-91"-1,0 0 6-15,0 0 28 0,0 0-9 16,0 0 41-16,70 159-50 15,-43-93 0-15,-8 0-16 16,1-6 10-16,-5-13-13 16,2-5-2-16,-4-13-1 15,-4-11-31-15,-2-9-100 16,-5-9 6-16,-2 0-62 16,0-29-34-16</inkml:trace>
  <inkml:trace contextRef="#ctx0" brushRef="#br0" timeOffset="172346.87">4499 8997 595 0,'0'0'231'0,"0"0"-160"0,0 0-19 16,0 0 28-16,0 0-25 15,0 0-41-15,41-82-1 16,-2 82-11-16,6 0 16 16,-5 6-3-16,-6 16-13 15,-13 11-1-15,-9 9 3 16,-12 6-4-16,-2 5 17 15,-29 2-15-15,-10-5 1 16,3-10 2-16,11-11-5 16,10-18-7-16,15-11-78 15,2-16-125-15,2-34-146 0</inkml:trace>
  <inkml:trace contextRef="#ctx0" brushRef="#br0" timeOffset="173310.1">4900 8939 783 0,'0'0'65'16,"0"0"-58"-16,0 0 99 16,0 0 11-16,0 0-64 15,0 0-41-15,9 10-8 16,15-33 0-16,5-12 18 16,-4-11-15-16,-9-12 3 15,-12-4-8-15,-4-3 5 16,-4 13-4-16,-21 14-1 15,3 17 1-15,-3 15 15 0,-2 6-8 16,1 29 5-16,4 27-15 16,6 15 0-16,12 1 4 15,4-2-4-15,10-10 0 16,17-14 0-16,4-8-4 16,2-11 1-16,2-15 0 15,-4-11-7-15,0-1 10 16,0-18-3-16,-7-20 3 15,-1-12 6-15,-13-12 0 16,-6-7 2-16,-4-2-8 16,0 7 0-16,-12 17 4 0,-1 21-3 15,6 18 16 1,7 8 24-16,0 0-38 0,0 29-3 16,13 14 0-1,18 7 1-15,3-3 4 0,-3-3-3 16,-6-10 0-16,-8-6-2 15,-7-6 1-15,-8-10-1 16,-2-6 2-16,0-4 0 16,0-2 8-16,-12 0-9 15,-10-13-1-15,0-25-8 16,4-18-25-16,9-13-3 16,9-6-2-16,0 11 22 15,14 18 12-15,4 19 5 16,-1 23-1-16,1 4 0 0,2 9 4 15,5 32-1-15,3 8 13 16,0 9-4-16,-7-4 1 16,2-7-13-16,-5-11 2 15,-3-10 1-15,3-8-2 16,-3-10 3-16,2-8-4 16,0 0 3-16,5-17-2 15,-1-27-1-15,-2-17 10 16,-5-19-9-16,-5-3-1 15,-9 3-9-15,0 9 6 16,0 24-1-16,-11 11 4 16,-7 13 2-16,3 10-1 15,1 7 13-15,0 2-13 16,3 4 6-16,2 0-7 16,-1 0 0-16,-2 10-1 0,2 15 0 15,7 5-2-15,3 9 2 16,0-3-2-16,22-3 3 15,11 0-3-15,8-11-1 16,3-2 3 0,3-6-3-16,-7-3 2 0,-5 2 0 15,-10 1 2-15,-9 2 3 16,-10 3-3-16,-6 5 2 16,0 2 6-16,-20 4-6 15,-5-2-2-15,1-8 4 16,2-10-4-16,6-10-7 15,5 0-80-15,7-33-115 0,2-22-158 16</inkml:trace>
  <inkml:trace contextRef="#ctx0" brushRef="#br0" timeOffset="173651.49">5765 8310 878 0,'0'0'38'0,"0"0"-36"16,0 0 13-16,0 0 16 16,0 0-20-16,0 0-3 15,20 102 1-15,7-102-6 16,8-13 11-16,3-29 29 0,-1-8-33 16,-6-10-1-1,-8-1 2-15,-17 10-6 16,-6 13 14-16,0 15 3 0,-10 16 14 15,-12 7-15-15,0 18-7 16,3 26-13-16,6 10-1 16,8 2 0-16,5-2-2 15,12-9 0-15,21-9 2 16,11-10-3-16,6-13 2 16,6-13-8-16,6 0-31 0,0-12-89 15,-1-20-60 1,-15-5-375-16</inkml:trace>
  <inkml:trace contextRef="#ctx0" brushRef="#br0" timeOffset="174063.49">7039 7935 972 0,'0'0'70'15,"0"0"-70"-15,0 0 0 16,0 0 8-16,0 0 12 16,0 0-1-16,-14-47-9 15,4 47 2-15,-11 0 2 16,-4 9-14-16,4 12 1 16,1 5 1-16,9 2 0 0,11 1 4 15,0-1-6-15,4-6 0 16,29-6 0-16,19-8 3 15,8-7-3-15,7 2 0 16,-7 0 3-16,-14 3-2 16,-10 9-1-16,-11 1 0 15,-15 10 0-15,-10 4 2 16,-2 8-2-16,-40 6 17 16,-16-1-10-16,-9-3 4 15,3-11-10-15,10-8 2 16,14-15-3-16,11-6 0 15,15-14-13-15,14-32-107 0,0-21-91 16,25-9-233-16</inkml:trace>
  <inkml:trace contextRef="#ctx0" brushRef="#br0" timeOffset="174493.23">7384 7938 644 0,'0'0'92'0,"0"0"-27"16,0 0 76-16,0 0-36 15,0 0-7-15,0 0-49 16,71 150-1-16,-50-89-5 16,-1 3-7-16,4 1-3 0,5-1-17 15,2-2-9 1,5-6-7-16,-2-9 2 0,-8-11-2 16,-10-17 0-16,-7-11 0 15,-9-8-4-15,0 0 2 16,0-23 0-16,-23-20-23 15,-5-17-22-15,-1-16 28 16,2-13-8-16,2-4-36 16,5 4 29-16,7 7 27 15,7 20 7-15,6 19 8 16,0 15 13-16,0 13 14 16,0 4-16-16,12 8-16 15,9 3 3-15,0 0-6 16,4 15 0-16,2 14 7 0,-7 6-4 15,-9 5 8-15,-11 1-2 16,0 1-2-16,-31 0 5 16,-15-3-10-16,-6-1-2 15,4-15-19-15,16-15-102 16,16-8-123-16,16-22-330 16</inkml:trace>
  <inkml:trace contextRef="#ctx0" brushRef="#br0" timeOffset="175480.08">7964 7903 1019 0,'0'0'92'16,"0"0"-73"-16,0 0 50 0,0 0 12 16,0 0-57-16,0 0-22 15,-25-29-2-15,-4 29 0 16,0 0-3-16,0 7 3 15,4 15 0-15,7 10-1 16,5 1 0-16,11 6 0 16,2-1 0-16,4-4-2 15,25-6-1-15,3-6 3 16,-1-10 1-16,-2-8-4 16,-4-4-1-16,-5 0 6 15,-3-20-1-15,-3-12 1 16,-5-12-1-16,-9-6-1 15,0-5-12-15,0 10 8 16,-13 10 4-16,-1 15 1 16,5 14 25-16,3 6 6 0,0 5-1 15,6 29-21-15,0 7-4 16,0 8 1-16,12-5 1 16,9-8-7-16,-2-9 0 15,4-13 0-15,-6-5 2 16,1-9-4-16,2 0 2 15,0-18 0-15,2-18 5 16,-1-8-2-16,-15-8-3 16,-6-2-14-16,-2 4-15 15,-27 11 13-15,-4 15 15 16,4 12 1-16,2 10 0 0,9 2 1 16,7 0 7-1,11 6-8-15,0 6-1 0,0 1 0 16,22-6-5-1,12-3 2-15,5-4 4 0,5 2 0 16,-2 2 1-16,-9 6 3 16,-4 7-1-16,-7 9-3 15,-9 4 6-15,-2 1 8 16,-6 4 6-16,0-7-14 16,-1-2-2-16,3-11-4 15,1-4 0-15,2-9 0 16,3-2-2-16,8-4-7 0,7-24 0 15,5-13-10 1,-1-6-15-16,-10-8 4 0,-9 1-13 16,-11 4 20-16,-2 6 22 15,0 14 1-15,-4 8 4 16,-10 8 13-16,1 7 12 16,-2 0-4-16,1 1-12 15,1 2 11-15,1-2-15 16,4 2-6-16,-3 1 3 15,1 3-5-15,6 0-1 16,0 0 0-16,2 14-7 16,-1 14 5-16,3 5 2 15,0-1-5-15,19-5 5 16,14-8-2-16,5-3-1 0,6-1 2 16,-1-7 2-16,-8 8-1 15,-10 0 0-15,-10 8 3 16,-13 3 4-16,-2 10-3 15,0-1 10-15,-17-2-5 16,-10-4-6-16,-2-8-2 16,4-12-1-16,5-10-8 15,5-4-56-15,6-36-121 16,0-14-409-16</inkml:trace>
  <inkml:trace contextRef="#ctx0" brushRef="#br0" timeOffset="175833.92">8764 7704 1027 0,'0'0'42'0,"0"0"-40"15,0 0 14-15,131 16 31 16,-77-16-15-16,4-28-14 15,-8-8-8-15,-7-14-9 16,-17-6 23-16,-12-2-1 16,-14 7-5-16,0 13 26 0,-28 20 7 15,-4 18 3 1,-12 8-19-16,-1 38-27 0,9 18 3 16,20 7-10-1,16-1 7-15,16-8-7 0,36-15-1 16,5-14 0-1,13-16-5-15,1-17 4 0,2-3-1 16,5-31-15-16,-5-16-63 16,-10-10-142-16,-18-6-605 15</inkml:trace>
  <inkml:trace contextRef="#ctx0" brushRef="#br0" timeOffset="175947.69">9722 7472 428 0,'0'0'1039'0,"0"0"-1016"15,0 0-16-15,0 0 14 16,0 0-21-16,0 0-176 16</inkml:trace>
  <inkml:trace contextRef="#ctx0" brushRef="#br0" timeOffset="88116.22">4669 7588 6 0,'0'0'0'0,"131"192"0"16,6-55 0-16,9 5 103 16,12 0-88-16,27 17-15 0,24 25 0 15,16 21 64 1,-9 17-64-16</inkml:trace>
  <inkml:trace contextRef="#ctx0" brushRef="#br0" timeOffset="89301.3">4127 13293 971 0,'0'0'86'0,"-114"-100"-73"15,63 43-11-15,0-13 1 16,7-16-2-16,8-11 32 15,9-13 29-15,18-14-38 16,9-17 1-16,33-13-14 16,45-13-11-16,43-12 7 0,39 2 13 15,34 6 20-15,31 14-8 16,38 23-1-16,33 14-9 16,31 12-6-16,28 8-5 15,6 8-10-15,11 17-1 16,-6 21 1-16,-10 24 6 15,-13 30-5-15,-26 9 0 16,-22 43-2-16,-16 28 0 16,-21 13 1-16,-30 9 4 15,-35 13-5-15,-47 1 3 16,-37 7-1-16,-29-3 14 16,-24 6 12-16,-21 5-8 15,-17 5 6-15,-18 17-4 0,-11 5 2 16,-40 10-9-1,-16-1-11-15,-15-4 3 0,-8-9-5 16,-14-4 0-16,-24-2 2 16,-30-1 4-16,-27-5-5 15,-23-3-3-15,-20-7 3 16,-18-7-3-16,-30-3 1 16,-31-5 1-16,-32 2 6 15,-15-2 0-15,-5-15-3 16,10-16-4-16,10-30 5 15,18-37-2-15,29-28-4 16,29-70-1-16,34-52-5 16,26-56 5-16,10-50-1 15,34-35-3-15,34-9 5 0,53 21 0 16,57 39-6 0,28 39-7-16,57 33-13 0,24 28-35 15,12 23-1-15,6 26-21 16,6 20-110-16,-5 22-146 15</inkml:trace>
  <inkml:trace contextRef="#ctx0" brushRef="#br0" timeOffset="89454.28">6556 12234 1550 0,'0'0'0'0,"0"0"-10"16,0 0-9-16,0 0 16 0,0 0-33 15,-38 110-53-15,-5-73-152 16,-6-14-432-16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10T07:14:10.2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3425 1546 357 0,'0'0'493'0,"0"0"-453"15,0 0-40-15,0 0-20 16,0 0 20-16,0 0 20 16,2 138 30-16,10-64-8 15,1 13-20-15,7 7 3 16,3 2-9-16,-4-5-7 15,4-11-2-15,-5-16 2 16,-3-13-7-16,-2-9-1 16,-7-17 1-16,0-9 4 15,-6-10-6-15,0-6-29 0,0 0-17 16,0-12 3-16,-19-28-218 16,-2-20-372-16</inkml:trace>
  <inkml:trace contextRef="#ctx0" brushRef="#br0" timeOffset="897.66">3348 1542 739 0,'0'0'21'16,"0"0"15"-16,0 0-7 15,0 0 6-15,0 0-11 16,0 0-9-16,19-40-15 15,30 40 1-15,30 0-1 16,38 0 1-16,44 0 1 16,51-20 43-16,39-14-13 15,28-9-11-15,12-3 2 16,6-4 4-16,-8 0-2 16,-4-7-12-16,-9-1-8 15,-23-3-5-15,-28-2 0 16,-34 7 1-16,-35 6 1 15,-33 6-1-15,-30 12 2 0,-24 13-2 16,-24 6 1-16,-20 7 0 16,-14 4-2-16,-9 2 10 15,-2 0 56-15,0 0-11 16,0 0-24-16,2 0-19 16,0 0-8-16,-2 0-4 15,2 0-7-15,-2 0 2 16,0 0 3-16,0 0-2 15,0 0 3-15,0 0 0 16,2 0 1-16,-2 0-2 16,0 0-4-16,0 10 6 15,0 9 0-15,6 6-2 16,2 7 2-16,3 5 0 16,3 11 0-16,1 3-2 0,6 6 4 15,3 3-2-15,10 4 0 16,3 0-1-16,5 0-2 15,-1-4 3-15,-3-4 0 16,-3-2 0-16,-6-3 3 16,-4-7-3-16,-13-8-5 15,-5-6 5-15,-7-6 0 16,0-4 0-16,-26 0 0 16,-19 0 10-16,-17-1-2 15,-11-4-4-15,-14 3-4 16,-11 2-1-16,-16 5 1 0,-19 8-2 15,-25 10 2 1,-23 7 0-16,-22 4-1 0,-16 10 1 16,-19 2-1-1,-20 4 1-15,-12 1 8 0,-6-3-8 16,6-2-3-16,20-4 2 16,21-2-2-16,36-7 3 15,33-8 9-15,50-6-7 16,38-13 2-16,28-8 4 15,23-2-8-15,6-4 0 16,1 2 0-16,1-2 0 16,3-4-1-16,0-3 1 0,8-5-2 15,2 0-4 1,0 0 4-16,0-5-43 0,4-11-27 16,21-2-3-16,10-1 3 15,11-6-22 1,7-3-154-16</inkml:trace>
  <inkml:trace contextRef="#ctx0" brushRef="#br0" timeOffset="1300.85">4833 1332 594 0,'0'0'33'16,"0"0"58"-16,0 0-17 16,0 0 17-16,0 0-23 15,0 0-51-15,2-9-17 16,5 41 1-16,7 11 15 15,3 15 37-15,10 10-17 16,4 10-6-16,7 6-14 16,5 6 4-16,-4 11-5 15,-1 5-7-15,-5-1 11 16,-4-11-13-16,-4-14-1 16,-4-16-1-16,-4-13-1 0,-5-9 2 15,-2-13-4 1,-5-8-1-16,2-12-12 0,-3-9-66 15,3 0-86-15,2-21-50 16</inkml:trace>
  <inkml:trace contextRef="#ctx0" brushRef="#br0" timeOffset="1677.44">5990 1108 727 0,'0'0'21'15,"0"0"68"-15,0 0-18 16,0 0-13-16,0 0 1 15,0 0-51-15,2 29 0 16,0 23-1-16,5 14 23 16,6 11-13-16,7 11 0 15,9 11 18-15,7 8-10 16,3 5-2-16,7 1-6 0,-2-7-2 16,-1-11-4-1,-4-12-10-15,-7-19-2 0,-6-15-1 16,-10-18-13-16,-16-10-80 15,0-19-123-15,-40-2-341 16</inkml:trace>
  <inkml:trace contextRef="#ctx0" brushRef="#br0" timeOffset="2268.05">3782 2471 641 0,'0'0'41'16,"0"0"-14"-16,0 0 55 0,0 0-20 15,0 0-13-15,46 103-26 16,-43-96 0-16,-3-7-18 16,0 0 2-16,0 0 45 15,0-27 27-15,0-14-67 16,-6-12-8-16,5-11-2 16,1-11 4-16,0-7-5 15,0-2 1-15,4 8-2 16,6 20 7-16,-2 24 5 15,-1 24 8-15,4 8-20 16,4 11-3-16,8 30 1 0,4 19 0 16,-3 11-2-16,2 2 8 15,-1 0-3 1,-2-9-1-16,-1-6 0 16,-2-8-1-16,-4-8-19 0,-5-5-67 15,-5-16-40-15,-6-13-153 16</inkml:trace>
  <inkml:trace contextRef="#ctx0" brushRef="#br0" timeOffset="2460.62">3784 2374 810 0,'0'0'35'16,"0"0"-14"-16,0 0-19 15,0 0 3-15,0 0-5 16,118-30 0-16,-58 13-3 16,-2-6-134-16,-7-7-190 15</inkml:trace>
  <inkml:trace contextRef="#ctx0" brushRef="#br0" timeOffset="2634.82">4092 2286 686 0,'0'0'41'0,"0"0"-15"15,0 0-24-15,0 0 7 16,0 0-9-16,120-37 7 16,-64 20-14-16,-6-6-64 15,-16 3-192-15</inkml:trace>
  <inkml:trace contextRef="#ctx0" brushRef="#br0" timeOffset="3207.73">4320 1921 440 0,'0'0'244'0,"0"0"-142"16,0 0-37-16,0 0-10 15,0 0-1-15,0 0-33 0,70-97-10 16,-39 87-11-16,5 3 0 15,-1 5 5 1,-1 2-5-16,-7 0 0 0,-7 2 0 16,-5 15-2-16,-9 10-6 15,-6 9 2-15,0 9 4 16,-8 6 2-16,-15-3 6 16,2-6-6-16,2-10 1 15,9-11 2-15,8-8-3 16,2-7 0-16,0-3 0 15,0-3 5-15,19 0-2 16,6 0 1-16,4 0 0 16,2-3-4-16,-2 3 2 0,-4 0-2 15,-6 0 1 1,-1 10-3-16,-7 6 0 0,-3-2 0 16,-6-1 1-16,-2-2-3 15,0 4 4-15,-24-1 0 16,-15 0 7-16,-6-4-6 15,3-8-1-15,9-2-10 16,15 0-4-16,9-22-62 16,9-13-145-16,0-9-100 15</inkml:trace>
  <inkml:trace contextRef="#ctx0" brushRef="#br0" timeOffset="3534.6">4702 1881 572 0,'0'0'98'15,"0"0"3"-15,0 0-2 16,0 0-21-16,0 0-13 16,0 0-37-16,-14-23-28 0,8 39-1 15,-3 18 1-15,0 15 0 16,4 7 1-16,5 0-2 16,0-6 2-16,0-7-1 15,18-14 0-15,5-8 0 16,-2-13 2-16,0-8 1 15,-3 0 2-15,-5-14-2 16,-7-19 4-16,-6-5-1 16,0-9-1-16,-13-2-4 15,-16 6 4-15,0 12-5 0,3 15 0 16,5 8-2 0,10 8-1-16,5 0 2 15,6 0-6-15,0 10-28 16,0 4-71-16,0-8-159 0,0-4-162 15</inkml:trace>
  <inkml:trace contextRef="#ctx0" brushRef="#br0" timeOffset="3624.65">4702 1881 706 0</inkml:trace>
  <inkml:trace contextRef="#ctx0" brushRef="#br0" timeOffset="3751.26">4702 1881 706 0,'-20'-80'61'0,"20"80"-1"0,4 0-37 0,8 0 33 15,5 0-27-15,8 13-5 16,-1 18 3-16,3 18 11 16,-8 8-19-16,-2 7 3 0,-2 3-13 15,-3-8-8-15,0-9 3 16,0-9-4-16,-2-11-39 16,-3-15-109-16,-2-9-182 15</inkml:trace>
  <inkml:trace contextRef="#ctx0" brushRef="#br0" timeOffset="6272.36">5259 1828 392 0,'0'0'108'15,"0"0"-64"-15,0 0-13 16,0 0 1-16,0 0-8 16,0 0-11-16,0-4-13 15,0 4 0-15,0 0 2 16,0 0-2-16,0 0 2 0,0 7 5 16,0-4 0-16,0 1 5 15,0-4 0-15,0 0-6 16,0 0-2-16,0 3-1 15,0-2 0-15,0 6-1 16,2 2 0-16,5 7 1 16,1 12 4-16,2 9 17 15,3 7-3-15,-2 4 4 16,5-4-16-16,-4-4 10 16,0-10-13-16,-1-6 3 15,-4-8-1-15,-4-7-7 16,-1-4 4-16,-2-5-2 15,2 0-1-15,0 0 9 16,-2 0-4-16,0 0 6 0,0-5-8 16,0-16-1-16,0-7-3 15,-9-6-1 1,-2-4-7-16,-2-2 3 0,3 6-5 16,6 8 6-16,0 5 0 15,4 8 0-15,0-1 0 16,0-3-6-16,0 3-1 15,0-2 9-15,0 7-3 16,0 0 4-16,0 6 1 16,0 1-1-16,0-1 0 15,0 3 0-15,0 0 2 0,0 0-3 16,0 0 1 0,0 0 0-16,0 0 0 0,0 0 3 15,0 0-1 1,0 0 4-16,0 0-5 0,0 0 3 15,0 0-4-15,0 0 0 16,0 0 1-16,0 0 0 16,0 0-1-16,0 0 0 15,0 0 0-15,0 0 0 16,0 0 2-16,0 0-2 16,0 0 0-16,0 0 2 15,0 0 0-15,0 0 8 0,0-3 4 16,0-5-3-1,0 1-9-15,0 1 2 0,2 2 1 16,4 3-4-16,2 1-1 16,2-3 0-16,6 3 0 15,4 0-1-15,0 0 1 16,0 0 0-16,-2 0 0 16,-3 8 5-16,-3 5-5 15,-10 3 3-15,-2 1-3 16,0 5 7-16,-11 5 4 15,-18-1-3-15,2 2 7 16,0-6-12-16,7-6 0 16,11-6-1-16,3-8-1 0,6 0 0 15,0-2 1 1,0 0-2-16,0 0 0 0,11 0 0 16,20-6 0-1,7-4 2-15,5-2 0 0,-2 7-1 16,-9 5-1-16,-8 0 0 15,-6 6 0-15,-7 15 0 16,-11 1 0-16,0 6 4 16,-4 0-2-16,-27 3 4 15,-12-1-5-15,-3-7 1 16,-2-2 3-16,13-7-5 16,12-8 0-16,13-6-25 15,10 0-66-15,0-17-111 16,2-21-348-16</inkml:trace>
  <inkml:trace contextRef="#ctx0" brushRef="#br0" timeOffset="6781.18">5529 1842 592 0,'0'0'59'0,"0"0"22"16,0 0 11-16,0 0-14 15,0 0-16-15,0 0-34 16,8-19-18-16,5 19-10 15,8 0-1-15,6 0 1 16,2 0 2-16,0 11-1 16,2 10 4-16,-4 7-5 15,-6 2 0-15,-5 2 7 0,-9 4-7 16,-7 0 6-16,0-4-4 16,0-2-1-16,-23-8 9 15,-4-6-8 1,-1-6 6-16,1-7-1 0,5-3-6 15,4 0 5-15,7-27 4 16,9-15 3-16,2-12-1 16,6-9-12-16,25 4 0 15,3 11 0-15,-5 12 6 16,-5 13-6-16,-5 9 0 16,-9 8 1-16,-3 3 1 15,-3 3-2-15,-4 0-5 16,0 0 5-16,0 0 2 15,1 0-2-15,6 0 0 0,1 9-4 16,1 11 4-16,2 4 0 16,3 9 0-16,3 3-1 15,-1-2 3-15,-1 0-2 16,1-4 1-16,-3-6 1 16,-3-8 1-16,-4-4-3 15,-4-4-22-15,-2-5-72 16,0-3-53-16,0-5-72 15</inkml:trace>
  <inkml:trace contextRef="#ctx0" brushRef="#br0" timeOffset="6940.66">5749 1696 685 0,'0'0'31'0,"0"0"36"16,0 0-55-16,0 0-7 15,0 0-5-15,0 0-6 16,78-19-101-16,-54 19-271 16</inkml:trace>
  <inkml:trace contextRef="#ctx0" brushRef="#br0" timeOffset="7524.9">6052 1787 674 0,'0'0'57'16,"0"0"-11"-16,0 0-42 0,0 0 32 16,0 0 38-16,0 0-52 15,38-36 2-15,-38 15-4 16,-9 1 4-16,-11 4-4 16,0 6-17-16,2 6 0 15,2 4-3-15,3 0-3 16,1 16-6-16,4 9 5 15,6 6 4-15,2 0-4 16,0-4 0-16,0-4 3 16,10-4 1-16,0-7-1 15,-3-3 1-15,-1-5 0 0,-2-4 2 16,-1 0-2-16,-3 0 8 16,0-4 8-16,0-18-7 15,0-6-5-15,0 3 1 16,0 3-5-16,0 9 1 15,0 5 4-15,0 5-4 16,0 3 0-16,0 0-1 16,0 12-11-16,13 22 4 15,9 20 7-15,-2 25 1 16,1 15 3-16,-2 4-3 16,2-4 2-16,1-15 2 15,-2-17-3-15,-4-12 11 0,-6-10 17 16,-5-10-6-1,-5-6-6-15,0-3-11 0,-2-10 5 16,-20-4-8-16,-9-7 6 16,-5-4-2-16,-2-31 0 15,4-15-5-15,12-18-3 16,11-10-3-16,11-8-5 16,0-7-32-16,16 4-20 15,20 8-29-15,3 9-93 16,0 18-119-16</inkml:trace>
  <inkml:trace contextRef="#ctx0" brushRef="#br0" timeOffset="7959.83">6533 1463 818 0,'0'0'4'0,"0"0"26"16,0 0-1-16,0 0-28 15,0 0 9-15,0 0 8 16,-62 113-1-16,42-57-8 0,2 0-8 16,3-8 4-16,1-10-1 15,7-11-4-15,7-14 3 16,0-7-3-16,0-6 7 16,27 0 3-16,11-12-9 15,9-16 6-15,5-1-7 16,1-1 0-16,-9 9-3 15,-15 7-30-15,-11 8-22 16,-12 3 0-16,-6 3-51 16,0 0-10-16,-6 0-49 15,-17 0-216-15</inkml:trace>
  <inkml:trace contextRef="#ctx0" brushRef="#br0" timeOffset="8134.12">6578 1654 541 0,'0'0'79'16,"0"0"10"-16,0 0-15 15,0 0-20-15,0 0-31 16,0 0-22-16,19 44-1 16,4 9 4-16,2 6 6 15,-3 8-5-15,0-3-4 16,-4-9 4-16,-3-7-10 16,-1-17-50-16,-1-17-93 15,-1-14-130-15</inkml:trace>
  <inkml:trace contextRef="#ctx0" brushRef="#br0" timeOffset="8470.62">6990 1367 747 0,'0'0'20'0,"0"0"10"15,0 0-11-15,0 0-11 16,0 0-3-16,0 0-4 15,-27 89 9-15,16-37-2 16,5-6-2-16,0-6-3 16,6-8 1-16,0-12-1 15,0-8 3-15,19-10-1 16,3-2 14-16,5-2 5 0,-3-24-2 16,-2-10-1-1,-8-2-3-15,-12-6 16 0,-2 4-5 16,0 5 5-16,-16 13-14 15,-6 10-15-15,-2 12-5 16,-1 0-1-16,1 27-4 16,-1 7 4-16,10 2-8 15,8-6-127-15,7-12-158 16</inkml:trace>
  <inkml:trace contextRef="#ctx0" brushRef="#br0" timeOffset="8802.54">7253 1336 556 0,'0'0'244'0,"0"0"-235"15,0 0-4-15,0 0 1 16,0 0 1-16,-85 109-3 16,77-65 1-16,2 3-4 15,6-6-1-15,0 1 2 16,0-13 1-16,27-7 2 15,7-10 13-15,9-12 5 16,1 0-3-16,1-18 10 16,-3-19-1-16,-15-13-14 15,-14-1 25-15,-13-8-10 16,-11 4-9-16,-31 8-5 16,-18 14-9-16,-8 16-8 0,1 17 1 15,6 0-12-15,16 24 5 16,7 10-31-16,9 2-69 15,7-4-118-15,-1-6-388 16</inkml:trace>
  <inkml:trace contextRef="#ctx0" brushRef="#br0" timeOffset="9701.65">3081 2464 560 0,'0'0'162'16,"56"-101"-152"-1,-24 62 36-15,-5 11-3 0,-12 9 58 16,-8 12-38-16,-5 3-21 15,-2 0 18-15,0-5-3 16,0-6-23-16,5-11-12 16,10-13 2-16,12-15-9 15,18-10 2-15,19-3-3 16,18 0-9-16,26 10 2 16,16 6-5-16,11 1 1 15,9 3-1-15,-3 1-1 16,-8 0-2-16,-8 2 3 0,-21 2-2 15,-21 7 0 1,-23 9 1-16,-20 15 2 0,-13 7-2 16,-3 4-1-16,10 5 5 15,10 27-2-15,14 15 4 16,12 9-5-16,7 6 1 16,6 4-1-16,-1 9-1 15,-2 11 0-15,-1 14 6 16,-15 12-6-16,-13-2-1 15,-8-2 3-15,-19-5-2 16,-13-8 5-16,-11-6-6 16,-11-8 5-16,-32-9 15 15,-17-8 0-15,-9-6 8 0,-9-2-1 16,-13-1-13-16,-16-3-1 16,-26 2-8-16,-31 2-3 15,-36 2 0-15,-30-6-1 16,-15-5 1-16,8-22 0 15,31-18 1-15,37-7 0 16,39-31-2-16,35-23 0 16,17-16 8-16,22-20-8 15,23-16-1-15,24-19 0 16,9-13-2-16,40-5 2 16,16 9-1-16,4 9 0 15,-3 22 0-15,-1 7-4 0,-2 17-2 16,-5 22 0-1,-7 18-25-15,-6 25-15 0,-5 14-54 16,-2 32-81-16,-6 40 4 16,-8 21-86-16</inkml:trace>
  <inkml:trace contextRef="#ctx0" brushRef="#br0" timeOffset="10902.97">2440 3485 513 0,'0'0'48'16,"0"0"-48"-16,0 0 6 15,0 0 1-15,0 0 0 16,0 0-7-16,12 0 2 16,-12 0-2-16,0 0 0 15,2 0-11-15,-2 3-73 16,0-2-117-16</inkml:trace>
  <inkml:trace contextRef="#ctx0" brushRef="#br0" timeOffset="11807.12">1629 2781 392 0,'0'0'0'16,"0"0"-1"-16,0 0-3 16,-114-30 4-16,97 28 19 15,3 2 12-15,3 0-26 16,2 0 0-16,5 0 21 16,4 0 16-16,0 0-8 15,0 6-18-15,0 10-6 16,24 9 30-16,9 14 16 15,6 15-28-15,3 16 20 16,7 19-14-16,10 23 3 16,5 16-12-16,5 16-6 15,0 12-1-15,-10-9-8 0,-9-18-7 16,-16-29-2 0,-11-30 1-16,-7-26-2 0,-7-15 3 15,-5-15-2-15,0-8-1 16,-2-5 3-16,-2-1-3 15,0-15 0-15,0-28-115 16,-21-18-250-16</inkml:trace>
  <inkml:trace contextRef="#ctx0" brushRef="#br0" timeOffset="12597.13">1307 2707 192 0,'0'0'346'0,"0"0"-312"15,0 0-14-15,0 0-8 16,0 0 56-16,48-112 4 15,-15 77-23-15,8-6-22 16,14-9 4-16,13-5 0 16,9-5 4-16,15-2-1 15,5-9-13-15,-1 1-6 16,-2 2 1-16,-14 6-14 0,-11 12 3 16,-19 14-5-1,-15 8 3-15,-15 8-1 0,-7 10-1 16,-6 4-1-16,-7 4 5 15,0 2-5-15,0 0 1 16,0 0-1-16,0 0-5 16,0 22-19-16,-15 10 9 15,-3 6 9-15,7-4-3 16,6-4 0-16,5-9 6 16,0-2-3-16,0-1-1 15,3-2 6-15,10 4-1 16,11 0 2-16,7 4 0 0,7 12 1 15,5 11-2 1,3 14 1-16,4 16 0 0,2 15 0 16,4 10 0-16,5 7 0 15,5-2 1-15,10-10 0 16,4-6-1-16,-4-7 1 16,-7-8-1-16,-13-4 0 15,-16-6 1-15,-13-14 1 16,-9-6-2-16,-5-11 1 15,-7-9 2-15,-3-6-3 16,-3-4 0-16,0-2 5 16,-3-1-2-16,-18 4 4 15,-10 2-5-15,-13-2-1 0,-9 7-2 16,-12 6 6-16,-8 4-5 16,-14 11 0-16,-8 2 0 15,-5 4-1-15,-4 1 1 16,7-2 0-16,3-2 1 15,12-2-1-15,12-4 0 16,16-7 0-16,13-7 0 16,14-5-30-16,14-9-101 15,11-7-93-15,2-7-219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10T07:18:0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7400 12759 692 0,'0'0'213'15,"0"0"-135"-15,0 0-48 16,0 0 74-16,0 0 5 16,0 0-36-16,0 0-37 15,0 0-30-15,-80-87-6 16,80 98 2-16,0 7-2 15,0 2 6-15,0-8-5 16,0-6 3-16,0-4 1 16,0-2 0-16,0 0 6 0,0 0-3 15,0 0 0 1,0 0-2-16,-2 0-5 0,-14 0-1 16,1 0 0-16,-1-6-22 15,3-2-39-15,-1-5-59 16,-4-6-108-16,-2-7-238 15</inkml:trace>
  <inkml:trace contextRef="#ctx0" brushRef="#br0" timeOffset="75735.14">10911 3870 906 0,'0'0'140'0,"0"0"-129"16,0 0 23-16,0 0 49 16,0 0-33-16,0 0-46 15,0 0-4-15,-26-18-6 16,26 18 6-16,-3 0-1 16,3 0-1-16,0 0-1 15,0 18-1-15,0 10 3 16,0 10 1-16,10 2 0 15,2 4 5-15,0-1-4 0,-1 1 6 16,0-5-7 0,-5-4 0-16,0-5 2 0,-6-10-2 15,0-10 0-15,0-5 0 16,0-5 4-16,0 0 1 16,0 0 3-16,0-17 8 15,0-20-12-15,-10-13 0 16,-1-8-4-16,0-3 0 15,0-2 0-15,4 3 2 16,5 12-3-16,2 13 1 16,0 11 0-16,0 13-1 15,9 0 1-15,7 6-1 16,3 1-4-16,2 2 5 16,-1 2 2-16,-5 0-2 15,3 0-4-15,-3 13 1 0,6 10 1 16,-6 7 2-1,3 10 0-15,-2 4 1 0,-5 5-1 16,0 2 1-16,-4-1 2 16,2-1 2-16,-1-5-3 15,1-11 0-15,-1-4-2 16,-2-9-1-16,-2-7 0 16,1-2 1-16,-1-7-23 15,2-4-82-15,2-6-101 16,1-30-170-16</inkml:trace>
  <inkml:trace contextRef="#ctx0" brushRef="#br0" timeOffset="76027.42">11526 3909 890 0,'0'0'38'0,"0"0"20"16,0 0-16-16,0 0 2 16,0 0-44-16,0 0 0 15,39 62 6-15,-31-15-3 16,0 8 12-16,-1 0 16 16,1 3-5-16,-4-2-1 0,3-3-11 15,-1-9-13 1,-2-4 4-16,4-10-4 0,-4-10-2 15,3-8-50-15,-5-12-147 16,-2 0-107-16</inkml:trace>
  <inkml:trace contextRef="#ctx0" brushRef="#br0" timeOffset="76583.03">11623 3940 925 0,'0'0'22'15,"0"0"16"-15,0 0-6 16,0 0 27-16,0 0-44 16,115-77-11-16,-82 66-3 15,-2 5 9-15,0 0 9 16,-2 4-2-16,-4 2 6 15,-4 0-16-15,-4 0-5 16,-3 16 6-16,-3 6-7 16,-6 5 1-16,-5 0 1 15,0 6 5-15,-12 0 5 16,-17-1-6-16,-4 0 8 16,2-5-8-16,3-7-3 15,10-6 0-15,8-8-3 16,5-2-1-16,5-4 6 15,0 0-5-15,0 0 5 0,0 0-6 16,19 0 3-16,12-4 0 16,11-9-2-16,9 6 1 15,0 4 1-15,-1 3 2 16,-7 0-4-16,-5 14 3 16,-12 5-3-16,-9-3 5 15,-11-1-6-15,-6 6 0 16,0-1 10-16,-20 6-4 15,-15 0 9-15,-7-1-1 16,-6 2-14-16,4-4 4 0,2 2-4 16,6-2 0-16,5-6-1 15,9-7-22-15,10-4-61 16,12-6-52-16,0 0-58 16,0-8-274-16</inkml:trace>
  <inkml:trace contextRef="#ctx0" brushRef="#br0" timeOffset="78517.06">12932 3717 854 0,'0'0'28'0,"0"0"-3"15,0 0 24-15,0 0-7 16,0 0 0-16,0 0-31 15,58-8 23-15,-16 19-2 16,8 1 8-16,8-2-5 16,2 0-8-16,2-2 11 15,5-1-15-15,0-3-6 16,1 1 6-16,2-5-8 16,-5 0-8-16,-10 0 8 15,-6 0-14-15,-13 0 5 0,-10 0-5 16,-7 0 2-16,-13 0-2 15,-2 0-1-15,-4 0 3 16,0 0-1-16,0 0-1 16,0 0-1-16,-2 6 5 15,-18 8-4-15,-9 4 1 16,-4 6 8-16,-1 1-10 16,-1 4 1-16,-1 5 2 15,-1 7-1-15,-6 6 5 16,1 2-6-16,2 1 10 15,1-6-5-15,4-3 0 16,4-4 2-16,6-7-8 16,5-9 6-16,6-2-4 0,8-11 0 15,4-4-1-15,2-2-1 16,0-2 0-16,0 0-2 16,0 0 2-16,0 0-1 15,0-4 1-15,6-8-21 16,4 0-18-16,1-1-47 15,1-6-63-15,7-4-102 16,-4 0-355-16</inkml:trace>
  <inkml:trace contextRef="#ctx0" brushRef="#br0" timeOffset="79214.88">14102 3629 879 0,'0'0'27'16,"0"0"41"-16,0 0-10 15,0 0 3-15,0 0-51 16,0 0-9-16,-11 33-2 15,11-4 1-15,2 6 0 16,5 1 4-16,-1 6-2 16,3 2 5-16,-2 0 2 15,3 2-8-15,2-2 9 16,-2-3-3-16,-2-4-4 16,1-5 7-16,-5-7-8 15,-2-11 2-15,-2-4-4 0,0-9 3 16,0-1-3-16,0 0 10 15,0 0-1-15,-2-24 1 16,-9-17-1-16,9-13-6 16,2-12-3-16,0-7 0 15,11-4 0-15,7 8 0 16,-1 13 0-16,0 17 8 16,-9 19 3-16,2 16-1 15,1 4-5-15,7 10-3 16,3 27-2-16,8 6 13 15,-2 4-1-15,-2-1 2 0,0-4-2 16,-6-6-11 0,-3-2 14-16,-3-8-14 0,-10-2 6 15,-3-4-6 1,0-6-1-16,0-2-34 0,0-12-77 16,0 0-152-16,9-30-417 15</inkml:trace>
  <inkml:trace contextRef="#ctx0" brushRef="#br0" timeOffset="79643.78">14713 3771 974 0,'0'0'30'0,"0"0"56"15,0 0-76-15,0 0 52 16,0 0-44-16,0 0-15 16,97-23-3-16,-68 23 3 15,3 0-2-15,-5 9 14 16,-1 13-13-16,-4 11 6 16,-4 5 7-16,-5 4-4 15,-6 4 16-15,-7 0-9 16,0-6-9-16,0-4-5 15,-13-9-2-15,-2-10 5 16,1-4 2-16,0-7-7 0,4-6 9 16,2 0 2-16,0-5 5 15,4-29 7-15,1-18 1 16,3-13-17-16,0-4-9 16,15 7-5-16,8 12 0 15,0 12-13-15,-4 13-5 16,-3 8 5-16,-3 9-36 15,7 5-68-15,1 1-113 16,-2 2-194-16</inkml:trace>
  <inkml:trace contextRef="#ctx0" brushRef="#br0" timeOffset="80006.03">15425 3216 1089 0,'0'0'13'0,"0"0"22"16,0 0 3-16,0 0 84 16,0 0-102-16,0 0-20 15,25 5 0-15,-23 52 3 16,-2 28 34-16,0 15-12 15,0 12-7-15,0 2 0 0,0-5-1 16,7-13 1-16,11-6-13 16,1-14 8-16,2-12-7 15,-3-13-2 1,-5-11 2-16,-4-10-6 0,-3-8 0 16,-3-5 2-16,-3-9-2 15,0-4-41-15,0-4-9 16,0 0-75-16,0-21-51 15,-5-27-469-15</inkml:trace>
  <inkml:trace contextRef="#ctx0" brushRef="#br0" timeOffset="80498.41">16221 3310 323 0,'0'0'432'16,"0"0"-400"-16,0 0-1 0,0 0 31 16,0 0-17-16,0 0-17 15,-25-14-18-15,23 14 6 16,0 0 13-16,0 0-17 16,-5 0-3-16,-11 17-9 15,-2 22 2-15,-2 22 60 16,10 21-13-16,12 11 8 15,0 7 39 1,21-2-44-16,8-6-15 0,2-4-6 16,5-10-8-16,-5-9-3 15,-4-14-9-15,-15-10-10 16,-6-10 3-16,-6-4-2 0,0-5-1 16,-3-8-1-1,-17-6-13-15,-13-8-31 0,-3-4-51 16,-7-14-135-16,-2-30-305 15</inkml:trace>
  <inkml:trace contextRef="#ctx0" brushRef="#br0" timeOffset="80660.64">16076 3971 911 0,'0'0'17'16,"0"0"-15"-16,141-39 34 15,-81 31-4-15,-2 5-32 0,-5 2 0 16,-10-5-93-16,-12-2-203 16</inkml:trace>
  <inkml:trace contextRef="#ctx0" brushRef="#br0" timeOffset="81044.59">16633 3870 900 0,'0'0'98'15,"0"0"42"-15,0 0-116 0,0 0 64 16,0 0-41-16,0 0-38 16,145-38 2-1,-103 38 11-15,-1 12-7 0,-1 10 1 16,-7 10-12-16,0 6-1 15,-6 10 13-15,-7 6-11 16,-7-4 5-16,-10-3-6 16,-3-11-3-16,0-9 6 15,-5-8-6-15,-15-5 4 16,-2-6 8-16,-2-5-5 16,3-3-2-16,3 0 0 15,3-15-5-15,4-16 8 16,4-8-9-16,7-15-3 0,0-8 3 15,5 1-19 1,14 5-5-16,8 10-14 0,-2 8-55 16,-3 8-63-16,-2 4-188 15</inkml:trace>
  <inkml:trace contextRef="#ctx0" brushRef="#br0" timeOffset="83062.23">15350 3565 964 0,'0'0'33'0,"0"0"37"0,0 0-47 15,125-92 29-15,-27 56-6 16,29-3-9-16,24-8-25 16,20-8-10-16,8-7 15 15,6-9 4-15,-1-9-20 16,-9-4-1-16,-17 4-3 15,-29 12 3-15,-38 16-1 16,-35 24-25-16,-31 14-6 16,-17 12-2-16,-8 2-33 15,0 0-69-15,-20 6-67 0,-18 4-290 16</inkml:trace>
  <inkml:trace contextRef="#ctx0" brushRef="#br0" timeOffset="83341.37">16913 2761 892 0,'0'0'17'0,"0"0"-17"16,135-82 9-16,-60 67 20 15,4 12 13-15,-6 3-14 16,-11 0-21-16,-13 3 2 15,-15 18 5-15,-19 9-14 16,-15 12 3-16,0 8 0 16,-29 8 3-16,-17 3 6 0,-10-5-11 15,0-6 0-15,7-9-1 16,13-4-31-16,19-11-74 16,15-14-71-16,2-12-261 15</inkml:trace>
  <inkml:trace contextRef="#ctx0" brushRef="#br0" timeOffset="83895.01">17859 2765 827 0,'0'0'13'15,"0"0"-5"-15,0 0 15 16,0 0 44-16,0 0-60 16,0 0-7-16,-3 8 0 15,3 15 0-15,7 14 3 16,-3 3 9-16,0 0-3 15,4-1 7-15,-4-8-10 0,3-4 4 16,-3-8-8-16,0-6 1 16,-2-5 0-16,-2-6-3 15,0-2 3-15,0 0 5 16,0 0 14-16,0-10-12 16,0-16-2-16,-8-11-8 15,4-9 4-15,4-10-8 16,0-8 5-16,0 3-1 15,6 11 3-15,12 19-1 16,-1 17-1-16,6 14-1 16,2 0-6-16,4 28 6 15,-5 14-5-15,-2 6 5 0,-6-4 0 16,-7-4 0-16,-3-10-1 16,1-3 1-16,-2-8 0 15,1-2 0-15,3-3 0 16,3-4-11-16,3-7-35 15,3-3-69-15,-2 0-65 16,6-12-68-16</inkml:trace>
  <inkml:trace contextRef="#ctx0" brushRef="#br0" timeOffset="84224.69">18284 2704 560 0,'0'0'69'0,"0"0"44"15,0 0-27-15,0 0-8 16,0 0-32-16,0 0-46 15,0-13-4-15,0 37 4 16,0 10 0-16,0 2 5 0,0 4 2 16,0-2 11-1,0-3-7-15,5-7 4 0,13-9-6 16,1-5-2-16,6-7-3 16,4-7 1-16,2 0 8 15,2-9-2-15,-1-19-10 16,-5-6 14-16,-10-6-12 15,-8-6 4-15,-9-4-3 16,-6-2 6-16,-21 6-7 16,0 12-2-16,9 14 5 15,9 12 64-15,7 5-66 16,2 3-1-16,0 0-3 0,0 0-25 16,0 8-110-1,0 11-17-15,7-3-17 0</inkml:trace>
  <inkml:trace contextRef="#ctx0" brushRef="#br0" timeOffset="84459.22">19176 2667 376 0,'0'0'540'15,"0"0"-539"-15,0 0 0 16,0 0-1-16,0 0 0 0,0 0-11 16,-7 20 11-16,7-13-4 15,0-6 2-15,0 0-6 16,0-1-38-16,0 0-20 16,0-5-146-16</inkml:trace>
  <inkml:trace contextRef="#ctx0" brushRef="#br0" timeOffset="85947.18">20628 2673 551 0,'0'0'35'16,"0"0"-33"-16,0 0 19 15,0 0 47-15,0 0-27 0,0 0-33 16,0 0-7-16,-27 0 1 16,25 0-2-16,2 0 0 15,-2 0-2-15,0 0-7 16,-3 0-246-16</inkml:trace>
  <inkml:trace contextRef="#ctx0" brushRef="#br0" timeOffset="87998.99">17703 4113 622 0,'0'0'117'0,"0"0"-72"16,0 0 31-16,0 0 26 15,0 0-38-15,0 0-28 0,-11 0-27 16,11 0-2-16,19 0 11 16,24-3 5-16,17-9 11 15,20-2-11-15,11-2-2 16,12 2 2-16,4-2-4 15,-5 1-11-15,-8 1 2 16,-16 1-9-16,-18 5-1 16,-18 0 1-16,-17-1 0 15,-10 4 5-15,-7-1-5 16,-6 3 4-16,-2 0 1 0,0 2-6 16,0-2 0-16,0 3-5 15,0 0-65-15,0 0-24 16,0 0-108-16,0-4-232 15</inkml:trace>
  <inkml:trace contextRef="#ctx0" brushRef="#br0" timeOffset="88335.25">18505 3682 874 0,'0'0'15'16,"0"0"3"-16,0 0 17 16,164-73 18-16,-104 73-19 15,1 0-23-15,-8 0 0 16,-5 10 3-16,-11 12 11 16,-10 4-14-16,-10 6 3 15,-12 12-1-15,-5 9-8 16,-7 7 14-16,-26 5 3 15,-13 0-2-15,-8-5 1 16,-4-10 0-16,4-5-4 16,10-11-4-16,12-6-12 15,15-8-1-15,10-7 0 16,7-4-69-16,0-9-98 16,11 0-2-16,14-14-133 0</inkml:trace>
  <inkml:trace contextRef="#ctx0" brushRef="#br0" timeOffset="89520.89">19598 3706 665 0,'0'0'79'0,"0"0"-3"15,0 0 45-15,0 0-36 16,0 0-42-16,0 0-31 15,-11-8-11-15,11 8 7 16,0 0 4-16,-2 0-9 16,2 0 6-16,-2 4-9 15,-3 20 0-15,4 7-2 16,-4 5 2-16,0 3 0 16,3 0 4-16,2-1-3 15,-2-7 1-15,2-5 0 16,0-4-2-16,0-6 0 15,-3-6 2-15,3-4 2 0,0-6-3 16,0 0 0-16,0 0 6 16,0 0 0-16,0 0 8 15,0-6 31-15,0-16-31 16,0-10-9-16,0-8-4 16,0-9-1-16,12-5-1 15,3-3 0-15,4 4 0 16,-2 9 0-16,1 10 0 15,-1 14 0-15,-3 7-2 16,1 9-7-16,1 4 9 16,2 0-1-16,2 7 1 15,0 15-1-15,5 6 1 16,-3 5 0-16,2 2-2 16,-5 0 5-16,-4-1-3 0,-1-4 0 15,-6-2 1 1,-1-5 1-16,-3 0 5 0,-2-7-7 15,-2-6 0-15,2-6 0 16,-2-3 3-16,0-1-3 16,3 0 0-16,8 0 8 15,7-17-5-15,9-14 3 16,4-6-6-16,-2-7-2 16,-2 1-9-16,-7 3-3 15,-5 10 14-15,-5 13-3 16,-6 6 7-16,0 5 0 15,-4 4 12-15,2 0-11 16,-2 2-3-16,0 0-2 0,0 0-3 16,0 4 2-1,0 27-6-15,0 9 6 0,0 8 0 16,0 0 2-16,0-1-1 16,0-12 1-16,9-9-1 15,9-12 0-15,7-10 0 16,1-4 0-16,10 0 5 15,0-18-3-15,-3-10-1 16,-4-8 0-16,-11-8 0 16,-13-4 8-16,-5-3-6 0,0 1-1 15,-27 8 1 1,-4 12-1-16,0 16 0 0,-5 12-2 16,9 2 2-16,-4 10-4 15,4 14 2-15,5 5-3 16,-1 0 3-16,12-1-53 15,5 0-41-15,4-5-99 16,2-5-25-16</inkml:trace>
  <inkml:trace contextRef="#ctx0" brushRef="#br0" timeOffset="89873.9">20701 3684 805 0,'0'0'72'15,"0"0"-7"-15,0 0 15 16,0 0 3-16,0 0-55 16,0 0-28-16,0-13 0 0,-6 13 0 15,-1 5-2-15,1 3-39 16,0-3-119-16,0-5-138 15</inkml:trace>
  <inkml:trace contextRef="#ctx0" brushRef="#br0" timeOffset="92493.93">21087 3529 428 0,'0'0'88'0,"0"0"3"15,0 0 35-15,0 0-17 16,0 0-13-16,0 0-39 16,20-52 9-16,-20 46-21 15,0-2-29-15,0 2-5 16,0 0-10-16,0 1 1 15,-9 5-2-15,-4 0 2 16,-1 0-4-16,-3 0 2 16,-1 2-2-16,-2 17 2 15,2 9-5-15,2 6 5 0,5 6 0 16,5 4-4-16,6-2 1 16,0-2 3-16,0-8 0 15,15-10-2 1,5-7 3-16,0-12-1 0,2-3 8 15,1 0-5-15,-1-29 1 16,-5-11-3-16,-5-10 4 16,-5-7-4-16,-7 0-1 15,0 4 2-15,0 13-3 16,-9 17 6-16,-3 16-5 16,8 7 0-16,-3 0-3 15,3 20 2-15,2 12 0 16,2 6 1-16,0-1-5 15,0-8 10-15,17-8-12 16,4-13 7-16,3-5 0 0,1-3 5 16,1-11-1-16,3-22-3 15,0-11 0-15,0-10 1 16,-6-7-2-16,-3-3 0 16,-9 2 1-16,-7 11 3 15,-4 14-3-15,0 19 1 16,0 17 7-16,0 1-9 15,0 35-3-15,-15 30-4 16,-3 23 7-16,5 13 4 16,1 6-3-16,6-4-1 15,-3-17 2-15,-1-14 0 16,1-19-2-16,1-10 0 0,2-15-2 16,-6-9-5-16,-3-12-35 15,-4-7-45-15,2-4-161 16,-5-30-352-16</inkml:trace>
  <inkml:trace contextRef="#ctx0" brushRef="#br0" timeOffset="92614.47">21100 3659 712 0,'0'0'106'0,"0"0"-77"16,0 0-3-16,0 0 13 16,116-8-8-16,-58 16-25 15,5-1-6-15,-1-7-20 16,-2 0-162-16</inkml:trace>
  <inkml:trace contextRef="#ctx0" brushRef="#br0" timeOffset="93031.02">21844 3377 848 0,'0'0'62'15,"0"0"-2"-15,0 0 64 0,0 0-93 16,0 0 12-16,0 0-37 16,125-13-5-16,-94 50-1 15,-2 8 3 1,-9 10-3-16,-6-1 5 0,-7 0-3 15,-7-10 3-15,0-4-2 16,-4-10-2-16,-13-11 3 16,7-12-3-16,-2-7 3 15,3 0 3-15,1-3 2 16,1-27-2-16,4-10 0 16,3-15-5-16,0-9-3 15,18-9 1-15,13-7 0 16,7 8-7-16,3 18-35 0,-3 20-8 15,-5 24-68-15,-2 10-52 16,-6 6-14-16,-8 23-72 16</inkml:trace>
  <inkml:trace contextRef="#ctx0" brushRef="#br0" timeOffset="93384.78">22321 3657 651 0,'0'0'23'0,"0"0"35"16,0 0-4-16,0 0 61 15,0 0-42-15,0 0-31 16,44-9-10-16,-5-24-11 0,1-7 7 16,-5-10-26-16,-3-4 3 15,-8-4-3-15,-6 4 1 16,-13 9-1-16,-5 13 2 15,0 20-3-15,-14 12 1 16,-13 0-2-16,-6 31-7 16,-1 13 2-16,5 13 5 15,12 6 0-15,8-7 0 16,9-10-8-16,0-14 5 16,24-8 2-16,12-9 1 15,8-10 0-15,10-5-5 16,8 0-59-16,7-9-81 15,-2-18-23-15,-6-9-49 16</inkml:trace>
  <inkml:trace contextRef="#ctx0" brushRef="#br0" timeOffset="93614.95">22950 3276 275 0,'0'0'278'0,"0"0"-243"16,0 0 58-16,0 0-9 15,0 0-22-15,0 0-42 16,-65-16-17-16,50 43-2 15,-1 10 8-15,-2 13 4 16,2 13 8-16,6 5 31 16,5-6-30-16,5-6 6 15,9-13 2-15,24-11-6 0,7-13-3 16,5-10-14-16,4-9 3 16,0 0-10-16,7-31-31 15,-7-13-99-15,0-15-146 16,-14-10-9-16</inkml:trace>
  <inkml:trace contextRef="#ctx0" brushRef="#br0" timeOffset="93931.05">23257 3226 313 0,'0'0'223'16,"0"0"-51"-16,0 0-62 15,0-103-30-15,0 103-19 16,-4 0-53-16,-6 21-7 16,-5 19-1-16,-5 12 12 15,0 8 4-15,0 7 4 16,7-1-3-16,8-4 2 15,5-8-4-15,0-10-3 16,18-14-1-16,11-11-5 0,9-14 2 16,4-5 6-16,0-9-13 15,1-26 8-15,-12-18-5 16,-9-12-4-16,-15-7 0 16,-7-3-6-16,-9 11 3 15,-22 15 3-15,-7 20-2 16,2 13 2-16,5 14 0 15,7 2-4-15,6 3-6 16,2 18 5-16,8 7 5 16,5 0-8-16,3-2-85 15,3-2-171-15,21-9-96 16</inkml:trace>
  <inkml:trace contextRef="#ctx0" brushRef="#br0" timeOffset="94237.67">23561 3238 756 0,'0'0'103'16,"0"0"-52"-16,0 0 34 16,0 0-14-16,0 0-26 15,0 0-40-15,48 13-4 16,-21 14 2-16,2 11-1 16,-3 6 1-16,-5 10-3 15,-5 3 3-15,-10-5-2 16,-4-8 0-16,-2-15 4 15,0-8-7-15,0-11 4 16,-6-5-1-16,-12-5 15 16,-1 0-14-16,0-13 12 0,5-18-11 15,3-12 7-15,9-7-2 16,2-6-8-16,0-6 0 16,29 1 0-16,11 8-29 15,9 10-118-15,0 17-33 16,-2 14-133-16</inkml:trace>
  <inkml:trace contextRef="#ctx0" brushRef="#br0" timeOffset="95077.4">24117 3498 686 0,'0'0'40'15,"0"0"42"-15,0 0 82 16,0 0-67-16,0 0-11 16,0 0-66-16,38-77-5 15,-24 51 19-15,-8-6-19 16,-2 1-1-16,-4 3 3 16,0 4-14-16,-4 10-2 15,-13 8 2-15,-6 6-3 16,-2 0-8-16,-4 16 4 0,3 17 4 15,3 0 0 1,6 3-6-16,8-3 4 0,4-9 2 16,5-5-11-16,0-4 10 15,0-9-11-15,9-2 12 16,11-4 1-16,5-2 1 16,-1-23 9-16,-1-6-5 15,-6-9-3-15,-5-7-1 16,-8-5 5-16,-4-10-7 15,0-8-3-15,-6-9 0 16,-8-4 3-16,9 4 5 16,5 14-2-16,0 22-1 15,0 19 4-15,0 18-3 16,0 6-3-16,0 4-6 16,9 30-5-16,3 16 9 0,1 14 2 15,-5 12 2-15,-2 2-2 16,2-1 1-16,1-11-4 15,7-12 3-15,-1-14 0 16,3-9-4-16,0-9 2 16,0-12 2-16,4-9 4 15,6-1 0-15,7-7 4 16,5-23-2-16,-3-10-6 16,-3-13 3-16,-5-9-3 15,-7-3 1-15,-7 0-1 16,-5 8 0-16,-10 15-1 15,0 17 0-15,-2 9 1 16,-19 9-4-16,-8 7-3 16,-2 0 6-16,-5 0-1 15,1 12-2-15,4 8 1 0,4 2 3 16,7 0-6-16,11 5 2 16,7 0-6-16,2 10 3 15,4 3 6-15,25 2-8 16,6 4 7-16,6 1 2 15,-3-6 0-15,-12 1-1 16,-10-3 0-16,-16-5-6 16,0 0-3-16,-20-4 2 15,-25-3 6-15,-15-4-11 0,-11-10-36 16,-7-13-232 0,-16 0-366-16</inkml:trace>
  <inkml:trace contextRef="#ctx0" brushRef="#br0" timeOffset="96691.35">10628 3776 781 0,'0'0'0'0,"0"0"0"15,137-141 2-15,-75 97 10 16,3 8 22-16,1 6-16 16,3 0-13-16,2 2 12 15,12-2 17-15,6 2 0 16,7 1-3-16,2 8-10 16,-7 7 11-16,-8 9-18 15,-10 3-6-15,-5 12-7 16,-11 24-1-16,-2 14 0 15,1 13 0-15,2 13 2 16,0 8 0-16,1 0-2 16,-7 1 5-16,2-7-4 0,-8 2-1 15,-3 5-1-15,-7-3 1 16,-12 1 12-16,-13-1-10 16,-11-12 5-16,0-7 2 15,-19-7 7-15,-19 0-9 16,-13 1-2-16,-14-1 23 15,-16 0-10-15,-6-10-9 16,-8-6-3-16,-7-8-2 16,-12-7 2-16,-5-12 3 15,-5-8-9-15,-1-5 13 0,9 0-12 16,11-22 3-16,12-8 1 16,9-7-5-16,14-5 2 15,6-4-1-15,8-2 3 16,12-2-4-16,8-5-4 15,14-4 3-15,10-6 1 16,12-5-12-16,0-2-21 16,12 4-39-16,17 11-50 15,4 17 14-15,-2 21-74 16,-4 13-56-16</inkml:trace>
  <inkml:trace contextRef="#ctx0" brushRef="#br0" timeOffset="101081.35">18328 2879 433 0,'0'0'74'15,"0"0"-57"-15,0 0 19 16,0 0 39-16,0 0-13 16,0 0-44-16,0 0-16 15,45 0 6-15,-45 0 3 16,0 0-11-16,0 0-20 16,-4 0-145-16</inkml:trace>
  <inkml:trace contextRef="#ctx0" brushRef="#br0" timeOffset="101793.06">19367 2570 747 0,'0'0'37'0,"0"0"17"16,0 0 33-16,0 0-14 15,0 0-20-15,0 0-28 16,0-51 8-16,-2 51-17 0,-3 0 1 16,-6 0-12-16,-9 18-4 15,-7 14-1-15,1 9-1 16,3 6 1-16,14-3-2 15,9-6 2-15,0-6 0 16,23-9-1-16,10-10 4 16,4-9-3-16,2-4 0 15,-4-2 4-15,-8-26 0 16,-7-9-4-16,-9-6 0 16,-3-6-5-16,-8-1 1 15,0 0-4-15,-4 6 5 16,-13 10 3-16,-1 12-5 15,3 14-2-15,3 8 2 0,6 0 3 16,1 10-10-16,5 12 6 16,0 6-1-1,0 0 2-15,19-2 1 0,4-6-3 16,5-7-6-16,0-12-5 16,1-1 4-16,4-8 5 15,-1-24 8-15,1-13-16 16,-4-14-3-16,-6-7 16 15,-7-9 4-15,-8 1-1 16,-8 10 5-16,0 16-3 16,0 23 2-16,-2 25 24 0,-14 15-12 15,-1 40-13 1,-4 25-2-16,8 16 15 0,11 4-15 16,2-1 8-1,5-12-4-15,15-11-3 16,10-15 0-16,-1-11 1 0,-4-10-2 15,-5-13 4-15,-7-10-3 16,-11-9-2-16,-2-6-7 16,-8-2-140-16,-30-14-132 15</inkml:trace>
  <inkml:trace contextRef="#ctx0" brushRef="#br0" timeOffset="101929.35">19572 2587 844 0,'0'0'16'0,"0"0"-15"16,123-3-1-16,-55 3 0 16,6 0 1-16,-2-2-1 15,-8-17-220-15</inkml:trace>
  <inkml:trace contextRef="#ctx0" brushRef="#br0" timeOffset="102517.12">20360 2013 789 0,'0'0'89'15,"0"0"-21"-15,0 0-52 0,0 0 0 16,0 0-15-1,36 128 35-15,-16-48 19 16,1 6-26-16,-8 3-6 0,-9-5-14 16,-4-6-3-16,-7-5 3 15,-22-13-8-15,-4-18 0 16,6-18-1-16,10-16-43 16,7-8 42-16,10-4 0 15,0-30 1-15,3-11-45 16,26-10 22-16,6-9 4 15,4-1 6-15,-2 11-10 16,-4 12 22-16,-5 22 1 16,-6 15-1-16,0 5-2 15,-2 19-6-15,-2 23 2 16,-5 12 6-16,-13 2 1 0,0-2 0 16,-4-10 0-16,-21-11 1 15,-8-8 0-15,-5-10 5 16,1-5-6-1,4-10-6-15,14 0-162 0,13-25-207 16</inkml:trace>
  <inkml:trace contextRef="#ctx0" brushRef="#br0" timeOffset="104149.1">20802 2304 908 0,'0'0'43'0,"0"0"-43"15,0 0 0-15,0 0 15 16,-7 138 17-16,5-79-18 16,2-2-7-16,0-5-4 15,0-8 2-15,2-13-4 0,16-12 4 16,5-8 1 0,3-11 2-16,2 0 1 0,4-16 3 15,-1-16-7-15,-2-12 0 16,-2-10-3-16,-5-11-2 15,-6-1 0-15,-9 10 3 16,-5 14-3-16,-2 18 2 16,0 18 2-16,0 6 29 15,0 6-33-15,0 30-6 16,6 14 3-16,7 8 6 16,6-5-3-16,5-8 0 15,-1-7 0-15,1-11-1 16,-4-11 6-16,-2-9-3 15,2-7 5-15,0 0-7 0,5-22 7 16,2-15-6 0,2-13 0-16,2-13-1 0,-3-3-36 15,-6 2-24-15,-10 12 9 16,-7 22 42-16,-5 14 9 16,0 14 20-16,0 2-15 15,0 0-5-15,0 8-12 16,0 11 12-16,0-1-2 15,0-3 2-15,0-9 0 16,-3-4 0-16,3 0 2 16,-2-2 11-16,-3 6-13 15,-4 7-2-15,3 12 1 16,-3 11 1-16,4 2 11 0,5 1 2 16,0 0 12-16,1-7-19 15,27-8-6-15,8-8 5 16,8-7 5-16,1-9-9 15,0-4 8-15,-8-29-9 16,-3-11 4-16,-7-12 2 16,-9-10-6-16,-13-10-10 15,-2-16 7-15,-3-13-4 16,0-5 7-16,0 10 1 16,0 26 8-16,0 30 22 15,0 26-4-15,0 18-25 16,7 0-2-16,5 27-7 0,1 34 7 15,2 21 0-15,-8 17 0 16,2 1-1-16,-1-11 3 16,6-6 4-16,1-17-3 15,-3-12-2-15,-5-15 0 16,-3-18 1-16,-4-9 3 16,0-10-2-16,0-2 0 15,0-3 17-15,0-29-4 16,-4-16-16-16,-1-9 0 15,5-3-4-15,0 2-5 16,3 7 1-16,14 13 1 16,3 13 7-16,3 10 0 15,4 9-6-15,-2 6 6 16,2 0-5-16,-6 19-6 16,-9 8 10-16,-9 4 0 0,-3 1 1 15,0 0-2-15,-20-2 0 16,-11-5 2-16,-4-3 1 15,6-3 0-15,6-9 1 16,12-5-2-16,6-5 0 16,5 0 2-16,0 0 4 15,5-13-1-15,13-8-5 16,6 8-5-16,-1 3 3 16,-4 6 1-16,-3 4-1 15,-3 0 0-15,1 0-4 0,-1 5 2 16,1 7 4-1,3-5-2-15,10-4 2 16,7-3 2-16,11 0 0 0,5-22 12 16,4-11-6-16,-5-8 1 15,-7-4 1-15,-13-10-7 16,-8-1 11-16,-17-2 1 16,-4 8 9-16,0 12 3 15,0 18-2-15,-12 14-10 16,-3 6-15-16,-5 14-6 15,-7 24 3-15,0 12-4 16,6 8-1-16,7 4 6 16,5 0-8-16,9-5 10 15,0-7-2-15,0-10 3 16,11-12-3-16,11-6 2 0,7-12 0 16,7-10-2-1,1 0 5-15,2-14-2 16,-3-22-1-16,-5-12-3 15,-6-12-3-15,-2-15-6 0,0-25-12 16,2-12 10-16,-1-1-9 16,-4 17 8-16,-4 28 15 15,-5 30-1-15,-5 21 1 16,-4 11 0-16,1 6-2 16,-1 0 1-16,1 11-17 15,-3 15 14-15,0 8 2 16,0 1-26-16,0 1-51 0,-10-4-2 15,-3-6-27-15,-5-8-90 16,-4-12-107-16</inkml:trace>
  <inkml:trace contextRef="#ctx0" brushRef="#br0" timeOffset="104874.83">20948 2795 542 0,'0'0'21'0,"0"0"34"16,0 0 46-16,-123 0 17 15,117 0-52-15,4 0-15 16,2 0 55-16,0-10-28 16,0-6-47-16,25-8-10 15,21-10 10-15,25-8-16 16,26-13 1-16,28-11-7 16,31-12-5-16,22-15 8 15,18-10-12-15,7-2 0 16,-14 3 0-16,-24 18-11 0,-27 18 6 15,-33 22 0-15,-27 17 5 16,-27 12 0 0,-24 8 0-16,-17 3 0 0,-7 4-1 15,-3 0-6-15,-18 0 4 16,-53 21 2-16,-49 21 1 16,-48 19 1-16,-38 12-1 15,-33 15 0-15,-15 5 6 16,-9 1-6-16,11-6-1 15,43-11 1-15,55-15 1 16,60-17 8-16,52-10-5 16,28-11-4-16,14-8-2 15,23-9 0-15,39-7 2 16,34-15 8-16,37-34-5 0,29-19 6 16,15-14-8-16,18-14-2 15,2-16 1-15,-3-18-13 16,-15-6-27-16,-37 16 8 15,-48 26 6-15,-45 38 25 16,-44 28 2-16,-28 20-1 16,-66 8 0-16,-49 25 0 15,-38 36 0-15,-18 17 0 16,6 14 2-16,20 2 0 16,32-11-2-16,43-19-7 15,37-24-3-15,37-22-95 16,19-18-67-16,16-8-144 0,24-36-247 15</inkml:trace>
  <inkml:trace contextRef="#ctx0" brushRef="#br0" timeOffset="105287.39">20773 1225 737 0,'0'0'83'15,"0"0"44"-15,0 0-52 16,0 0-29-16,0 0-33 16,0 0-3-16,154-56 8 0,-90 62-11 15,1 24-3-15,-1 11-3 16,-12 9 0-16,-12 7 2 15,-18 3-2-15,-15-2 0 16,-7-3 3-16,0-15-4 16,-2-12 2-16,-12-12 5 15,1-13-4-15,-3-3 11 16,1 0-8-16,1-33 0 16,7-14 5-16,7-15-11 15,0-11 0-15,16-8 0 0,20-5 0 16,12-8-4-1,8 8 1-15,4 15-43 0,-4 23-23 16,-6 24-63 0,-4 18-17-16,-6 6-142 0</inkml:trace>
  <inkml:trace contextRef="#ctx0" brushRef="#br0" timeOffset="106114.64">21542 1315 436 0,'0'0'115'16,"0"0"-99"-16,0 0 31 15,0 0 131-15,0 0-62 16,0 0-67-16,93-46-22 0,-32-4-16 16,-6-6 7-16,-6-5-11 15,-9-3-5-15,-7-3 2 16,-12 4 8-16,-13 9-5 15,-8 16 12-15,0 18 1 16,0 20-1-16,-14 0-19 16,-16 30-12-16,-10 20 12 15,-5 12-3-15,7 2 3 16,14 0 0-16,15-7 0 16,9-5-2-16,4-6 0 15,28-10 4-15,10-10-1 16,9-14 0-16,12-11-1 0,10-1 10 15,3-11-10-15,-3-19-7 16,-3-14-16-16,-17-6-20 16,-10-10-8-16,-12-4 51 15,-14 3 21-15,-5 12-15 16,-8 22 100-16,-4 15-66 16,0 10 73-16,0 2-91 15,0 0-16-15,0 0-6 16,0 18-17-16,0 10 5 15,-6 11 6-15,-8 10 6 16,2 0-2-16,9 3 6 16,3-4-6-16,0-6 2 15,3-9 0-15,20-12 1 16,5-11 1-16,15-10 2 16,6 0-1-16,2-24 1 0,-1-10-3 15,-8-8 2 1,-7-9-3-16,-6-4 0 0,-4 2-11 15,-10 11 5-15,-9 16 3 16,-6 14-9-16,0 8 12 16,0 4 0-16,0 2-7 15,-10 22-12-15,-7 6 14 16,1 2 2-16,7-6 3 16,9-6-2-16,0-5-3 15,0-8 4-15,0-4-8 16,2-3 9-16,11 0 2 15,7-22-1-15,-1-10 8 0,-6-4-9 16,-13-1 0-16,0 7-3 16,-3 9 3-1,-15 8 0-15,-2 13-1 0,-4 0-23 16,-4 7 21-16,-2 10-49 16,1 5-30-16,9-2-61 15,11-2 20-15,9-8-71 16,14-6-120-16</inkml:trace>
  <inkml:trace contextRef="#ctx0" brushRef="#br0" timeOffset="107046.61">22587 796 613 0,'0'0'33'0,"0"0"13"15,0 0 50-15,0 0 6 16,0 0-99-16,0 0 4 16,-91 81-7-16,64-20 2 15,13-1 17-15,14-3 0 16,0-10 0-16,24-10-1 15,14-13-6-15,9-14 4 16,9-10-3-16,4-10 4 16,-1-29 1-16,-2-11-6 15,-14-10-1-15,-12-2 9 16,-18-2-14-16,-13 3 10 0,0 8 4 16,-21 9-9-1,-5 16-8-15,4 15-2 0,-3 13 3 16,-4 0-8-16,-4 32-2 15,-5 13 3-15,7 5-19 16,11 1-133-16,17-5-19 16,3-13-50-16,5-13-189 15</inkml:trace>
  <inkml:trace contextRef="#ctx0" brushRef="#br0" timeOffset="107350.42">22874 764 611 0,'0'0'91'0,"0"0"57"0,0 0-44 16,0 0 11-16,0 0-81 16,114-88-33-16,-72 88 2 15,2 0-3-15,-1 26-4 16,-5 11 3-16,-9 13-5 16,-12 11 5-16,-10-1-4 15,-7-6 5-15,0-11-1 16,-18-12 1-16,-9-11 0 15,-2-12 6-15,2-5-3 16,6-3-1-16,5-3 7 16,7-21-3-16,6-10 6 15,3-8-12-15,5-4 1 16,24-4-3-16,7 0-31 16,9 6-80-16,1 12-27 15,-1 14-42-15,-7 13-50 0</inkml:trace>
  <inkml:trace contextRef="#ctx0" brushRef="#br0" timeOffset="108095.13">23660 961 704 0,'0'0'32'0,"0"0"-1"16,0 0 14-16,-117-15-6 15,94 5-22-15,7-5-3 0,5 1 25 16,1-5-21-16,0 7 9 16,3 6 12-16,-3 6-39 15,-11 0 0-15,-8 22-13 16,-4 18 13-16,0 11-6 16,6 4 5-16,6 3-3 15,15-2 3-15,6-9 1 16,0-15 0-16,22-17 0 15,18-15 2-15,10 0 10 16,8-31-12-16,4-17 1 16,-6-14 6-16,-8-13 0 15,-12-5 9-15,-9-6-15 16,-9-7 1-16,-7-1-1 0,1 3 3 16,-2 4-4-1,-1 17 11-15,0 26 16 0,-4 23 27 16,-1 21-44-16,-4 31-10 15,0 35-5-15,0 25 4 16,-2 24 1-16,-18 16 0 16,1 1 1-16,4-4 0 15,11-19-1-15,4-27 0 16,0-26 0-16,23-22 0 16,5-18 4-16,10-13-2 15,13-3-1-15,7-26 7 16,4-18-7-16,-6-15 4 0,-12-9 0 15,-9-6-5-15,-14-8 0 16,-9 4-2-16,-10 15-5 16,-2 19 5-16,0 22 2 15,-10 16-9-15,-9 6-7 16,-8 14-4-16,-4 16 15 16,2 5-3-16,6 2-4 15,16-5 10-15,7-3-3 16,17-2 0-16,31 0 3 15,17-2-2-15,13 4 4 16,-2 2 0-16,-4 7 1 16,-20 7-4-16,-18 3 3 15,-25 7 0-15,-9 2 0 0,-43 4-1 16,-32 3 1 0,-30-2-47-16,-18-14-137 15,-4-10-614-15</inkml:trace>
  <inkml:trace contextRef="#ctx0" brushRef="#br0" timeOffset="108712.88">16680 4622 50 0,'0'0'734'0,"0"0"-734"16,0 0 7-16,0 0-9 16,0 0 4-16,0 0-1 15,17 0-1-15,-14 0 1 16,4 0-2-16,2-22-72 16,6-12-630-16</inkml:trace>
  <inkml:trace contextRef="#ctx0" brushRef="#br0" timeOffset="110105">21203 4346 729 0,'0'0'97'16,"0"0"-96"-16,0 0 27 15,0 0 78-15,20 126 2 16,-6-81-47-16,3-2-27 16,3-3-6-16,1-4-6 15,-2-5-17-15,1-2 4 16,-2-8-9-16,-4-8 4 16,-6-7-4-16,-3-6-67 15,-5-8-149-15,0-24-237 16</inkml:trace>
  <inkml:trace contextRef="#ctx0" brushRef="#br0" timeOffset="111207.89">21087 4566 888 0,'0'0'59'15,"0"0"-59"-15,0 0 1 16,118-18 12-16,-60 8-4 15,-1 0-9-15,-1-7 0 16,-10-5 0-16,-13-6-22 16,-16-7-76-16,-13-7-53 15,-4 0 48-15,0 5 82 16,-19 5 21-16,-2 7 22 16,9 8 45-16,0 5 33 0,12 6-30 15,0 4-10-15,0 2-29 16,0 0-31-16,0 6 0 15,0 18 0-15,12 10 23 16,-6 10 2-16,3 4 37 16,-3 2 1-16,2-1-7 15,0-1-25-15,-3-5-13 16,-1 0 3-16,0-7-18 16,-4-8 1-16,2-12-4 15,2-10 0-15,-2-4 4 0,2-2 1 16,5-4-3-1,5-21-2-15,5-12-17 0,8-7-19 16,2 0-4 0,2 6-9-16,-4 9 32 0,-5 11 16 15,-9 14-3-15,-6 4 2 16,-1 0 1-16,2 14-2 16,0 12 3-16,-1 5 9 15,5-1-4-15,-2-3 5 16,-1-2-10-16,5-7 4 15,-1-4-2-15,3-10-1 16,8-4 5-16,0 0-6 16,8-23 0-16,-5-9-10 15,-3-4-20-15,-4-4 5 16,-9 0-6-16,-8 6-24 0,-3 8 40 16,0 9 2-16,-9 10 7 15,-7 4 6-15,3 0-7 16,-3 3 7-16,1 0 0 15,-4 0 0-15,-3 11-1 16,3 10 1-16,-4 9 0 16,7 5 11-16,5 1-10 15,7-3 10-15,4-5-4 16,0-5-5-16,0-9 6 16,8-8-8-16,15-6 8 15,4 0 14-15,6-18-4 16,1-13-13-16,-5-4 3 15,-5-2-8-15,-4 0 3 16,-4 4-1-16,-8 9 1 0,-5 11-2 16,-2 10 0-16,-1 3-1 15,0 3-9-15,0 24-17 16,0 9 26-16,0 3 0 16,8-7 1-16,5-6 2 15,0-7 2-15,5-7-3 16,3-1 14-16,-6-9 2 15,3-2 1-15,1 0-8 16,2-13-9-16,1-10 4 16,-2-7-6-16,-2-12-5 15,2-8-37-15,4-13-18 0,3-10 34 16,2-2 16-16,-2 6-1 16,-9 17-5-16,-5 22 16 15,-9 21 3-15,-4 9 5 16,0 3-8-16,0 38 0 15,0 15 17-15,-13 12 6 16,-3 2 17-16,3-2-17 16,5-5-7-16,6-10-5 15,2-9-11-15,0-7 6 16,17-13-6-16,5-10-127 16,3-14-292-16</inkml:trace>
  <inkml:trace contextRef="#ctx0" brushRef="#br0" timeOffset="111379.17">22095 4417 1128 0,'0'0'42'16,"0"0"-41"-16,0 0-1 15,0 0 12-15,158 2-11 16,-61 5-2-16,-3-7-50 15,-19 0-333-15</inkml:trace>
  <inkml:trace contextRef="#ctx0" brushRef="#br0" timeOffset="175746.26">18035 6327 602 0,'0'0'317'0,"0"0"-241"0,0 0-7 16,0 0 20-16,0 0-5 15,0 0-37-15,0 0-17 16,0 0-19-16,-10-49 0 16,10 51-11-16,0 21-5 15,0 10 2-15,21 12 3 16,1 3 0-16,-2 4 2 15,-2-2-1-15,-7-8-1 16,-2-10-2-16,-9-12 2 16,0-10 0-16,0-10-11 15,0 0 7-15,0 0-4 16,-9-28-19-16,-4-16-12 16,2-12 5-16,3-12 16 15,4-3 15-15,4 7-1 0,0 19-1 16,0 16 4-16,4 19-10 15,17 10 9-15,10 4-2 16,9 32 4-16,3 15 0 16,-6 15 5-16,-3-1 0 15,-7-2-4-15,-7-7 0 16,-3-10-1-16,-3-12 0 16,-7-12 0-16,-5-7-3 15,-2-12-31-15,2-3-78 0,-2 0-35 16,0-32-133-1</inkml:trace>
  <inkml:trace contextRef="#ctx0" brushRef="#br0" timeOffset="176074.14">18426 6410 274 0,'0'0'628'0,"0"0"-592"15,0 0 32-15,0 0-2 16,0 0-34-16,0 0-13 15,121-43 11-15,-85 43-18 16,-5 14-2-16,-5 14-9 16,-3 4 4-16,-7 6-4 15,-8 0 2-15,-5 0-2 16,-3-7-1-16,0-4 1 0,0-9 0 16,-9-8 1-16,5-4-2 15,-6-6 6-15,4 0 0 16,-3-13 6-16,2-22-12 15,4-9-1-15,3-8-2 16,0-1-10-16,7 7 7 16,9 10 4-16,-2 15-13 15,-1 6-12-15,3 5-63 16,1 2-76-16,-3 0-180 16</inkml:trace>
  <inkml:trace contextRef="#ctx0" brushRef="#br0" timeOffset="176386.11">18948 5789 1115 0,'0'0'6'0,"0"0"-4"15,0 0 2-15,0 0 1 16,0 0 6-16,0 0-11 15,9 95 1-15,4 0 12 16,-2 22 14-16,-1 13 21 16,3 3-10-16,2-11-13 15,1-11-10-15,2-14 2 0,-5-13 0 16,1-10-11-16,-3-11-2 16,-3-14 1-1,2-9-5-15,-2-11 0 16,-3-8-1-16,1-9-70 0,-4-9-52 15,-2-3-139-15,0-30-87 16</inkml:trace>
  <inkml:trace contextRef="#ctx0" brushRef="#br0" timeOffset="176727.99">19565 6084 1086 0,'0'0'17'0,"0"0"-6"16,0 0 42-1,0 0-32-15,0 0 6 0,0 0-27 16,-51-82-1-16,47 90-1 16,-4 24-2-16,0 14 4 15,3 12 0-15,5 12 2 16,0 6-2-16,3 9 5 15,15 1 20-15,3 2 12 16,4-4-10-16,2 0-8 16,6-6-4-16,-4-9-15 15,-2-9 3-15,-9-12-3 16,-13-11-1-16,-5-8-3 0,0-10-46 16,-16-14-43-16,-13-5-94 15,-7-11-166-15</inkml:trace>
  <inkml:trace contextRef="#ctx0" brushRef="#br0" timeOffset="177167.1">19387 6679 890 0,'0'0'52'0,"0"0"-31"16,0 0 1-16,0 0 46 15,158-84-56-15,-82 58-2 16,-12 4-10-16,-10 3-44 0,-19 6-35 15,-16 7-104 1,-13 4-38-16,-6 2-61 16,0 0 188-16,0 0 94 0,0 0 304 15,0 0-125-15,0 0-17 16,0-4-91-16,16-2-8 16,8 0 8-16,7-1 5 15,0 7-36-15,3 0-7 16,0 0-1-16,4 13-7 15,4 15-3-15,1 4 2 16,-6 3 19-16,-10 4-35 16,-16-1 1-16,-11 0-5 15,0-2-4-15,-4-6 9 0,-15-6-9 16,2-10 2-16,-3-9 6 16,1-5-8-16,2-13 3 15,1-23-3-15,10-12-3 16,6-12-8-16,0-4-36 15,20 3-8-15,9 2-1 16,4 6 8-16,3 8-61 16,-3 2-33-16,1 1-238 15</inkml:trace>
  <inkml:trace contextRef="#ctx0" brushRef="#br0" timeOffset="177453.11">20131 5623 1216 0,'0'0'0'0,"0"0"-6"16,0 0 6-16,158-67 9 15,-53 67 8-15,13 42 1 16,-4 31-18-16,-14 23 0 15,-19 15 0-15,-29 8 1 16,-23 3-1-16,-21-5 3 16,-8-9-2-16,-23-13 1 15,-22-13-2-15,-6-11-22 16,-4-8-69-16,-6-15-164 0,-5-12-214 16</inkml:trace>
  <inkml:trace contextRef="#ctx0" brushRef="#br0" timeOffset="177746.59">17609 6061 1225 0,'0'0'10'0,"-141"-14"-10"15,100 36-1-15,18 41 1 16,8 33 0-16,8 35 0 0,7 23 0 16,0 14 0-16,22-2 1 15,19-4-2-15,13-18 1 16,21-20-1-16,15-22-3 16,24-26 0-16,16-25 0 15,10-25-8-15,9-25-22 16,14-5-157-16,9-50-105 15</inkml:trace>
  <inkml:trace contextRef="#ctx0" brushRef="#br0" timeOffset="178249.44">21844 5809 928 0,'0'0'65'0,"0"0"-62"16,0 0 54-16,0 0-19 16,0 0-8-16,-117 116-17 15,90-52-10-15,2 8 9 16,-6 3-12-16,2 0 0 0,-4-2 3 16,-1-9 0-16,8-12-6 15,1-13 0-15,10-13-88 16,3-14-52-16,3-12-108 15</inkml:trace>
  <inkml:trace contextRef="#ctx0" brushRef="#br0" timeOffset="178481.95">21399 6054 882 0,'0'0'173'16,"0"0"-161"-16,0 0-12 15,0 0 0-15,0 0 29 16,0 0 5-16,116 126-17 0,-72-84-12 16,-8-3 0-16,-7-2-2 15,-11-5-3-15,-7-2 0 16,-7-5-2-16,-4-7-35 16,0-8-114-16,0-10-56 15,-11 0-164-15</inkml:trace>
  <inkml:trace contextRef="#ctx0" brushRef="#br0" timeOffset="178678.96">21486 5957 879 0,'0'0'81'0,"0"0"1"16,0 0-81-16,0 0 10 16,51 112 26-16,-19-33 2 0,-6 5-29 15,-10-10 3-15,-8-10 0 16,-8-9-12-16,0-13-2 15,0-11-1-15,-22-8-36 16,-6-10-63-16,-1-12-2 16,-6-1-26-16,2-16-135 15,0-19-265-15</inkml:trace>
  <inkml:trace contextRef="#ctx0" brushRef="#br0" timeOffset="178780.42">21384 6322 16 0,'0'0'599'15,"0"0"-474"-15,0 0-101 0,0 0-5 16,140-61-1-16,-69 54-10 15,5-3-8-15,-1-4-22 16,-6-6-147-16,1-8-298 16</inkml:trace>
  <inkml:trace contextRef="#ctx0" brushRef="#br0" timeOffset="179090.32">22700 5460 886 0,'0'0'10'0,"0"0"25"0,0 0 53 15,0 0 18 1,0 0-53-16,0 0-11 0,-100-70-40 16,60 103 0-1,-7 22 1-15,1 17-2 0,0 17 4 16,11 8 0-16,10 6 5 15,12-6 3-15,13-5-1 16,0-11 5-16,31-12-9 16,14-7-7-16,8-8 10 15,8-10-11-15,-1-4 0 16,-2-9 0-16,-8-9-72 16,-9-17-104-16,-14-5-215 15</inkml:trace>
  <inkml:trace contextRef="#ctx0" brushRef="#br0" timeOffset="179378.54">23168 5627 840 0,'0'0'236'0,"0"0"-233"16,0 0 32-16,0 0 23 15,0 0 11-15,0 0-68 16,23-21-1-16,-15 82 0 16,-1 8 16-16,-2 10-8 15,-1-5 5-15,2-4 5 16,1-6-11-16,2-8 0 16,0-7-2-16,2-7-3 0,-2-8-4 15,4-8-7-15,3-8-110 16,2-18-101-16,0 0-233 15</inkml:trace>
  <inkml:trace contextRef="#ctx0" brushRef="#br0" timeOffset="179579.04">23598 5735 859 0,'0'0'21'0,"0"0"-21"15,0 0 0-15,0 0 2 0,2 101 7 16,1-52-7-16,-3-3-2 16,2-2 0-16,2-5 0 15,-1-7-5-15,1-5-1 16,-2-7-81-16,0-11-143 16</inkml:trace>
  <inkml:trace contextRef="#ctx0" brushRef="#br0" timeOffset="179915.78">23306 5957 878 0,'0'0'155'0,"0"0"-110"16,0 0 30-16,0 0-18 15,0 0 0-15,145-28-47 16,-65 12-8-16,3-4-1 0,-6 0-1 15,-1-2-3-15,-11 0-30 16,-11 2-33-16,-14-4-106 16,-16-2-179-1</inkml:trace>
  <inkml:trace contextRef="#ctx0" brushRef="#br0" timeOffset="180492.58">24369 5867 754 0,'0'0'58'0,"0"0"-42"16,0 0 94-16,0 0 19 0,0 0-36 15,0 0-27-15,29-22-9 16,-29-10-44-16,-16-3 7 15,-13-4-10-15,-8 0-9 16,-4 12 12-16,1 8-6 16,0 15-7-16,0 4 4 15,-2 31-4-15,2 15-1 16,6 12 0-16,8 4-1 16,10-2 1-16,11-1 1 15,5-14-4-15,2-10 2 0,17-14-5 16,3-10 4-16,0-10 2 15,5-1-6-15,4-6 7 16,2-21 25-16,-4-13-18 16,-8-13 3-16,-9-11-9 15,-12-16 1-15,0-14-2 16,-2-15-11-16,-22-7 8 16,-2 2-2-16,-1 16 5 15,4 27 0-15,9 30 3 16,8 24 2-16,4 17-5 15,0 14-1-15,-3 39-12 16,-1 24 10-16,-4 22 3 16,6 15-1-16,4 3 1 15,4-5 0-15,39-8 0 16,9-18 2-16,0-18-3 0,-4-19 1 16,-17-12-2-1,-10-10-4-15,-9-10-142 0,-7-8-89 16,-5-9-149-16</inkml:trace>
  <inkml:trace contextRef="#ctx0" brushRef="#br0" timeOffset="180755.76">24304 5149 1122 0,'0'0'3'0,"0"0"-2"15,0 0 25 1,143-20 14-16,-62 70 0 0,2 31-27 16,-4 20-6-16,-15 20 2 15,-19 10-9-15,-21-2 13 16,-22-8 6-16,-2-17-15 16,-46-15 11-16,-26-17-13 15,-5-12 5-15,-6-6-7 16,6-8-17-16,9-10-122 15,6-13-184-15</inkml:trace>
  <inkml:trace contextRef="#ctx0" brushRef="#br0" timeOffset="192035.23">23173 7253 144 0,'0'0'715'16,"0"0"-671"-16,0 0-8 15,0 0 62-15,0 0-52 0,0 0-33 16,0 0-6-16,0 0-7 15,-21-62 1-15,17 62 7 16,-9 0-6-16,-3 13 2 16,-6 18 3-16,-3 9 3 15,8 9 7-15,5-1-2 16,10-5-10-16,2-1 15 16,2-6-19-16,23-7 4 15,1-12 4-15,6-6-8 16,1-11 1-16,5 0 4 15,2-15 6-15,-2-17 2 16,-9-8-6-16,-12-8-5 0,-9-4 12 16,-8 0-14-1,0 4 8-15,-27 7-7 0,-14 11 1 16,-3 10 5-16,-3 12 8 16,3 8-9-16,4 0-7 15,6 21 0-15,8 7-1 16,7 3 1-16,6 4-1 15,9 5-42-15,4 0-62 16,0-2-49-16,0-4-55 16,17-8-145-16</inkml:trace>
  <inkml:trace contextRef="#ctx0" brushRef="#br0" timeOffset="192217.13">23456 7455 905 0,'0'0'162'0,"0"0"-116"16,0 0 55-16,0 0-33 15,0 0-63-15,0 0-5 16,0-10-36-16,6 10-43 16,-2 0-101-16,-4 0-198 15</inkml:trace>
  <inkml:trace contextRef="#ctx0" brushRef="#br0" timeOffset="193063.64">23587 7128 629 0,'0'0'71'15,"0"0"-13"-15,0 0-2 16,0 0 32-16,0 0-42 16,0 0-36-16,-2-14-1 15,2 14 14-15,8 0 28 0,4 0-6 16,-1 0-29-1,2 0-2-15,3 14 4 0,-3 5-7 16,-4 5-2-16,-2-3-3 16,-7 4-4-16,0-6 3 15,0 2-4-15,-5-4 0 16,-13-5 3-16,1-1-2 16,-3-5-2-16,-1-2 0 15,2-4-1-15,1 0-1 16,5-4-1-16,1-18 0 15,8-6 2-15,4-7-16 16,0-1 7-16,0 1 7 16,16 2 3-16,7 11 0 15,4 7-1-15,2 6 1 0,0 7 0 16,5 2 2-16,-3 2-2 16,-1 21 10-16,0 3-10 15,-5 4 8-15,-10 5-5 16,-8 4 2-16,-7 5 7 15,0 0-12-15,-14 0 7 16,-15-2 0-16,0-8-4 16,-2-4 4-16,4-6 9 15,6-5-13-15,3-8 7 16,5-7-10-16,-1-4 1 16,5 0 6-16,-2 0-5 15,-1-18 4-15,6-7-6 16,2-6-10-16,4 1 3 0,0 6-6 15,0 4 6 1,18 4 6-16,1 8-7 0,2 5 6 16,1 3 1-16,-2 0-3 15,0 21 3-15,1 2-1 16,-2 4 2-16,1-5 0 16,3-4 2-16,-2-5-1 15,2-5-1-15,-1-8 0 16,2 0 3-16,3 0-2 15,2-22 0-15,-2-5 0 16,-2-5-1-16,-7-4 0 16,-7 0-32-16,-7 1-75 0,-4 12-20 15,0 2-99-15,-2 10-104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10T07:22:07.3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10913 13659 987 0,'0'0'56'16,"0"0"-46"-16,0 0 22 15,0 0 59-15,0 0-26 16,0 0-59-16,0 0-6 0,0 0 0 16,21 35 0-16,1-15 4 15,5 0 3-15,2-8 0 16,2-6 1-16,13-6 4 16,19-8 10-16,17-40 3 15,25-26 0-15,19-27-4 16,3-5-5-16,-9 7-12 15,-24 19 1-15,-30 28-4 16,-18 18-1-16,-17 11-6 16,-3 4-18-16,0 5-33 15,6 4-80-15,-3 0-80 16,4 4-214-16</inkml:trace>
  <inkml:trace contextRef="#ctx0" brushRef="#br0" timeOffset="1464.67">7135 12825 606 0,'0'0'33'15,"0"0"-33"-15,0 0-1 16,0 0 1-16,-38-104 6 15,38 84 25-15,0-2-22 16,0-2 0-16,0-9 53 0,3-5-9 16,12-5-19-16,9-14-3 15,7-5 7-15,14-8 1 16,11-6-4-16,10-4 4 16,15-1-7-16,6 7-10 15,4 9-10-15,1 11 0 16,-1 10-12-16,0 11 9 15,3 10-9-15,6 12 0 16,6 11 0-16,8 0-2 16,5 26 2-16,5 24 6 15,8 25-5-15,2 27-1 16,-5 24 0-16,-9 12-3 16,-24-4 1-16,-21-12 4 0,-12-15-2 15,-16-13 0-15,-7-10-2 16,-11-3 2-16,-11-3 1 15,-12-2 3-15,-6 0-2 16,0 2 0-16,-20 7 0 16,-15 3 3-16,-12 6-1 15,-9 0-2-15,-10-1-2 16,-6-8 0-16,-8-8 6 16,-9-15-6-16,-7-15 4 15,-5-18-4-15,1-7-1 16,-2-4 1-16,-5 2-2 15,-2 1 6-15,-7 1-5 16,-3 0 2-16,-1-6-1 0,-2-8 0 16,-1-8-1-16,3 0 1 15,0-39-1-15,6-32-5 16,5-46-1-16,13-31 1 16,23-27-18-16,23-1 0 15,31 25 18-15,19 33 6 16,0 38-2-16,13 30 1 15,14 14-21-15,6 8-68 16,5 0-46-16,2 6-171 16</inkml:trace>
  <inkml:trace contextRef="#ctx0" brushRef="#br0" timeOffset="2610.56">8694 12990 792 0,'0'0'12'0,"0"0"-3"16,0 0-6-16,0 0 31 15,0 0 31-15,-17-103-52 16,39 84-9-16,4-2 11 16,17 2 2-16,13-1 17 15,17-3-10-15,19-1-8 16,12 0 6-16,21-2-6 15,15 0-2-15,12 2-10 16,8 6 2-16,5 8 10 16,5 5-2-16,-2 5 9 0,-2 0-1 15,-12 0-10 1,-19 0-10-16,-14 3 7 0,-21-3-9 16,-20 0 0-16,-24 0 0 15,-20 0 0-15,-16 0 0 16,-14 0 0-16,-1 0 0 15,-3 0-3-15,-2 0 2 16,4 0-7-16,-4 0-31 16,0-12-52-16,0-6-132 15,0-2-64-15</inkml:trace>
  <inkml:trace contextRef="#ctx0" brushRef="#br0" timeOffset="3191.03">10038 12162 702 0,'0'0'29'16,"0"0"-8"-16,0 0-21 16,0 0 0-16,0 0 21 15,91 102 10-15,-26-60 0 16,9-4 3-16,10 2 8 15,7-3-12-15,9 0 7 16,1-5-14-16,-5-3 3 16,-7-7-12-16,-16-6 14 15,-6-2-11-15,-13-4-9 16,-10 0-2-16,-10-4 5 0,-12-2-11 16,-6 0 2-16,-8-2 1 15,-3 0-2-15,-5-2 5 16,0 2-1-16,0 3 2 15,0 10 7-15,-27 5-12 16,-13 8 3-16,-14 8-3 16,-10 7-2-16,-11 8 6 15,-10 9-5-15,-5 3-1 16,5 1 2-16,15-8-2 16,18-8 0-16,23-12-1 15,15-8-5-15,14-8-45 16,0-10-117-16,5-10-110 15,11-8-323-15</inkml:trace>
  <inkml:trace contextRef="#ctx0" brushRef="#br0" timeOffset="4455.41">12311 12206 68 0,'0'0'0'0,"-116"96"-24"16</inkml:trace>
  <inkml:trace contextRef="#ctx0" brushRef="#br0" timeOffset="12656.26">13919 11833 228 0,'0'0'36'0,"0"0"-17"16,0 0 190-16,0 0-87 16,0 0-64-16,0 0-24 0,0 0 18 15,0 0-14-15,2 0-20 16,7 0 14-16,7 8 2 15,4 12-18-15,6 12 16 16,3 10-12-16,8 6 26 16,3 8-2-16,2 1-18 15,2-6-4-15,1-7-4 16,-9-13-10-16,-3-13 3 16,-4-14 1-16,-2-4 27 15,6-20-6-15,4-36-4 16,13-23 3-16,4-23-17 15,-1-16-10-15,0-11 4 0,3-5-9 16,0-2 2-16,6 8-2 16,1 7 3-16,-1 7-1 15,7 0-2-15,9-9 3 16,11-9-5-16,14-9 2 16,11-7 0-16,6 8 4 15,-7 21-3-15,-15 30-1 16,-26 38 0-1,-26 25 3-15,-19 18-6 0,-11 8 0 16,-7 0-8-16,-9 12 11 16,0 20-7-16,0 8 5 15,-16 6-2-15,-8-5-44 16,3-11-33-16,3-15-72 16,7-13-6-16,3-2-53 15,-6 0-62-15</inkml:trace>
  <inkml:trace contextRef="#ctx0" brushRef="#br0" timeOffset="13032.44">15465 9859 707 0,'0'0'1'0,"0"0"-2"15,0 0 4-15,92-108 37 0,-39 92 20 16,5 5-30-16,5 6-9 16,-1 5 9-16,5 0 22 15,4 18-17-15,3 14-10 16,-7 11 13-16,-9 8-11 15,-12 12-5-15,-17 7-1 16,-19 8-13-16,-10 6-2 16,-21 5 5-16,-23-5-5 15,-5-6-1-15,1-12-5 16,15-12-8-16,16-14-30 16,15-13-95-16,2-22-113 0,6-5-157 15</inkml:trace>
  <inkml:trace contextRef="#ctx0" brushRef="#br0" timeOffset="14118.25">17476 9079 360 0,'0'0'68'0,"0"0"-37"16,0 0 90-16,0 0-15 15,0 0-12-15,0 0-22 16,17-29-3-16,-17 18-5 16,0 1-1-16,0 0-23 15,0 3 4-15,0 2-6 0,0 1-25 16,-2 4 7-16,-5 0-19 15,-1 0-1-15,-6 18 0 16,-1 17-6-16,-5 9 6 16,13 5 1-16,5-2 3 15,2 0-8-15,4-6 2 16,23-3 2-16,6-9-1 16,3-4 2-16,3-13-1 15,4-7 0-15,-3-5 0 16,2-5 0-16,1-23 0 0,-3-8 1 15,0-8 0-15,-5-6 0 16,0-8 3 0,-12-10-4-16,-4-7-7 15,-15-5 3-15,-4-4-5 0,-2 4-6 16,-21 6 4-16,-4 13 0 16,6 17 11-16,7 16 0 15,5 14 7-15,5 10 2 16,4 4-9-16,0 0-1 15,0 22-5-15,0 18-6 16,0 16 12-16,11 10 8 16,5 7-6-16,1 3 30 15,6 0-20-15,6-6-5 16,0-12 0-16,0-9-7 16,0-13 3-16,-3-12-3 0,-4-10 2 15,1-8-4-15,-1-6 2 16,0 0-7-16,0-19-3 15,-1-14-13-15,-4-11-4 16,-5-11-6-16,-6-1-42 16,-6 6 20-16,0 12 43 15,0 16 12-15,0 14 57 16,0 8-20-16,0 0-15 16,0 4-22-16,0 23 1 15,0 12 28-15,7 2-11 16,7 0-7-16,3-1-2 15,8-3-9-15,8-10 6 0,9-6-2 16,7-11 2-16,3-8 9 16,-6-2-11-16,-5-4-2 15,-10-22 4-15,-14-12-4 16,-15-9 2-16,-2-7-4 16,-26 2-24-16,-25 7 17 15,-9 12 0-15,-3 17 5 16,8 16 2-16,9 0 0 15,15 10 0-15,8 12 0 16,6 6-3-16,9 0 3 16,1-3-91-16,5-3-65 15,2-8-104-15,0-10-110 16</inkml:trace>
  <inkml:trace contextRef="#ctx0" brushRef="#br0" timeOffset="14488.19">18812 8641 755 0,'0'0'50'0,"0"0"-39"16,0 0 30-16,0 0-4 16,0 0 27-16,0 0-40 15,-42-85-11-15,17 89-12 16,-4 23 1-16,5 4-2 15,9 8 0-15,5-3 5 16,10-4-1-16,0-2-2 0,23-9 2 16,12 0 7-1,12-5-10-15,0 0 3 0,0 2 1 16,-12-2-4 0,-12 2 8-16,-12 4-2 0,-11 4-3 15,0 4 23-15,-21 0-19 16,-12-3-3-16,0-8 0 15,4-7-2-15,9-8-1 16,6-4-2-16,8 0-2 16,6-27-35-16,0-16-124 15,15-13-137-15</inkml:trace>
  <inkml:trace contextRef="#ctx0" brushRef="#br0" timeOffset="15251.61">19164 8738 700 0,'0'0'91'15,"0"0"-91"-15,0 0 5 16,0 0 27-16,0 0 11 16,0 0-42-16,89 19 18 15,-60-33-5-15,0-14 5 16,2-6-15-16,-6-9-2 15,-7 1-1-15,-14 2 1 0,-4 2 0 16,0 10 6-16,-18 10 6 16,-4 9 3-16,-2 9-1 15,-1 7-15-15,3 20 0 16,7 6-1-16,3 7-1 16,5 4-1-16,7 2 2 15,0-2 0-15,5-5 0 16,22-7 2-16,8-6-2 15,14-8 0-15,12-8-1 16,10-8 1-16,7-2 0 16,-3-10 0-16,-4-23-1 15,-8-4-3-15,-12-7-3 16,-9-6 3-16,-8-3 3 16,-12 7-3-16,-10 10 8 15,-12 13 14-15,0 8 75 0,-10 9-48 16,-7 4-6-16,-3 2-22 15,-1 0-3-15,0 12 14 16,-2 10-24-16,1 5 5 16,7-4-1-16,3 1-5 15,10-2 0-15,2 0 2 16,0 3-1-16,9-3 8 16,15-3-12-16,5-6 0 15,6-7 6-15,6-6-3 16,-3 0-3-16,-3-22 4 0,-3-16-3 15,-10-14 6 1,-9-6-7-16,-9-11-4 0,-4-4-1 16,0-4-12-1,-15-4 12-15,-7 3-1 0,2 8 6 16,2 16-1-16,5 18 1 16,8 16 0-16,3 14 5 15,2 6-5-15,0 15-5 16,0 32-5-16,0 21 10 15,7 12-2-15,6 9 2 16,5-1 0-16,9-4-1 16,11-10-1-16,-1-14-37 15,-1-18-85-15,-7-18-62 16,-2-17-101-16</inkml:trace>
  <inkml:trace contextRef="#ctx0" brushRef="#br0" timeOffset="16332.27">20622 7630 957 0,'0'0'44'16,"0"0"-31"-16,0 0 25 15,0 0 3-15,0 0-25 16,0 0-7-16,15 136 24 15,-15-42 0-15,0 11 10 16,0 1 1-16,-2-3-9 16,2-11-22-16,0-15 0 0,5-19-9 15,14-19 1-15,-4-19-2 16,-3-10 0-16,-6-8-4 16,-1-2 5-16,-3-16-3 15,2-27-1-15,-4-19-20 16,0-7 3-16,0-2-2 15,0 13-10-15,0 20 20 16,0 18 7-16,0 18 2 16,0 2 0-16,10 14-2 15,-1 26 2-15,6 12 9 16,-1 5-1-16,-6-3 3 16,6-4-3-16,-1-9 1 15,5-8 8-15,6-10-7 0,5-10 8 16,10-13-5-16,5 0-10 15,5-21 7-15,2-27-10 16,-4-11 5-16,-9-9-5 16,-7-7-10-16,-11 5-6 15,-9 12-1-15,-11 13 7 16,0 18 9-16,0 9 1 16,-17 8 0-16,1 4-4 15,-2 6 5-15,0 0-2 16,2 0 1-16,-1 17-2 0,1 16-1 15,3 5 1 1,4 6 2-16,6 0 0 0,3 0 2 16,0-4 4-16,5-5-4 15,15-12-1 1,2-9-1-16,3-10 1 0,0-4 1 16,1-8 3-16,-2-23-2 15,-1-13-6-15,0-2-7 16,-9-8-9-16,5-1-8 15,-8 11-4-15,-3 10 21 16,-2 17 6-16,-4 17 2 16,2 0-2-16,3 29 2 15,3 12 2-15,4 7 29 16,1 1-19-16,4-5-3 16,-1-4 6-16,10-8-12 0,3-9 1 15,10-9 8-15,1-14-6 16,1 0 0-16,-1-26 2 15,-5-17-4-15,-8-11 4 16,-10-12-6-16,-13-9 0 16,-6-6-6-16,0 2-9 15,-16 15 12-15,-3 17 0 16,0 18 3-16,6 12 1 16,6 13 0-16,5 1 1 15,2 3-2-15,0 0-11 16,0 6 10-16,0 16 0 15,0 7 1-15,0 7-2 16,2 3 2-16,18 3 0 0,7 2 0 16,7-1 0-16,1-5-2 15,-2-6 2-15,-1-8 0 16,-10-8-4-16,-9-6 4 16,-5-3 0-16,-8 2-1 15,0 1-1-15,-21 1 1 16,-10-3-27-16,-5-5-56 15,5-3-85-15,4 0-90 16,9-24-347-16</inkml:trace>
  <inkml:trace contextRef="#ctx0" brushRef="#br0" timeOffset="16926.65">21929 7407 609 0,'0'0'220'15,"0"0"-153"-15,0 0-30 0,0 0 44 16,0 0-38-16,0 0-15 16,74 17 5-16,-59 47 45 15,-2 14-19-15,8 10-9 16,0-2-25-16,3-6-3 16,2-12 2-16,-2-9-15 15,1-20 2-15,-2-12-11 16,-4-14 2-16,-1-8-1 0,0-5 2 15,2 0-1 1,0-26-2-16,1-14-8 0,-2-15-17 16,-1-5-12-16,-1-4 9 15,2 8 8-15,-4 14 2 16,1 17 18 0,-3 18 0-16,5 7-9 0,5 0 9 15,4 32 1-15,2 10 4 16,-4 10 10-16,-2-2 0 15,-5-4-4-15,-5-6-7 16,-2-8 1-16,1-7-3 16,-4-12-2-16,-1-4 1 15,2-9-5-15,4 0 4 16,6-12-5-16,-2-20-45 16,3-13-55-16,-2-9-44 0,-2-1-11 15,-3 0-13-15,-2 15 159 16,0 14 14-16,0 14 52 15,5 12 11-15,2 0-32 16,2 16 27-16,0 18 6 16,-3 7-12-16,-5 5-24 15,-3-5-14-15,-1-3-9 16,0-6-5-16,0-10-47 16,-1-8-30-16,0-14 5 15,4 0 5-15,0-15-73 16,-5-26-285-16</inkml:trace>
  <inkml:trace contextRef="#ctx0" brushRef="#br0" timeOffset="17059">22994 7399 734 0,'0'0'41'0,"0"0"-41"16,0 0-11-16,0 0 8 15,0 0-39-15,0 0-161 16,38 111-295-16</inkml:trace>
  <inkml:trace contextRef="#ctx0" brushRef="#br0" timeOffset="17940.77">23105 7672 586 0,'0'0'123'16,"0"0"-13"-16,2 132-24 15,1-82 12-15,4-4-47 0,-1-8-38 16,-1-8 16-1,-1-12-26-15,-2-10 0 0,-2-5 1 16,0-3-1-16,1-11 16 16,6-21-17-16,-1-14 2 15,1-12-6-15,1-8 2 16,4-7-2-16,-3 4 1 16,-2 13 1-16,3 16 1 15,0 22 5-15,0 12 3 16,6 6-4-16,6 13-3 0,5 21 6 15,2 10 8 1,-4 3-12-16,-3-3 3 0,-2-4-6 16,-4-2-1-16,1-9 3 15,-4-4 0-15,3-8-1 16,2-10-2-16,5-7 3 16,10 0 0-16,10-6-3 15,8-24-16-15,2-10-14 16,4-12-29-16,9-17-37 15,5-12-9-15,4-13-42 16,1-3 16-16,-9 15 122 16,-11 22 9-16,-14 22 141 15,-13 13-52-15,-9 10-16 16,-7 3 5-16,-4 2 19 16,-7-1-37-16,-2 0-17 15,0-3 3-15,0-2-9 0,-11-3-24 16,-13 0-7-16,-12 7-6 15,-4 1 5-15,-11 11-9 16,-7 0 4-16,-3 25-2 16,1 18-4-16,12 3 6 15,17 1 0-15,19-8-1 16,12-4-1-16,0-9 2 16,27-8 5-16,8-8 6 15,10-7 10-15,5-3-9 16,3 0-2-16,-2-17-1 15,-1-11-7-15,-8-6 4 16,-1-11-5-16,0-9 0 16,-1-5 4-16,6-4-2 0,2 11-1 15,-6 14 0-15,-7 17 0 16,-7 17 10-16,-2 4-5 16,1 21-2-16,-3 29 7 15,-4 19-1-15,-9 16-3 16,-8 18 7-16,-3 5-12 15,-7 2 2-15,-9-9 2 16,1-15-5-16,5-12 5 16,6-14-7-16,-2-13 4 15,-1-11-1-15,1-14 0 16,0-13-6-16,2-6 3 16,0-3 0-16,-7-4 0 15,-4-31-30-15,-1-17-51 16,-5-16-87-16,6-16-102 15,8-4-190-15</inkml:trace>
  <inkml:trace contextRef="#ctx0" brushRef="#br0" timeOffset="42676.66">11750 8324 898 0,'0'0'172'0,"0"0"-172"15,0 0-1-15,-54 182-8 0,65-78 9 16,22 18 2-16,6 14 1 16,-2-1 0-16,-1-2-2 15,-5-12 0-15,-6-18-1 16,-10-20 0-16,-9-19-1 16,-3-16-8-16,-3-16-24 15,0-12-61-15,2-20-82 16,3 0-254-16</inkml:trace>
  <inkml:trace contextRef="#ctx0" brushRef="#br0" timeOffset="42883.6">12166 9100 1002 0,'0'0'64'0,"0"0"-62"16,-9 113-2-16,22-60 8 15,14-3 15-15,0-2-18 16,-7-4-4-16,-5-8 3 16,-8-1-4-16,-7-7-8 15,0-10-37-15,-3-14-87 16,-20-4-121-16</inkml:trace>
  <inkml:trace contextRef="#ctx0" brushRef="#br0" timeOffset="43037.22">12099 8795 980 0,'0'0'0'0,"0"0"-1"16,0 0-39-16,0 0 37 16,0 0 2-16,0 0-232 15,98 114-205-15</inkml:trace>
  <inkml:trace contextRef="#ctx0" brushRef="#br0" timeOffset="43606.35">12313 9043 772 0,'0'0'55'15,"0"0"-40"-15,0 0 109 0,0 0 29 16,49 145-70 0,-34-93-47-16,4-2-11 0,2-6-15 15,-3-10-6-15,-2-9-3 16,-8-12 1-16,-3-6-2 15,-5-7 7-15,0 0-4 16,0-28 14-16,0-14-13 16,-6-14-4-16,-6-11-14 15,6-3-16-15,4-1 1 16,2 11 4-16,0 20 23 16,0 14-2-16,0 16 6 15,6 10-4-15,12 0-5 16,5 16 5-16,5 18 2 15,1 6 0-15,4 2 0 0,-2-4 1 16,-2-7-1-16,1-7 0 16,-4-8 0-16,-1-8 0 15,2-8 4-15,-2 0-3 16,6-23 5-16,2-16-6 16,-2-12 2-16,-2-7-1 15,-9-6-1-15,-8 2-1 16,-10 2-1-16,-2 7 2 15,0 12 0-15,-12 7-1 16,-5 8 1-16,-2 8 4 16,4 8-4-16,1 6 8 15,6 4-4-15,-3 1 1 16,-1 34-10-16,4 12 5 0,1 14 0 16,7-1 6-1,0-1-5-15,7-9 1 0,22-13-2 16,4-12 0-16,7-16 0 15,5-9 0-15,1-4-4 16,6-26-21-16,-8-7-136 16,-3-6-122-16,-10-5-271 15</inkml:trace>
  <inkml:trace contextRef="#ctx0" brushRef="#br0" timeOffset="44302.13">13291 8626 784 0,'0'0'64'0,"0"0"-39"15,0 0 60-15,0 0 2 16,0 0-53-16,0 0-27 16,-24-6-5-16,1 10 0 15,-4 16-2-15,-2 14 0 16,0 9 0-16,8 7 8 16,9 0 1-16,12-6-9 15,0-8 4-15,9-8-2 16,17-10-3-16,9-10 4 15,-2-8-3-15,0 0 4 16,-4-18 3-16,-5-16-4 16,-10-4 2-16,-8-6-4 15,-6-6 1-15,0-4-2 16,-4 1 0-16,-14 9-1 16,5 12 1-16,4 14 0 0,5 16 0 15,4 2-1-15,0 14-3 16,0 24 4-16,0 5-1 15,11 2 1-15,6-2 0 16,3-7 1-16,3-4-3 16,2-8 4-16,-4-10-2 15,6-8 0-15,4-6 2 16,10-6 0-16,7-27-2 16,6-16 1-16,-5-11-2 15,-13-11 0-15,-14-7-14 16,-15 0-30-16,-7 8-12 15,-2 15 43-15,-25 20 14 0,-4 13 0 16,0 12 21 0,6 6-1-16,9 4 0 0,5 0-6 15,5 0-13-15,4 0-1 16,2 14 0-16,0 2 0 16,0 4-1-16,17 1 2 15,14 2-1-15,7-3 5 16,9-2-5-16,2-6 9 15,-5-4-5-15,-2-1-2 16,-7 2 3-16,-9 3-5 16,-6 10 1-16,-4 10 6 15,-5 4 3-15,2 2 8 16,1-3-8-16,3-10-8 0,12-4-2 16,7-14 0-16,9-7-1 15,1 0-51-15,-1-13-154 16,-5-16-323-16</inkml:trace>
  <inkml:trace contextRef="#ctx0" brushRef="#br0" timeOffset="45539.88">14615 8109 1079 0,'0'0'9'0,"0"0"-9"16,0 0 0-16,0 0 2 15,0 0 5-15,0 0-7 16,82 142 10-16,-73-75 10 16,-2 15 14-16,1 6 11 15,6 6-13-15,3 2-9 16,10 0 9-16,0 1-16 15,0 1-10-15,-2-7-6 16,-8-18 1-16,-6-24-2 16,-4-25 5-16,-5-23-4 15,-2-1 1-15,0-39-1 0,0-22-9 16,-9-13-33 0,-11-6 7-16,-4-5 3 0,-5-7 10 15,2-8-8-15,2-6 19 16,7 8 4-16,10 16 7 15,5 21 0-15,3 24 6 16,0 13 25-16,3 9-10 16,12 13-9-16,4 2-3 15,-2 24-8-15,3 25 14 16,1 10 2-16,-2 8-8 16,6-3 0-16,-1-8-8 15,3-12 5-15,-3-15-5 0,-1-15 0 16,1-11-1-1,3-3 2-15,4-16 5 16,0-27 0-16,5-11-5 16,-1-13-2-16,-1-6 0 0,-3-1-5 15,-4 7-4-15,-7 6-5 16,-7 13 9-16,-11 15 3 16,-2 12 2-16,0 6 0 15,0 9 1-15,-6 5 0 16,-3-4 0-16,1 5-1 15,-6 0 0-15,1 0 5 16,-8 0-5-16,1 10 0 16,0 9 0-16,0 5-2 15,9-2 2-15,4 1-1 16,7-6-2-16,0 1 2 0,10-5 0 16,16-6 1-16,8-7-2 15,6 0 3-15,4-5-2 16,1-14 2-1,-5 5-1-15,-9 8 0 0,-9 6 1 16,-9 0-2-16,-3 22 1 16,-2 14 0-16,-1 10 12 15,2 1 4-15,2-7-14 16,4-6 2-16,2-8-3 16,2-12 1-16,3-10 0 15,5-4-1-15,7 0 4 16,3-22-5-16,2-9-1 0,-4-4-29 15,-10-7-49-15,-8-3 8 16,-6-3 4-16,-5 2 7 16,-4 4 54-16,-2 6 3 15,0 4 3-15,0 8 23 16,0 5 4-16,0 6 10 16,-5 7 4-16,-2 6-12 15,0 0-16-15,-7 4-9 16,2 22-4-16,-1 7 7 15,4 9 3-15,2-1 3 16,7-3 2-16,0-4-10 16,4-9-3-16,18-9 2 15,12-9-1-15,11-7 7 0,8 0-8 16,-2-7 4 0,-6-23-6-16,-14-9 2 0,-11-7-2 15,-16-4 0-15,-4 0 1 16,-11 8-2-16,-26 13-1 15,-8 15 0-15,1 14-2 16,4 0 4-16,13 13 0 16,11 10 0-16,9 0-1 15,7-1 1-15,0-4-3 16,0-4 3-16,9-4-1 16,7-8-23-16,3-2-101 15,2-9-76-15,-1-20-185 16</inkml:trace>
  <inkml:trace contextRef="#ctx0" brushRef="#br0" timeOffset="45978.24">16032 7575 851 0,'0'0'29'16,"0"0"28"-16,0 0-4 15,0 0-3-15,0 0-44 16,0 0-6-16,-5 57 5 15,5-9 11-15,3 8 16 16,-3 8 11-16,6 3-17 16,3 4-21-16,-1-1 12 0,6-3-14 15,-3-13-1 1,-4-15-2-16,0-18 5 0,-7-11-5 16,2-8 0-16,-2-2 3 15,2 0 4-15,5-25 3 16,4-10-8-16,5-13-2 15,6-7-1-15,7 3 1 16,2 7 0-16,1 12-2 16,-7 16-2-16,0 12 3 15,-2 5 1-15,-3 5-2 16,0 18-1-16,-4 7 3 16,-8 2 0-16,-6 3 2 15,-2-5-2-15,0-2 0 16,-15-4 1-16,-12-2 1 0,-6-5-1 15,0-4 5 1,-2-7-6-16,12-6-40 0,7 0-123 16,7-32-144-16</inkml:trace>
  <inkml:trace contextRef="#ctx0" brushRef="#br0" timeOffset="46166.61">16546 7686 842 0,'0'0'41'0,"0"0"-34"16,0 0 4-16,38 107 46 15,-14-76 22-15,3 3-49 16,0-6-25-16,-2-6-3 16,-1-3-1-16,-6-5-2 0,-5-12-42 15,-10-2-216-15</inkml:trace>
  <inkml:trace contextRef="#ctx0" brushRef="#br0" timeOffset="46306.23">16745 7431 940 0,'0'0'0'0,"0"0"-1"15,0 0-3-15,0 0 2 0,0 0-19 16,0 0-271-1</inkml:trace>
  <inkml:trace contextRef="#ctx0" brushRef="#br0" timeOffset="47147.26">16855 7670 727 0,'0'0'100'0,"0"0"21"16,0 110-5-16,0-76-11 15,0 1-35-15,6-7-43 16,0-6-12-16,-1-8-6 15,-3-9-6-15,0-2-2 16,-2-3 0-16,0 0 1 0,0-24 6 16,4-19-8-16,3-14-20 15,2-14 16 1,4-5-11-16,-2 0 10 0,1 12-12 16,-4 17 17-16,-3 19 0 15,2 17 1-15,2 11-1 16,-1 0-7-16,6 29 1 15,-3 13 6-15,0 9 0 16,-5-4 0-16,4-2 2 16,-1-7-1-16,1-10-1 15,6-10 2-15,3-8 3 16,4-10-5-16,11 0 5 16,7-19-1-16,5-20-2 15,-3-13-2-15,-6-10 0 16,-8-13 0-16,-9-3 0 0,-8-1 0 15,-8 6 0-15,-4 12 2 16,0 17-2-16,-4 11 0 16,-11 10 0-16,5 9 4 15,-1 6-4-15,2 6-1 16,-4 2 1-16,-6 0 3 16,-4 22-3-16,-2 13-2 15,0 2 2-15,7 10-2 16,9 0 6-16,7 4-3 15,2-7-1-15,0-6 1 16,13-12-2-16,7-10 1 16,-1-13 0-16,0-3 7 15,4-3-7-15,1-29 8 16,-1-10-5-16,-6-8-1 16,-3-6 1-16,-10-3-3 0,-4 0 0 15,0 2 4-15,0 9-3 16,0 18 1-16,0 14 9 15,0 12 27-15,0 4-22 16,16 0-16-16,8 26 0 16,5 18 0-16,2 19 1 15,-6 16 5-15,-2 20-6 16,-10 13 5-16,-5 4 11 16,-4-5 9-16,-4-15-4 15,0-14 16-15,-2-13-11 16,-17-14 3-16,-4-15-7 0,1-9-15 15,5-13 1-15,1-8-7 16,3-6-1 0,1-4 4-16,-1-9-4 0,-1-23-3 15,3-18-39-15,3-12-21 16,3-14-39-16,3-17-105 16,0-4-138-16</inkml:trace>
  <inkml:trace contextRef="#ctx0" brushRef="#br0" timeOffset="47282.53">17478 7379 326 0,'0'0'421'0,"0"0"-418"16,0 0 7-16,0 0 14 0,0 0-6 16,0 0-18-16,0 0-158 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10T07:23:33.3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15958 6435 371 0,'0'0'0'0,"0"0"-155"0,0 0 11 16,0 0 144 0,0 0 0-16</inkml:trace>
  <inkml:trace contextRef="#ctx0" brushRef="#br0" timeOffset="674.21">14314 5456 350 0,'0'0'22'0,"0"0"-11"0,0 0-5 16,0 0-1-16,-106-127 7 15,85 96 11-15,-4 3 8 16,3 0-21-16,-3 2 18 16,3-1 13-16,0 1-12 15,1 2-9-15,8 4 10 16,3 6 25-16,4 6 1 16,6 6 43-16,-2 2-68 15,0 0-24-15,2 0-2 16,0 2-4-16,0 23-1 15,0 19 39-15,12 28-8 16,3 30 5-16,3 38-17 16,9 43-7-16,11 35 10 15,12 39-11-15,8 27 0 0,0 23-4 16,-6 17-6-16,-6 1-1 16,-5-9 11-16,-1-19-11 15,4-22-2-15,3-27 2 16,9-24 0-16,9-7 3 15,-1-21-1-15,1-17-2 16,-12-28 3-16,-13-39 0 16,-11-40-2-16,-6-34-1 15,-4-26 5-15,4-15-5 16,1-60-2-16,-5-43-30 0,-13-43-328 16</inkml:trace>
  <inkml:trace contextRef="#ctx0" brushRef="#br0" timeOffset="1776.67">14037 4957 670 0,'0'0'0'15,"190"-86"1"-15,-43 38 1 16,34 3 31-16,30 5 9 15,23 5-18-15,19 2-21 16,24 7 1-16,28 4-3 16,34 4 3-16,31 4 6 15,18 0-10-15,4-5 0 16,-3-3 0-16,-3-6 2 16,-16-3 0-16,-29-4 1 0,-44 5-3 15,-55 3 2-15,-50 2-1 16,-43 1 1-16,-31-2-2 15,-25 1 2-15,-14-4-2 16,-15 3 2-16,-8 1-2 16,-5 2 3-16,0 3-2 15,3 4-1-15,2 8 0 16,-3 6 0-16,-4 2-1 16,-9 4 0-16,-9 18 1 15,-6 6-1-15,-7 2-7 16,-5-1 7-16,-2 1-5 15,-2-7-15-15,0-7-4 16,0-1 21-16,0-6 0 16,4 3 3-16,8 4-2 0,2 8 3 15,2 15 0-15,-3 13 2 16,-5 18-4-16,-2 20 3 16,-2 25-1-16,3 30 9 15,4 40-4-15,-5 24-4 16,4 27 7-16,-1 9-3 15,8-7 1-15,1-7-6 16,6-20 2-16,2-15 2 16,3-19 14-16,-4-9 29 15,-5-1 7-15,-7-2-17 16,-6 6 10-16,-5 2-20 16,0-2-4-16,0 1 9 15,4 12-14-15,4 5 16 0,1-3-15 16,-5-6-11-1,-1-23-1-15,-5-21 6 0,-9-13-1 16,0-17-3-16,0-8 5 16,-5-5-2-16,-11-1-2 15,-1 0 2-15,-5-4-2 16,-3-6 0-16,-2-3-3 16,2-7-1-16,-4-5-5 15,1-9 5-15,-4-9 3 16,-4-11-8-16,-1-18 2 15,-3-6 0-15,-9-7-2 16,-7-5-2-16,-13-1 1 16,-18 7-1-16,-22 6-1 0,-20 7 2 15,-20 7 1-15,-21 0-1 16,-17 6 5-16,-7 0-8 16,-5-2 3-16,-1-1 0 15,-1-2 0-15,-15 5-2 16,-21 3 2-16,-29 4-3 15,-27 6 8-15,-20 2-5 16,-7-4 0-16,14-7-6 16,34-19-17-16,47-19-56 15,53-7-73-15,57-51-180 16</inkml:trace>
  <inkml:trace contextRef="#ctx0" brushRef="#br0" timeOffset="5033.42">5760 3226 798 0,'0'0'2'0,"0"0"-4"0,0 0 4 16,-125-118 0 0,121 102 5-16,4 3 11 15,9-2-15-15,33-3 1 16,23-8-4-16,26-9 0 0,20-5 0 16,21-7 5-16,15-10 1 15,11-3 5-15,14-6 7 16,16-7-9-16,29-3 7 15,24 2-9-15,24 6 13 16,4 10-4-16,-10 16-16 16,-18 18 5-16,-30 16-4 15,-10 8-1-15,-10 4 0 16,-10 21 2-16,-17 6 0 16,-21 1-2-16,-29-3 0 15,-20-6 1-15,-17-2-3 0,-7-7 2 16,-13 1 0-16,-3 0-2 15,-7-2 6-15,-3 7-6 16,-4 9 2-16,-1 4 0 16,-6 13-3-16,-6 8 4 15,-3 11-1-15,0 7 0 16,1 8-2-16,2 14 2 16,2 15 0-16,4 13 1 15,6 25-2-15,12 20 1 16,4 19 0-16,4 22 0 0,3 10 1 15,2 7-2 1,3 14 3-16,1 22-1 0,4 16 1 16,-4 24-2-16,-6 13 0 15,-5-9 5-15,-3-10-5 16,-7-21 3-16,-7-20 5 16,-7-9 18-16,-2-8 12 15,3-15-14-15,1-5-1 16,8-21 16-16,-1-11-26 15,0-13 4-15,1-4-11 16,-3 7 9-16,-5-2-1 16,1 2-3-16,-7-5-3 15,-11-11-1-15,-3-3-7 16,-7-6 13-16,-8-2-2 16,4 5 2-16,0 5 15 15,3 17-17-15,9 19-1 16,5 18-2-16,14 7-5 0,7-8 3 15,2-18-6-15,1-19 2 16,-10-17-2-16,-10-7 1 16,-8-4 0-16,-7-1-1 15,-6 1 2-15,-4 7-2 16,0 7 0-16,0 6 0 16,0 6-1-16,0 11 2 15,11 4-1-15,9-3 0 16,4-6 1-16,-1-21-2 15,-5-25 1-15,-5-17 0 0,-12-20-2 16,-1-8 4-16,0-3-2 16,-16-1 0-1,-11 3 1-15,-2-1-1 16,0 4 1-16,-3 4-1 0,4 5 0 16,-4 4 0-16,-5 6 0 15,-13-4 0-15,-8-8 1 16,-8-4-1-16,-10-9 4 15,-6-5-2-15,-10 0 3 16,-8-1-5-16,-7-6 17 16,-2-4-7-16,-5-1-8 15,-2-2 3-15,7 3 1 16,4-1 9-16,7 2 0 16,3 8-13-16,-3-4-1 15,-3-1 4-15,-1-7-5 0,4 6 0 16,8 6-1-16,6 8 1 15,-3 1-4-15,-11-10 4 16,-15-6 2-16,-22-11-1 16,-15 1 0-16,-16-3-2 15,-3 3 0-15,-3 4-6 16,8-15-10-16,10-4 6 16,5-12-5-16,6-14-3 15,5-5-33-15,7-8-17 16,13-5 62-16,4 0 7 15,9-13-11-15,7-10-21 16,9-7 23-16,11-3 8 0,7-11-4 16,4-6-17-16,5-12 8 15,-2-6-4-15,4-2 18 16,3 2-1-16,1 5 0 16,7-2 1-16,0 2 0 15,9 5 0-15,2-6 0 16,0 4-1-16,1-5 1 15,-4-9 0-15,-6-3-1 16,-5-16-1-16,-5-1 4 16,-3 0-2-16,-3 1 1 15,1 8 1-15,4 4 17 16,5 9-5-16,2-4-3 16,3-4-3-16,0-13-7 15,-1-16 1-15,-2-20 7 16,-3-14 6-16,-4 1-4 0,-2 5-6 15,0 15 15-15,-3 6 2 16,1 5-18-16,-2-1 10 16,-3-6 10-16,0-13-16 15,0-16-4-15,-2-28-4 16,0-25-1-16,-2-6 1 16,11 12 0-16,10 30 0 15,15 35 0-15,12 20 1 16,10 2-4-16,7-5 3 15,6-17-4-15,0-17-1 0,0-27 4 16,0-29-1-16,-12-37-6 16,-7-40-36-16,-2-33-28 15,7-21-139-15,14 8-184 16</inkml:trace>
  <inkml:trace contextRef="#ctx0" brushRef="#br0" timeOffset="38958.69">2186 6999 905 0,'0'0'105'0,"0"0"-76"16,0 0-26-16,0 0 5 15,0 0 8-15,0 0 12 16,0 0-20-16,0 10-5 16,0-10 10-16,0-3 42 15,-13-33 26-15,-8-24-64 16,-7-25-14-16,-3-18-3 16,-1-12 5-16,1 2-5 15,7 17 0-15,11 22 0 16,8 26 1-16,5 22-2 15,0 16 1-15,0 10-4 0,20 0-4 16,13 24 0-16,14 21 7 16,3 16-1-16,2 13 2 15,0 3 1-15,-6-3-1 16,-3-6 0-16,-9-3-1 16,-8-9-8-16,-8-2-21 15,-9-12-69-15,-4-16-99 16,-5-21-77-16</inkml:trace>
  <inkml:trace contextRef="#ctx0" brushRef="#br0" timeOffset="39150.58">2041 6782 1009 0,'0'0'50'16,"0"0"-50"-16,0 0-22 15,0 0 20-15,125-121-1 16,-47 71 2-16,3-2-2 16,-2 0-108-16,-13-1-11 15,-20 2-168-15</inkml:trace>
  <inkml:trace contextRef="#ctx0" brushRef="#br0" timeOffset="39320.15">2520 6450 1069 0,'0'0'32'16,"0"0"-32"-16,0 0-8 15,0 0 8-15,0 0-3 16,134-76 2-16,-96 58-34 16,-16 3-109-16,-15-4-35 15,-7 0-272-15</inkml:trace>
  <inkml:trace contextRef="#ctx0" brushRef="#br0" timeOffset="45254.02">1188 9526 802 0,'0'0'164'0,"0"0"-129"16,0 0-33-16,0 0-2 15,0 0 16-15,0 0 19 0,0 0-35 16,0 0-1-16,9-54 1 15,11 43 0-15,2-4 0 16,3 1 4-16,2 7 6 16,-1 4 1-16,-1 3-1 15,-1 0-7-15,1 16 7 16,-5 9-10-16,0 5 1 16,-5 6 6-16,-4 4-5 15,-4 6 0-15,-7 1 3 16,0 3-4-16,0 0 2 15,-13 0 5-15,0-5-8 16,-1-3 2-16,3-11-2 16,5-7 0-16,3-10 1 15,3-6-1-15,0-6 0 0,4-2-2 16,19 0 1-16,10-21-2 16,7-14 6-16,10-7-2 15,3-2-1-15,0 1 2 16,-5 10-1-16,-13 6-1 15,-10 12-2-15,-11 2-29 16,-4 3-73-16,-8 0-33 16,-2 0-136-16</inkml:trace>
  <inkml:trace contextRef="#ctx0" brushRef="#br0" timeOffset="50874.82">1881 9210 760 0,'0'0'66'0,"0"0"-47"15,0 0 6-15,0 0 44 16,0 0-16-16,0 0-19 16,0 0-22-16,-17-91-6 0,17 91 10 15,0 0-6-15,0 0-1 16,2 27-6-16,19 13 4 16,8 17 20-16,5 1-21 15,2 5 2-15,0-2-4 16,-7-14-4-16,-6-7 1 15,-2-11-4-15,-7-11-54 16,-10-14-70-16,-4-4-151 16</inkml:trace>
  <inkml:trace contextRef="#ctx0" brushRef="#br0" timeOffset="51082.61">1806 9494 882 0,'0'0'40'0,"0"0"-40"15,0 0-6-15,0 0 6 16,161-98 0-16,-100 53-1 16,-3 4 1-16,-14 1-38 15,-5 2-41-15,-15 0-110 16,-8-2-201-16</inkml:trace>
  <inkml:trace contextRef="#ctx0" brushRef="#br0" timeOffset="51317.05">2269 8947 825 0,'0'0'121'0,"0"0"-113"15,0 0-6-15,0 0 24 16,0 0 19-16,0 0-39 15,29 27-1-15,-8 2-4 16,4 7 7-16,2 4 28 16,0 5-28-16,0-3 6 15,-5-4-7-15,0-4-3 16,-2-6-4-16,-1-12-19 16,-7-5-75-16,-3-11-52 0,-9 0-116 15</inkml:trace>
  <inkml:trace contextRef="#ctx0" brushRef="#br0" timeOffset="51606.96">2705 8641 958 0,'0'0'25'0,"0"0"-25"16,0 0-4-16,0 0 4 0,0 0 0 15,0 0 11-15,81 130 4 16,-52-69 11-16,-3 0 10 16,5-5-17-16,-2-8-10 15,0-6-9-15,-4-7 0 16,-9-9 0-16,-7-7-93 15,-9-10-89-15,0-9-180 16</inkml:trace>
  <inkml:trace contextRef="#ctx0" brushRef="#br0" timeOffset="51790.29">2743 8999 787 0,'0'0'22'15,"0"0"-22"-15,0 0-5 16,0 0 5-16,118-56 1 16,-68 26-1-16,-6-7-11 15,-2-4-130-15,-6-6 36 16,-10-6-111-16</inkml:trace>
  <inkml:trace contextRef="#ctx0" brushRef="#br0" timeOffset="52326.1">3381 8247 805 0,'0'0'51'16,"0"0"-43"-16,0 0 8 15,0 0 25-15,0 0-14 16,0 0-25-16,-85-2 1 15,64 2-2-15,2 2 2 16,-2 7 0-16,6 3 5 16,-5 2-3-16,5 5 3 15,-1 4 3-15,3 0-6 16,3-1 1-16,6-1-4 16,4-4 14-16,0 2-6 0,9 4 10 15,13-2 13-15,3 6 4 16,2 2-11-16,2 1-11 15,-2 2 0-15,-4 2 5 16,-2 2-14-16,-7-3-2 16,-6-6 1-16,-7-8-5 15,3-9 4-15,-4-6-3 16,0-4 2-16,0 0 2 16,0-2-4-16,0-26 5 15,0-8-6-15,2-6-16 16,6-1 15-16,6 7-1 15,8 10-2 1,5 6 3-16,2 6-3 0,6 9 2 16,2 5 2-16,-4 0-4 0,-4 11-1 15,-7 17 4-15,-6 4-3 16,-12 8 3-16,-4 8-4 16,-2 2-6-16,-34 5-24 15,-11-5-120-15,-7-8-161 16</inkml:trace>
  <inkml:trace contextRef="#ctx0" brushRef="#br0" timeOffset="54059.94">2188 10624 593 0,'0'0'77'0,"0"0"-53"16,0 0-7-16,0 0 93 16,0 0-12-16,0 0-49 0,21-91-34 15,-42 59-4-15,-8 6-10 16,-2 10 19-16,0 8 13 16,-5 8-23-16,5 0 3 15,2 14-6-15,7 10-3 16,9 5 2-16,11-1-5 15,2 1-1-15,3-1-3 16,29-2 3-16,8 1-3 16,7-3 4-16,5-1-4 15,0 2 3-15,-2 0 0 16,-8 2-1-16,-9-1 2 16,-11 2 1-16,-8 0 1 15,-9-3-3-15,-5-2 0 0,0-2 3 16,-10-8-2-16,-11 0 0 15,-8-12-1-15,-8-1-3 16,0-4-1 0,3-24-18-16,10-11 3 0,12-16 10 15,12-9-4-15,3-8 1 16,26 0-37-16,6 4-60 16,-3 9-105-16,-10 13-418 15</inkml:trace>
  <inkml:trace contextRef="#ctx0" brushRef="#br0" timeOffset="54958.78">2552 10153 1195 0,'0'0'0'15,"0"0"-11"-15,0 0 1 16,0 0 8-16,0 0 1 15,87 116 2-15,-45-61 2 16,-2 2-3-16,-4-1 3 16,-5 0-3-16,-9-7 3 15,-2-13-3-15,-7-8 2 16,-5-12 2-16,-2-9-7 16,-4-7 3-16,-2 0-2 0,0-16-8 15,-8-22-58 1,-13-13 6-16,-4-10 24 0,8 1 15 15,1 4 9-15,10 10 4 16,6 14 10-16,0 12 0 16,4 14 0-16,15 6 0 15,9 0 4-15,3 14 3 16,3 10 9-16,-5 4-9 16,0 0 6-16,-8-2-1 15,-2-7-8-15,-6-2 18 16,-4-4-13-16,-5-10-3 15,-1 0-2-15,-1-3-4 0,-2 0 1 16,0 0 4 0,0-27-5-16,0-15-5 0,0-14-16 15,-11-6 4-15,-1 3 11 16,4 15-5-16,5 16 11 16,1 18-1-16,2 8 1 15,0 2 0-15,5 0 1 16,17 18 21-16,5 13 6 15,3 4-4-15,1 4-1 16,-2-3-11-16,-2-4-9 16,-2-6-2-16,-5-12 1 15,-5-7-2-15,-1-7 1 16,-1 0-1-16,-4-32-8 0,-2-18 5 16,-4-7-30-1,-3-4 9-15,0 15-1 0,0 15 20 16,-5 14 5-16,2 13 0 15,3 4 12-15,0 4 4 16,0 26-14-16,0 8 11 16,18 6 7-16,3-4-9 15,2-6 6-15,2-3-12 16,-2-11-4-16,-1-8 0 16,-2-11-1-16,-2-1 0 15,0-15 6-15,-5-21-4 16,-4-13 3-16,-9-5-5 15,0 2 3-15,-5 4-3 16,-17 13 0-16,-2 10 1 0,4 14 11 16,-3 11 16-16,4 0-8 15,-4 17-18-15,3 9 1 16,7 0-6-16,6-6 5 16,4-2-6-16,3-6-24 15,0-8-101-15,3-4-90 16,17-6-253-16</inkml:trace>
  <inkml:trace contextRef="#ctx0" brushRef="#br0" timeOffset="55424.82">3782 9749 397 0,'0'0'748'16,"0"0"-736"-16,0 0-9 0,0 0 0 15,0 0 38-15,0 0-9 16,-119-16-24-16,95 20-2 16,-3 22-6-16,-2 7 0 15,5 7 3-15,2 4-2 16,5 0-1-16,13 0-1 16,4-6 0-16,0-6-7 15,0-13 7-15,17-8-31 16,7-11-16-16,2 0 20 15,-4-31-2-15,-3-16 15 0,-11-9 15 16,-8-10 0-16,-2-10 4 16,-33-11-4-1,-15-5-1-15,-6 0 1 16,-1 11 4-16,10 23 6 0,14 25 43 16,14 16-17-16,13 13-4 15,6 4-19-15,0 0-13 16,21 26-3-16,18 23 2 15,11 16 1-15,8 11 2 16,2 4-2-16,2-5 0 16,-5-3-1-16,-3-11-1 15,-11-11-49-15,-12-13-47 16,-9-14-68-16,-13-19-10 0,-9-4-172 16</inkml:trace>
  <inkml:trace contextRef="#ctx0" brushRef="#br0" timeOffset="55732.69">3877 9334 1067 0,'0'0'106'0,"0"0"-96"16,0 0-9-16,0 0 0 16,0 0 20-16,0 0-19 15,34-16 1-15,-3-2 5 16,2-8-5-16,1 1 0 15,-5-2 5-15,-7 9 0 16,-7 10 6-16,-5 4 14 0,1 4-12 16,7 0 2-16,3 21-6 15,11 16 11-15,-1 7 5 16,0 2-9-16,-6 2-15 16,-2 1-2-16,-3-4 0 15,-7-3-4-15,-5-9-59 16,-4-5-69-16,-4-14-72 15,0-12-91-15,-2-2-300 16</inkml:trace>
  <inkml:trace contextRef="#ctx0" brushRef="#br0" timeOffset="55902.55">4114 9458 1010 0,'0'0'124'0,"0"0"-124"0,0 0 1 16,0 0 6-16,0 0 21 15,125-30-22-15,-63-10-1 16,-2-2-5-16,-7-4-20 16,-8 0-95-16,-16-2-102 15,-20 2-346-15</inkml:trace>
  <inkml:trace contextRef="#ctx0" brushRef="#br0" timeOffset="56107.56">4626 9019 349 0,'0'0'814'0,"0"0"-803"15,0 0-9-15,0 0 0 0,116-90 11 16,-67 56-2-16,-9 10-9 16,-15 10-2-16,-17 10 0 15,-8 4 0-15,0 0-1 16,-24 22-17-16,-14 15-81 15,-6 6-101-15,-3 8-107 16</inkml:trace>
  <inkml:trace contextRef="#ctx0" brushRef="#br0" timeOffset="56270.1">4630 9354 913 0,'0'0'182'15,"0"0"-117"-15,128-78 33 0,-64 30-27 16,7-6-25-1,5-4-32-15,6 2-12 0,-7 9-3 16,-21 15 1-16,-22 17-62 16,-32 12-136-16,0 3-177 15</inkml:trace>
  <inkml:trace contextRef="#ctx0" brushRef="#br0" timeOffset="56702.33">3356 11157 1215 0,'0'0'104'0,"0"0"-93"16,0 0 67-16,0 0 5 16,0 0-29-16,0 0-38 15,-27 38-16-15,72 16 11 0,8 9 8 16,3 4-1-16,2 5-8 15,-4 1 0-15,-4-3 0 16,-3-2 11-16,-7-4-13 16,-6-1 0-16,-8-7 3 15,-5-8-11-15,-6-12 4 16,-1-16-4-16,-6-18-7 16,-5-6-35-16,-3-52-91 15,0-26-82-15,-29-27-302 16</inkml:trace>
  <inkml:trace contextRef="#ctx0" brushRef="#br0" timeOffset="57804.04">3987 6852 508 0,'0'0'58'0,"0"0"-25"0,0 0 54 16,0 0 31-16,0 0-86 15,0 0-15-15,11 11 58 16,4-5-5-16,5-2-3 16,1-1-14-16,3-3-5 15,10 0-8-15,10-20-2 16,16-20 12-16,15-20-18 15,18-12 4-15,11-13-24 16,10-1 6-16,3-2-10 16,4 5-6-16,-3 7 7 15,-3 6-7-15,-2 8 4 16,-11 7-5-16,-17 11 0 16,-16 8 1-16,-19 4-2 15,-9 1 3-15,-5 2-3 0,-10 3 3 16,-3 8-1-16,-12 6-4 15,-8 6 4-15,-3 6-2 16,0 0 0-16,0 0-10 16,0 0 10-16,0 0-13 15,0 0-70-15,0 0-44 16,0 8-39-16,-17 6-29 16,-14-2-176-16</inkml:trace>
  <inkml:trace contextRef="#ctx0" brushRef="#br0" timeOffset="58425.04">4933 5811 791 0,'0'0'46'16,"0"0"-44"-16,0 0 59 15,0 0 31-15,0 0-67 16,0 0-23-16,-11 8-1 0,38 2 3 15,9 6 28-15,11 4 9 16,12 0 10-16,15-4-24 16,9-4 5-16,3-9-8 15,-1-3-9-15,-9-5-2 16,-7-21 15-16,-6-8-21 16,-13-2 5-16,-9 2-3 15,-10 10-7-15,-15 9 16 16,-5 12-7-16,-7 3-3 15,1 0-2-15,1 0-6 0,6 9 2 16,-1 14-1 0,-8 1 1-16,-3 6 17 0,0 0 0 15,0 1-3-15,-12 6-9 16,-11 6-2-16,-6 11 0 16,-8 8 6-1,-6 12-4-15,-3 8-5 0,-1 2 6 16,7 1-8-16,4-8 4 15,13-19-4-15,8-15 5 16,10-15-5-16,5-13-6 16,0-12 5-16,0-3-38 15,0 0-17-15,5-2-11 16,-2-20-40-16,-3-12-160 0,-3-3-441 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10T07:27:37.2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17549 1883 919 0,'0'0'18'15,"0"0"-10"-15,40-107-2 16,-3 88-1-16,13 8 18 16,6 11-17-16,2 0-4 0,-8 11 0 15,-7 15-4 1,-18 4 2-16,-12 2-1 0,-13 0 2 15,0 4-1-15,-17 0 3 16,-20 6-2-16,-13 2 9 16,-6 0-7-16,2-6 7 15,11-10 3-15,21-11 12 16,14-12-6-16,8-5-15 16,0 0 4-16,33 0-5 15,27-10-1-15,24 1 0 16,8 6 1-16,-5 3-3 15,-17 6 0-15,-20 25 0 16,-17 3 0-16,-14 2 0 16,-13 0 0-16,-6-4 1 15,-4 0 4-15,-25-7 0 0,-11-4 8 16,-5-3-13-16,3-7 3 16,13-2 2-16,11-5-5 15,16-4-31-15,2 0-84 16,6-20-103-16,23-14-277 15</inkml:trace>
  <inkml:trace contextRef="#ctx0" brushRef="#br0" timeOffset="321.02">18556 1845 1146 0,'0'0'12'0,"0"0"2"16,22-112 61-1,3 77-26-15,8 11 2 0,12 4-26 16,6 12-23-16,-1 8-2 16,1 0-1-16,-9 25-2 15,-11 23-1-15,-13 7 4 16,-12 8-1-16,-6 2 1 16,-4-2 1-16,-23-5-1 15,-2-6 1-15,2-8 3 16,7-12-3-16,9-10-1 15,9-4-1-15,2-10-1 16,9-4-3-16,28-4-4 0,21-8-4 16,19-21-33-1,8-7-40-15,-2-5-30 0,-4-3-99 16,-15 0-192-16</inkml:trace>
  <inkml:trace contextRef="#ctx0" brushRef="#br0" timeOffset="501.43">19479 1851 1142 0,'0'0'18'0,"0"0"-15"16,0 0-3-16,148-59 0 0,-65 50 0 15,4-1-31 1,-10-5-240-16,-21-9-333 0</inkml:trace>
  <inkml:trace contextRef="#ctx0" brushRef="#br0" timeOffset="978.97">19971 1395 1090 0,'0'0'21'0,"0"0"-4"0,0 0 12 15,0 0 75-15,0 0-67 16,0 0-37-16,13 4-3 16,14 29-1-16,0 9 4 0,-6 11 0 15,-2 14 1 1,-11 5-1-16,2 0 3 0,-6-2-2 16,0-4-1-16,1-8 0 15,-3-5 0-15,-2-11 0 16,2-8 0-16,-2-7 1 15,0-14-1-15,0-7 0 16,2-6-10-16,0 0 6 16,4-16 4-16,-2-18 0 15,7-8 0-15,5-4-4 16,5 4 4-16,11 9 1 16,5 6-1-16,8 11-9 15,0 11 8-15,0 5 0 16,-10 5-2-16,-6 18-7 15,-12 4 6-15,-7 1 2 16,-10-5-5-16,-2 4 7 0,-34-4 8 16,-11 0 4-16,-7-4-10 15,8-8 4-15,8-5-4 16,16-4-4-16,10-2-2 16,12-4-46-16,0-26-112 15,21-16-219-15</inkml:trace>
  <inkml:trace contextRef="#ctx0" brushRef="#br0" timeOffset="1185.33">20817 1654 912 0,'0'0'82'0,"0"0"-50"16,0 0-24-16,0 0 0 15,8 103 86-15,9-44-53 16,3 6-26-16,4-5-3 15,1-5-4-15,-5-6-5 16,-3-6-3-16,-6-12 0 16,-3-9-1-16,-8-12-100 15,0-10-111-15,-2-7-168 16</inkml:trace>
  <inkml:trace contextRef="#ctx0" brushRef="#br0" timeOffset="1330.31">20884 1249 1121 0,'0'0'8'0,"0"0"3"16,0 0 11-16,0 0-14 15,0 0-8-15,0 0 0 16,52-92-122-16,-29 108-231 16</inkml:trace>
  <inkml:trace contextRef="#ctx0" brushRef="#br0" timeOffset="1552.37">21205 1223 985 0,'0'0'146'0,"0"0"-130"16,0 0-12-16,0 0-4 0,0 0 69 16,61 159-23-16,-28-75-19 15,2 12-6-15,-3 5-4 16,-3-4 4-16,-5-8-11 15,-4-13-8-15,-4-18 1 16,-9-14 0-16,1-12-3 16,-4-16-51-16,2-16-110 15,-2-8-239-15</inkml:trace>
  <inkml:trace contextRef="#ctx0" brushRef="#br0" timeOffset="1739.82">21096 1669 1012 0,'0'0'207'0,"0"0"-207"15,0 0-14-15,0 0 14 16,0 0 7-16,172 0 5 16,-37 0-10-16,10-12-2 15,-16-5-65-15,-35-4-180 16,-40-8-363-16</inkml:trace>
  <inkml:trace contextRef="#ctx0" brushRef="#br0" timeOffset="3135.15">21276 3077 527 0,'0'0'183'15,"0"0"-107"-15,0 0 29 16,0 0-44-16,0 0 26 0,0 0-35 15,9-33-44-15,1 27-5 16,7-5 2-16,3 0-1 16,7 1 11-16,-2 0-1 15,5 3-5-15,-1 1-5 16,-4 6 5-16,-3 0-9 16,-3 0 4-16,-6 16 0 15,-3 8-2-15,-8 9 6 16,-2 3-3-16,0 4 2 15,-6-1-3-15,-19 3 2 16,-4-3-2-16,-4 1-3 16,2 0 6-16,0-3-2 15,7-2 1-15,3-7-3 16,7-8 0-16,8-3 0 0,4-11-1 16,2-2-2-16,0-4 0 15,2 0 2-15,31 0 1 16,19-10 2-16,11-14 14 15,15-4-15-15,-5 2 2 16,-11 4-4-16,-10 10 1 16,-15 3-1-16,-12 7-1 15,-14 1 3-15,-5 1-3 16,-6 0 4-16,0 0-4 16,0 0 1-16,0 0 3 15,0 0-5-15,0 0-6 0,0-3-57 16,-17 2-91-1,-8-6-139-15,-8-4-469 0</inkml:trace>
  <inkml:trace contextRef="#ctx0" brushRef="#br0" timeOffset="4132.6">21537 2516 689 0,'0'0'95'0,"0"0"-26"16,0 0-9-16,0 0-9 15,0 0-1-15,0 0-31 16,103-76-8-16,-82 74-1 16,2 2 2-16,-1 0-4 15,-3 0-2-15,-6 0 2 16,-3 6-8-16,-3 10 0 15,-4 4 0-15,-3 7 0 0,0 7 2 16,-23 3 5-16,-9 4-5 16,0-6 0-16,5-2 0 15,7-12-2-15,9-6 1 16,7-9-1-16,4-6 0 16,0 0 3-16,0 0 1 15,26 0-4-15,16 0 6 16,8 0-1-16,-2 0 4 15,-3 0-7-15,-9 6-1 16,-9 14-1-16,-10 6 0 0,-7-2 3 16,-10 3 2-1,0-4 1-15,-25-2 10 0,-14-3 5 16,-7-5-11-16,4-4-2 16,3-9-5-16,8 0-2 15,10 0-1-15,9-18-30 16,10-9-61-16,2-9-84 15,16-4-130-15</inkml:trace>
  <inkml:trace contextRef="#ctx0" brushRef="#br0" timeOffset="4852.21">22143 2327 903 0,'0'0'25'15,"0"0"43"-15,0 0-29 16,0 0 4-16,0 0-39 16,0 0 0-16,67-6-4 15,-45 21-1-15,-4 1-1 16,-2 2 1-16,-3 2 0 16,-6-2 2-16,-5 0-1 15,-2 0 0-15,0-4-1 16,0 2 1-16,-22-2 2 15,-8-1 1-15,-1-6-3 16,-2-7 0-16,2 0-1 16,4 0-4-16,8-1 5 15,5-14 0-15,5-6 4 16,7 0-4-16,2-3-1 0,2-2 1 16,21 3 0-16,8 9 2 15,0 3-6-15,2 7 4 16,1 4 0-16,-3 0 3 15,0 2-2-15,-3 19 1 16,-5 6 0-16,-7 2-1 16,-8 8 0-16,-8-3 2 15,0 5 2-15,0-3-2 16,-19-5 6-16,-6 2 0 16,-4-3 1-16,-2-6-6 15,-2-2 5-15,1-4-4 16,8-8-1-16,1-5-3 0,7-5 0 15,1 0 0-15,4 0 10 16,-1-23-7-16,8-5-1 16,4-6 0-16,0 1-5 15,0 7 2-15,12 8 0 16,-1 11 0-16,-3 3 0 16,2 4-1-16,3 0 1 15,-2 4-4-15,5 15-3 16,-1 6 7-16,1 0-1 15,2-2 1-15,4-5 0 16,5-4-1-16,6-7 1 0,10-2 1 16,1-5 0-1,0 0 0-15,1-11 0 0,-7-10-1 16,-7-8-1-16,-8-4-43 16,-15-5-92-16,-6-6-85 15,-2-7-292-15</inkml:trace>
  <inkml:trace contextRef="#ctx0" brushRef="#br0" timeOffset="10610.41">21212 3792 906 0,'0'0'53'0,"0"0"-2"15,0 0 13-15,0 0-9 16,0 0-29-16,0 0-21 0,0 0-3 16,51 24 23-16,-17-8 26 15,10-2 2-15,10 0-11 16,10-3-20-16,11 2 6 16,12-3-2-16,17-1-15 15,9-3 2-15,11-2-7 16,3-1-1-16,-4 2-4 15,-7 0 0-15,-11 1 1 16,-9 0-2-16,-12-4 0 16,-10 2 2-16,-14-2 3 0,-11 0 0 15,-9-2 5 1,-4 0 6-16,-3 0-8 0,-4 0 6 16,-4 0-9-16,-6 0 1 15,-7 0-5-15,-8 0 10 16,-1 0-6-16,-3 0 3 15,0 0 1-15,0 0 2 16,0-2 0-16,0-4-1 16,0-4-5-16,0-6-5 15,0-8 0-15,-5-12 6 16,3-16-6-16,2-18 0 16,0-21 0-16,0-19 3 0,17-26-3 15,15-21-5-15,7-11 5 16,2 1 0-1,-3 19 0-15,-7 32 0 0,-11 28 0 16,-9 23 1-16,-2 15-1 16,-5 12 0-16,-1 4 0 15,-1 2-1-15,-2-2 1 16,0-7 0-16,0-4-3 16,0 2 2-16,0 6 1 15,0 12-1-15,0 12 0 16,0 7 1-16,0 6-3 15,0 0 0-15,0 0 2 16,0 0-8-16,0 0 1 16,-7 0-1-16,-4 0 5 15,-7 0-1-15,-1 0 1 0,-4 0 3 16,-6 0 0-16,-2 0 1 16,-10 0 0-16,-5 0-1 15,-12 0-2-15,-9 3 1 16,-4 1 2-16,-2-3 0 15,-1 2-2-15,-2-3 1 16,0 0 1-16,1 0 1 16,1 0 1-16,1 0-2 15,-1 0 1-15,-2 0-1 16,-1 0 2-16,0 0-2 0,0 0 0 16,1 0 0-1,0 0 0-15,4-4 3 16,6-8-3-16,10 2 0 15,5 0 1-15,8 2-3 0,8 4 0 16,1 2 1-16,8 2 1 16,-6 0 0-16,3 0-1 15,-6 0 0-15,-5 8 1 16,-5 4-2-16,1 2 2 16,4-2-1-16,5 2 1 15,5 0-2-15,6 2 1 16,6 2-1-16,0 8-3 15,4 4 2-15,-2 10-2 16,1 11 5-16,2 5 0 16,-3 4 0-16,1-2-1 0,-3 2 1 15,-2 10 0-15,0 9 4 16,-3 13-9-16,1 8 10 16,2 9-5-16,0 5 0 15,3 3 0-15,1-2 0 16,1-4 1-16,1-7 0 15,-1-10-1-15,-1-5 0 16,-3-9 0-16,4-10 0 16,-1-14 0-16,5-10 1 15,1-10-1-15,5-12 0 16,3-8 0-16,-1-10-2 16,3-2-38-16,0-4-65 15,0 0-55-15,0-24-92 0,0-15-624 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10T07:29:15.1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15980 1552 524 0,'0'0'97'0,"0"0"-62"15,0 0 8-15,0 0 15 16,0 0 75-16,0 0-46 15,0 0-22-15,0 0 11 16,-2 0-12-16,0 0-10 16,2 0-13-16,0 0 0 15,0 0-7-15,0-20-19 16,0-4 1-16,0-8-15 16,0-3 1-16,0 2 2 15,0 2-1-15,0 9-3 0,0 6 0 16,0 6 1-16,0 4-2 15,0 4 1-15,0 0 0 16,0 2 0-16,0 0 0 16,0 0-6-16,0 0 4 15,0 2-4-15,0 23 1 16,0 15 2-16,0 10 3 16,0 6 0-16,0-2-1 15,0 0 1-15,0-6 0 16,6-10 0-16,10-5 0 15,2-12-2-15,0-4 2 16,-1-10-3-16,1-5-3 16,3-2-49-16,0-3-24 15,-2-24-14-15,-6-9-120 0,-11-6-264 16</inkml:trace>
  <inkml:trace contextRef="#ctx0" brushRef="#br0" timeOffset="304.31">15862 990 847 0,'0'0'12'16,"0"0"11"-16,0 0-4 0,0 0 4 16,114-76-16-1,-83 76-2-15,-4 0 1 0,-10 0 16 16,-7 7-16-16,-10 12-1 15,0 2-5-15,0 2 2 16,-10 0 0-16,-11-4 3 16,-6-4-3-16,4-5 3 15,1-6 0-15,9-4-4 16,4 0-1-16,6-9-8 16,3-9-36-16,0 3-49 15,16 0-41-15,4 9-46 16,1 6-147-16</inkml:trace>
  <inkml:trace contextRef="#ctx0" brushRef="#br0" timeOffset="789.07">16267 1083 863 0,'0'0'56'16,"0"0"-43"-16,0 0-9 15,0 0-2-15,0 0 6 16,0 0 5-16,0 22 7 16,6 12 8-16,-2 12 17 15,-2 10-11-15,0 5-15 16,3 2-3-16,-1-2-3 16,4-10-4-16,6-7-6 0,-3-7-2 15,1-9 3 1,-3-10-3-16,-5-6 0 0,0-7 0 15,-4-5-1-15,0 0 2 16,2 0 7-16,5-15 7 16,0-20-16-16,4-3 0 15,2-3-5-15,3 7 2 16,-1 8 3-16,1 6-1 16,5 9-6-16,0 4 3 15,4 4-2-15,-2 3 5 16,-6 0 1-16,-3 7-3 15,-8 12-3-15,-6 8 6 16,0 3 1-16,-17-1 1 0,-15 0 0 16,-8-5 1-1,0-6-2-15,5-4-1 16,3-4-1-16,10-6-26 0,4-4-51 16,11 0-32-16,7-19-114 15,0-16-276-15</inkml:trace>
  <inkml:trace contextRef="#ctx0" brushRef="#br0" timeOffset="989.31">16620 1315 757 0,'0'0'131'0,"0"0"-82"0,0 0-43 16,0 0-6-1,0 0 0-15,0 0 5 0,4 108 7 16,-4-68-6-16,2 0-5 15,-2-7 2-15,0-7-3 16,0-6-1-16,0-8-25 16,0-8-60-16,0-4-160 15,0-2-160-15</inkml:trace>
  <inkml:trace contextRef="#ctx0" brushRef="#br0" timeOffset="1131.34">16631 1011 979 0,'0'0'18'0,"0"0"-18"0,0 0-67 15,0 0-15-15,0 0-58 16,0 0-205-16</inkml:trace>
  <inkml:trace contextRef="#ctx0" brushRef="#br0" timeOffset="1343.14">16631 1011 716 0,'118'3'164'16,"-118"3"-133"-16,6 12-31 15,6 18 8-15,-1 14 54 16,0 11-14-16,-2 5-15 16,-2 0-13-16,-3-6 1 15,0-5-17-15,3-11 2 0,-3-10-5 16,2-11-1-16,-4-6 0 15,-2-9-42-15,0-8-94 16,0 0-100-16,0-26-413 16</inkml:trace>
  <inkml:trace contextRef="#ctx0" brushRef="#br0" timeOffset="1491.35">16651 1277 722 0,'0'0'211'0,"0"0"-211"16,0 0-11-16,0 0 7 0,171-12 4 16,-106 4-109-1,-5-11-148-15,-13-12-131 0</inkml:trace>
  <inkml:trace contextRef="#ctx0" brushRef="#br0" timeOffset="1829.75">17152 1055 681 0,'0'0'141'0,"0"0"-50"16,0 0-22-16,0 0-22 16,0 0 17-16,0 0-55 15,-15-65-6-15,5 61-1 16,-3 4 3-16,-3 0-5 0,-7 2 0 16,-2 21-1-1,5 4-5-15,7 4 4 0,10-1-1 16,3-2-3-16,5-4-1 15,22-2 7-15,8-4 9 16,9-4 13-16,4-6 4 16,-2 0 5-16,-9 2-17 15,-10 3-11-15,-16 8-1 16,-11 5-2-16,-11 6 2 16,-33 4 5-16,-18-1-4 15,-9-8 0-15,1-4 0 16,6-9 2-16,12-5-5 15,14-5-33-15,9-4-89 16,18-13-120-16</inkml:trace>
  <inkml:trace contextRef="#ctx0" brushRef="#br0" timeOffset="74047.99">18578 8470 1056 0,'0'0'11'16,"0"0"-6"-16,0 0-5 0,0 0 3 15,0 0 29-15,0 0-14 16,-31 10-17-16,31-4-1 16,0-2 0-16,0-1-3 15,-18-3-101-15,-33-5-292 16</inkml:trace>
  <inkml:trace contextRef="#ctx0" brushRef="#br0" timeOffset="74816.32">18745 9659 1539 0,'0'0'26'0,"0"0"-20"16,0 0 15-16,0 0 21 15,0 0-42-15,0 0-4 16,-13 109-22-16,60-94-158 15,-3-15-201-15</inkml:trace>
  <inkml:trace contextRef="#ctx0" brushRef="#br0" timeOffset="75002.33">19084 9886 1258 0,'0'0'176'0,"0"0"-175"16,0 0-2-16,0 0 1 15,0 0-8-15,0 104-27 16,25-104-540-16</inkml:trace>
  <inkml:trace contextRef="#ctx0" brushRef="#br0" timeOffset="75179.06">19226 9865 1648 0,'0'0'5'0,"0"0"-5"16,0 0 0-16,0 0-7 15,0 0-13-15,0 0-99 16,116 86-443-16</inkml:trace>
  <inkml:trace contextRef="#ctx0" brushRef="#br0" timeOffset="76728.12">15978 10167 802 0,'0'0'33'16,"0"0"-31"-16,0 0-2 16,0 0 17-16,0 0 42 15,0 0-23-15,-114 9-28 16,110-9 4-16,0 0 24 15,-3-20-13-15,-7-5-14 0,1-12-2 16,-4-7 7 0,3-5-1-16,-2-2-3 0,1 0-1 15,3 2 3-15,3 2 3 16,5 6-5-16,4 3 1 16,0 1-1-16,0 3-1 15,4 0-3-15,17 0-3 16,6 2-1-16,0 3-1 15,-2 2 3-15,0 6-2 16,-4 3 0-16,-1 4-2 16,-7 7 1-16,2-2 2 15,1 7-2-15,2 1 2 0,0 1-3 16,4 0 0 0,3 0 1-16,2 0-1 0,6 0 1 15,-1 0 0-15,1 3 0 16,-4 6 1-16,-3 3 1 15,-2 6 5-15,1 9-1 16,0 8-1-16,-2 10 14 16,3 6-7-16,-7 3 1 15,-5 6-4-15,-3 2 5 16,-4 0-12-16,-5 1 7 16,-2 4 3-16,0 0-6 15,0 4 0-15,-7-3-4 16,-10-5 0-16,1-4 2 15,-11-9-4-15,-2-6 2 16,-2-4-2-16,-2-8 2 16,3-4 2-16,-5-8-4 15,0-8 0-15,-3-8 3 0,-7-4-4 16,-2 0-1-16,0-12 1 16,-2-9 0-16,7-10 1 15,4-5-2-15,7-8-4 16,8-10 5-16,13-17 0 15,6-15 0-15,4-11-9 16,6-3-14-16,21 7-34 16,0 16-39-16,-6 19-285 0</inkml:trace>
  <inkml:trace contextRef="#ctx0" brushRef="#br0" timeOffset="91179.5">12406 10164 326 0,'0'0'404'15,"0"0"-404"-15,0 0-15 16,0 0 8-16,0 0-14 16,0 0 19-16,0 0 2 15,0 0 0-15,107-11 0 16,-85 14 1-16,-1 1 8 16,1-2 21-16,2 0-2 15,3 6 3-15,4 2 1 16,3 8-12-16,1 7 0 15,6 7 12-15,-4 10-11 0,3 6 11 16,-4 6-20-16,0 10-7 16,-5 6 6-16,-5 7 6 15,-3 3 1-15,-4 0 8 16,-5-1-13-16,-4 1 13 16,-8-3-12-16,-2-1-1 15,0 2 0-15,-20-7 4 16,-7-4 0-16,-4-3-2 15,-7-6 1-15,-2-4 1 16,-5-4 1-16,-1 0 0 16,-6-4-8-16,-2-6-1 15,2-8-5-15,-6-5 6 16,-5-11-9-16,-4-5 8 0,0-2-5 16,0-8-3-16,5-1 2 15,8 0-3 1,6-5 0-16,3-17 0 0,5-6 6 15,2-11-5-15,3-9-2 16,3-10 1-16,3-14 0 16,5-18 0-16,5-14 0 15,9-12 0-15,8 1-23 16,2 8-3-16,0 17-4 16,12 20 1-16,7 16-12 15,3 14-32-15,4 6-54 16,5 1-40-16,-2 6-195 0</inkml:trace>
  <inkml:trace contextRef="#ctx0" brushRef="#br0" timeOffset="92612.78">15116 10720 328 0,'0'0'300'0,"0"0"-299"0,0 0 4 15,0 0-5 1,0 0 7-16,125-87 5 0,-109 86-10 16,-1-2-2-16,3-2 0 15,-1-1 1-15,8-5 10 16,8-3 19-16,7-4 27 15,12 0-19-15,12 0-13 16,7 3-5-16,12 0 2 16,10 7 5-16,10 4-4 15,13 4-5-15,2 0-9 16,0 18 2-16,-11 10-4 16,-16 8-5-16,-10 7 0 15,-10 4 12-15,-11 6 0 0,-6-1 2 16,-8 0-8-1,-5-4 0-15,-6-1-2 16,-2-7 1-16,-3-2 2 0,-4-5 11 16,-1 2 5-16,-6 1-5 15,-2 2 2-15,-11 0-13 16,-6 2 4-16,0 3-5 16,-11-2 8-16,-16 2-7 15,-2-6-4-15,-4-2 2 16,2-7 2-16,-2-4-3 15,-4 0-1-15,-5-2-2 16,-4-1 2-16,-8-7-5 16,-6 1 2-16,-7-5-2 15,-5-6 0-15,-1-4-4 0,0 0 3 16,-1-8-14-16,3-18-2 16,6-10 3-16,5-6-13 15,11-7 8-15,7-1-1 16,6-1 12-16,1 1-1 15,4 1 1-15,2-1-10 16,-3 0-28-16,1-4-25 16,-5-7-54-16,-4 1-199 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10T07:31:14.6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11016 5417 307 0,'0'0'0'16,"107"-101"-22"-16,-47 45-9 15,4-1 31-15,4 3 2 16,3 4-2-16,4 6-8 16,4 4 7-16,-2 4 2 15,4 4-2-15,0 2-4 16,-4 4-13-16,-6 2-192 16</inkml:trace>
  <inkml:trace contextRef="#ctx0" brushRef="#br0" timeOffset="8668.39">9198 5417 194 0,'0'0'0'0,"0"0"-105"0,0 0 71 16,0 0 5-16</inkml:trace>
  <inkml:trace contextRef="#ctx0" brushRef="#br0" timeOffset="18245.64">8868 5366 568 0,'0'0'126'16,"0"0"-120"-16,0 0-2 16,0 0 23-16,0 0 31 15,0 0-50-15,0 0-8 16,0-7 6-16,0 7 4 15,0 0 6-15,0 0 0 0,-2 0-4 16,2 0-3 0,-2 0-9-16,2 2 0 0,0 9-7 15,0 3-22-15,-2 4-83 16,-3-2-101-16</inkml:trace>
  <inkml:trace contextRef="#ctx0" brushRef="#br0" timeOffset="18545.06">9192 7018 359 0,'0'0'63'0,"0"0"-63"16,0 0-77-16,0 0-58 15</inkml:trace>
  <inkml:trace contextRef="#ctx0" brushRef="#br0" timeOffset="19994">9290 5296 402 0,'0'0'52'15,"0"0"-51"-15,0 0-1 0,0 0 0 16,0 0 7-16,0 0-7 15,-38-3 0-15,38 8 1 16,0-5-1-16,0 0 3 16,0 0 3-16,0 0-6 15,0 0-6-15,13 0-102 16,-2-6-88-16</inkml:trace>
  <inkml:trace contextRef="#ctx0" brushRef="#br0" timeOffset="21259.36">8026 6571 292 0,'0'0'235'0,"0"0"-235"15,0 0 0-15,0 0 5 16,0 0 19-16,0 0-21 15,119-30 1-15,-109 30 5 16,-3 0 22 0,-1 0-4-16,4 0 2 0,-1 4 0 15,6 8 6-15,9 2 13 16,7 6-14-16,15 4-9 16,4 6-4-16,8 4 3 0,2 3 10 15,5-4-16-15,-3-3-9 16,0-3 4-16,3-11 5 15,4-10-5-15,12-6 5 16,8-6 15-16,4-23-8 16,3-1-8-16,-5 1-2 15,-1-3-2-15,-5 2-5 16,0-1-3-16,-6-1-4 16,4 1 2-16,0 0 5 15,1-1 3-15,3-2-3 16,2-5-6-16,0-3 5 15,2-8-6-15,2-3-1 16,-1-8 5-16,0 1-1 0,-5 3 0 16,-2 5-3-1,-3 5 8-15,-2 2 4 0,0 4-1 16,-2-2-2-16,3-1-2 16,-2-5 5-16,6-2-4 15,5-4 3-15,-1 2-1 16,2-2-7-16,1 3 5 15,-3 4 1-15,-1 4 2 16,-1 7 2-16,-2 4-1 16,4 3-10-16,5 1 4 15,4 2-3-15,6-4-3 16,1-5 5-16,4 0-4 16,-4-4 1-16,-3 4-1 0,-10 4 0 15,-9 6-2 1,-8 4 0-16,-1 6-2 0,3 2 2 15,5 3-1-15,6 0 1 16,1 1 0-16,-2 1 0 16,4-3 2-16,0 1-1 15,-4-3-1-15,-2 1 1 16,-4 4 0-16,-12 0 0 16,-9 4-1-16,-12 1 0 15,-12 1 0-15,-7 3 4 16,-4-1-4-16,-3-1 0 15,-1 2 0-15,-2-4-3 0,4 1 6 16,-3 2-3-16,-1 1 0 16,-5 0-5-16,-7 0-19 15,-4 0-32-15,2 0-40 16,-5 0-60-16,0 0-101 16,-29 0-376-16</inkml:trace>
  <inkml:trace contextRef="#ctx0" brushRef="#br0" timeOffset="21686.57">13726 4666 806 0,'0'0'32'0,"0"0"-32"16,0 0 6-16,0 0-6 16,0 0 28-16,133 30-21 15,-77-9-3-15,0 0-4 16,2-2 3-16,-5-2 1 0,0 3-3 15,-4 2 7 1,-2 7 8-16,-6 4 1 0,-4 10-9 16,-8 5 3-16,-9 6-4 15,-11 7 1-15,-9 0-6 16,-13 1 1-16,-29-2 0 16,-10-5-2-16,-4-11 5 15,8-10-6-15,7-11 0 16,15-6-3-16,12-7-47 15,10-10-91-15,4-8-164 16</inkml:trace>
  <inkml:trace contextRef="#ctx0" brushRef="#br0" timeOffset="22242.82">13433 3828 618 0,'0'0'12'16,"0"0"-11"-16,0 0 35 16,114 60 50-16,-45-34-41 15,12 2-27-15,1 0-8 16,2 3-3-16,-1-4-1 15,-10-2-2-15,-3-10 3 16,-8-5-2-16,-1-10 20 16,-4 0 21-16,-4 0-23 15,-8-1-1-15,-11-8-1 16,-17 7-10-16,-7 2 4 16,-10 0 0-16,0 0 3 15,-6 0-13-15,-29 21-5 0,-16 9 0 16,-5 7 2-16,-6 1-2 15,-5 5-3-15,-7 3 3 16,-5 5 4-16,2-4-1 16,13 0-3-16,14-1-19 15,17-1-53-15,16-6-59 16,15-16-130-16</inkml:trace>
  <inkml:trace contextRef="#ctx0" brushRef="#br0" timeOffset="22409.76">14391 4452 891 0,'0'0'0'0,"0"0"-54"15,0 0-133-15,0 0-136 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10T07:31:46.4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4265 4650 351 0,'0'0'13'0,"0"0"-13"16,0 0 57-16,0 0 50 15,0 0-61-15,0 0-31 16,0 0 10-16,0 0-5 15,-38-8-6-15,29 6 13 16,3 2-15-16,1-2 10 16,3 2-4-16,0 0-7 15,2 0-3-15,-4 0 23 0,4 0 35 16,0 0-32-16,0 0-9 16,0 0-7-16,0 0-10 15,0 0-6-15,0 0-2 16,0 0-2-16,0 0-2 15,0-2-21-15,0 0-41 16,4-2-42-16,3-4-69 16</inkml:trace>
  <inkml:trace contextRef="#ctx0" brushRef="#br0" timeOffset="14930.57">3345 4538 264 0,'0'0'370'0,"0"0"-345"16,0 0-18-16,0 0 65 16,0 0-6-16,0 0-43 15,0 0-19-15,-49-15 7 16,49 15 20-16,0-1 41 15,0 1 12-15,0 0-17 16,0 0-11-16,0 0-26 16,0 0-1-16,0 0-10 15,0 0-10-15,0 0-7 16,0 0 3-16,14 0 2 0,17 0-3 16,17 0 11-16,26 0 17 15,24-5 4-15,23-1-11 16,18-2 3-16,15-2-18 15,6 1 0-15,-4-2-3 16,-13 4-3-16,-22-2-1 16,-26 4-1-16,-18-4-1 15,-20 0 0-15,-10-2 2 16,-9 1 1-16,-7-2 0 16,-4 2 7-16,-5 1 4 15,-5 3-7-15,-5 1-3 0,-7 3-4 16,-3 2-1-16,-2 0 1 15,0 0 0-15,0 0-1 16,0 0-1-16,0 0-1 16,0 0-7-16,-5 2-2 15,-1 0-26-15,-6-2-34 16,1 0-55-16,-5 0-111 16,-3-6-163-16</inkml:trace>
  <inkml:trace contextRef="#ctx0" brushRef="#br0" timeOffset="17397.34">6319 4329 781 0,'0'0'38'15,"0"0"-21"-15,0 0 64 16,0 0-8-16,0 0-30 16,0 0-29-16,-9-14-5 15,16 14 5-15,9 0 14 16,-3 0 5-16,3 0-17 15,3 0-7-15,10 0 6 16,5 0 17-16,11 0-13 16,5 0-9-16,6 0 22 0,14 0-11 15,11 0-4-15,13 0 3 16,4 0-6-16,5 0-6 16,2-4-4-16,2-2 1 15,4-3-1-15,1-2-4 16,2-3 0-16,-3 2 7 15,0-5-5-15,5 2 2 16,0 3 4-16,4-2 8 16,5 4-16-16,4 1 0 15,1 2 5-15,1-1-4 16,-2 2 5-16,2-1-4 16,-3 4 5-16,-13 0-3 15,-10 3-4-15,-17 0-1 0,-15 0-2 16,0 0 3-1,-1 0 0-15,5 0 3 0,8 0-3 16,-5 0 0-16,9 0 4 16,5-7-2-16,4 3-2 15,5 2 15-15,-3 2-10 16,-9 0-1-16,-6 0-3 16,-12 0 5-16,-9 2-6 15,1 3 1-15,3-2-1 16,3 0 1-16,6-3 4 0,6 3-3 15,-1-3 0-15,6 2 0 16,3-2 0-16,7 0-2 16,4 1 1-16,-4 2-1 15,-11 1 0-15,-18-1 1 16,-20 0-1-16,-20-2 1 16,-8-1-1-16,-9 0 0 15,18 0 4-15,18 0 8 16,20 0 3-16,19 0 23 15,3 11-30-15,7 5-4 16,1 4-2-16,-3 1 2 16,-1 2-2-16,-5-4-2 15,-11-5 0-15,-11-1 0 16,-14-7 0-16,-1-2 0 16,4-2 1-16,6-2-1 15,15 0 2-15,13 2-2 0,5 2 6 16,8 5-5-16,-3 1 4 15,-6 3-2-15,-10 1-3 16,-14-1 2-16,-19-6-1 16,-15-3 0-16,-15-4-1 15,2 0 4-15,2 0 0 16,17 0 5-16,22-4 2 16,15 4-4-16,13 0 0 15,7 2 6-15,-13 14-12 16,-10 0-1-16,-20-4 2 15,-17-6-2-15,-11-2-1 16,-6-4 1-16,1 0 4 16,0 0-3-16,0 0 2 15,12 0 0-15,7-9 0 0,9 5-1 16,2-2-1-16,-4 3 0 16,-5 1-1-16,-5 0 2 15,-6 2-2-15,-2 0 0 16,-1 0 2-16,-7 0 0 15,4 0-2-15,2-3 0 16,5-2 1-16,4-1 1 16,4-1-1-16,8 2-1 15,0 1-1-15,2 1 1 16,-4 2 1-16,-3 1 1 0,-3-3-3 16,1 0 2-1,1 2-1-15,6-4 0 0,-2 1 1 16,-1-2-1-1,-2 0 1-15,-8 0-1 0,-2 1 1 16,-10 1-1-16,0 1 0 16,-5 3 1-16,-2-3-1 15,-4 3 0-15,1 0 0 16,1 0 0-16,-2 0 0 16,10 0-1-16,0 0 1 15,14 0 0-15,14 6 0 16,3 7-2-16,-2-1 2 15,-14-1 1-15,-13-5 1 16,-12-5-4-16,-8 0-1 16,-2-1 3-16,-1 0-1 0,-3 0 1 15,0 0 0-15,0 0 0 16,0 0 0-16,0 0-1 16,0 0 1-16,0 0 2 15,0 0-2-15,0 0-1 16,2 0-5-16,-2 0-10 15,0 0-20-15,0 0-17 16,0 0-18-16,0 0-52 16,-13 0-74-16,-12-2-76 15,-4-9-262-15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10T07:34:14.6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8540 12914 218 0,'0'0'819'16,"0"0"-783"-16,0 0-28 15,0 0 66-15,0 0-15 16,0 0-26-16,0 0-19 16,-102-49-8-16,102 49-4 15,0-1 13-15,0-2 3 0,0 3 14 16,0-2-1-1,0-4 3-15,0-1-9 0,0-3-11 16,2-3 0-16,7 4-10 16,7 1-3-16,4-1 1 15,-2 3-2-15,0 2 4 16,1 2-2-16,0 2-2 16,3 0 0-16,0 0 1 15,0 0-1-15,1 6 1 16,-6 5-1-16,3 6-1 15,-4 7 1-15,-5 6 0 16,-4 9 0-16,-7 2 5 16,0 6-1-16,0 0 1 15,-22 6 1-15,-3 0-6 16,-4-2 9-16,-2 2-7 0,2-5-1 16,-1-4 6-16,4-6-5 15,6-10-2-15,5-10 7 16,8-10-6-16,7-6 1 15,0-2-2-15,0 0-2 16,0 0 2-16,18-16 5 16,15-6 11-16,14-11-1 15,9-6-2-15,9-5-2 16,6-2-4-16,2 1-4 16,-1 7-2-16,-8 8 6 15,-15 8-6-15,-13 8-1 16,-16 6-4-16,-14 6 2 0,-6 2-1 15,0 0 3-15,0 0-1 16,-9 0 0-16,-10 10-14 16,-12-7-43-16,-6-3-38 15,2 0-106-15,-3-14-124 16,5-11-375-16</inkml:trace>
  <inkml:trace contextRef="#ctx0" brushRef="#br0" timeOffset="1014.36">8675 12352 321 0,'0'0'322'0,"0"0"-307"16,0 0 42-16,0 0 62 16,0 0-61-16,0 0-33 15,-15-19-2-15,15 19 6 16,0 0-5-16,-1 0 13 16,-2 0-2-16,-3 0-10 15,-1 0 5-15,1 0-4 16,-4 1-14-16,4 6-1 0,-1 4 3 15,1 3-4 1,1 3 5-16,2 4-12 0,1 3 12 16,0 5-8-16,2 7 13 15,0 2-5-15,0 6 1 16,0-3-4-16,16-4-6 16,1-5-1-16,6-8-1 15,2-6 0-15,2-4-4 16,0-8 1-16,-2-6-1 15,-2 0 2-15,-1-2-1 16,-4-18 1-16,-6-8 3 16,-4-5-1-16,-8-9-1 15,0 4 2-15,0 5-2 16,0 4-3-16,-2 11-2 16,-11 0 2-16,1 4 8 0,-1 0-8 15,2 0-3-15,-5 1 3 16,-2 0 0-16,-1 3 0 15,-2 5-1-15,-1 5 1 16,-2 0 0-16,-3 0 1 16,-2 9-1-16,7 7-3 15,1 0 2-15,5-3-17 16,9-4-50-16,1 2-50 16,6-7-121-16,0-2-200 15</inkml:trace>
  <inkml:trace contextRef="#ctx0" brushRef="#br0" timeOffset="7748.89">4804 13239 368 0,'0'0'229'0,"0"0"-151"16,0 0-56-16,0 0 60 15,0 0-22-15,0 0-26 16,0 0-4-16,-25-95 15 16,19 73-15-16,-3-4 7 15,0-4 6-15,0-8-22 16,3-4-5-16,3-4 3 16,3-3-11-16,0 8 7 15,0-1-7-15,5-1 7 16,15 3-6-16,2-2-4 15,2 4 5-15,3 0 11 0,4 3-7 16,3 2-3-16,-1 1-1 16,0 3 2-16,-1 8-4 15,-1 3-2-15,3 6-5 16,2 1 1-16,3 3-1 16,9 3 1-16,4 0-2 15,9 1 1-15,3 1-1 16,1 3 1-16,-1 0 2 15,-8 0-6-15,-4 0 3 16,-8 19 0-16,-8 4-2 0,-2 5 0 16,-9 5 1-1,0 10 1-15,0 1 0 0,0 2 5 16,2-4-5-16,2-2 0 16,2-2 1-16,0-2-1 15,2 0 0-15,-2 3 0 16,-4-1 0-16,0 3 0 15,-7 0 2-15,-4-1-1 16,-1-2-1-16,-6-4 1 16,-2 4-1-16,-3-4 1 15,-4 0 4-15,0-2-4 16,0-3 1-16,-4-3 0 16,-10 2 5-16,-3 0-7 15,-4-1 1-15,1 0 6 16,-4 2-6-16,-1-2 2 0,1-1-2 15,-1-2-1 1,-2 0 2-16,-2-1 1 0,-2 0-1 16,0-1 0-16,-3 2 1 15,3-2 4-15,2 3-2 16,0-3 0-16,3-1-2 16,-1 0 3-16,3-6-6 15,-3 4 1-15,-6-1 1 16,-3-2 1-16,-9 2 2 15,-4-2-4-15,-6-4-1 16,-3 0 3-16,4-6-1 16,5-4 0-16,9-2-1 0,6 0 5 15,5 0 1-15,6 0 4 16,-1 0-4-16,7-6-2 16,-3-4 1-16,0-1-6 15,-5-6 5-15,-4-9-5 16,-2-4 0-16,0-10 0 15,-3-8 0-15,1-6 1 16,4-6-1-16,2-3-1 16,10-1 0-16,3 5-7 15,3 6-36-15,9 6-34 16,2 8-70-16,0 6-129 16</inkml:trace>
  <inkml:trace contextRef="#ctx0" brushRef="#br0" timeOffset="25650.35">13458 15909 339 0,'0'0'489'0,"0"0"-458"16,0 0-27-16,0 0 35 15,0 0 6-15,0 0-3 16,0 0 24-16,0 0-25 16,156-28-10-16,-102 2-3 15,8-10 3-15,9-8-11 16,10-10 10-16,8-5-1 16,6-2-17-16,12 0-6 15,7 1 6-15,0 4-5 16,-6 6-7-16,-4 2 0 15,-9 6 0-15,-11 4-1 16,-7 4 1-16,-13 4 4 0,-17 3-4 16,-18 13-1-1,-14 6-4-15,-10 8-7 0,-5 0-15 16,0 0-13-16,0 0-16 16,0 0-68-16,0 0-70 15,-11-1-394-15</inkml:trace>
  <inkml:trace contextRef="#ctx0" brushRef="#br0" timeOffset="26076.1">14561 15054 757 0,'0'0'36'0,"0"0"-36"16,0 0 0-16,0 0 10 15,0 0 29-15,0 0-12 16,147-23 12-16,-91 13 0 16,1-3-2-16,3-2 9 15,-4 7-6-15,0 0-14 16,-6 3 0-16,-8 5-5 15,-5 0-3-15,-6 0 1 16,-8 13-3-16,0 6 0 0,-6-2 0 16,-3 9 3-16,-6-4-4 15,-8 11-6-15,0 11 10 16,-14 1-12-16,-23 10 5 16,-12 5-6-16,-13 4-6 15,-8 2 2-15,-5 0-1 16,2-7-1-16,5-9-22 15,13-10-36-15,17-18-67 16,14-12-96-16,12-10-151 16</inkml:trace>
  <inkml:trace contextRef="#ctx0" brushRef="#br0" timeOffset="26850.29">14526 14266 551 0,'0'0'245'0,"0"0"-194"16,0 0-33-16,-3-125 56 15,25 103-27-15,5 4-26 16,2 6-9-16,2 7 4 15,-2 5-8-15,-2 0-3 0,-7 0-1 16,-2 18 3 0,-7 13-1-16,-11 5-3 0,0 6 1 15,0-1-1-15,-7-6 0 16,-6-6 0-16,2-8-2 16,6-6 2-16,3-9-2 15,2-5-2-15,0-1 0 16,18 0 1-16,17 0 0 15,17-7 1-15,8-16-1 16,3 2 0-16,-10-2-2 16,-13-1-33-16,-20 4-97 15,-13-2-566-15</inkml:trace>
  <inkml:trace contextRef="#ctx0" brushRef="#br0" timeOffset="27194.15">14898 14033 688 0,'0'0'129'0,"0"0"-119"15,0 0-9-15,0 0 16 16,0 0 7-16,0 0-9 16,131-26-3-16,-109 26-2 15,-4 21 2-15,-7 12 3 16,-4-3 0-16,-3 6-4 15,-2-4-2-15,-2-6-3 16,0-2 1-16,0-6-1 0,0-4-2 16,-11-6 8-16,1-4-6 15,-1-4-5-15,6 0 1 16,0-22-2-16,3-18 0 16,2-10 0-16,0-11-2 15,0 5 2-15,4 9-9 16,9 9-1-16,1 9-6 15,4 13-31-15,-5 6-57 16,0 6-368-16</inkml:trace>
  <inkml:trace contextRef="#ctx0" brushRef="#br0" timeOffset="27562.05">15218 13997 643 0,'0'0'19'16,"0"0"-18"-16,0 0 9 15,0 0 26-15,0 0-14 16,0 0-12-16,18 50 9 16,-9-64 5-16,-3-15-12 15,-4-7-3-15,-2-8-4 16,0-3-3-16,0-6-2 15,-10-1 2-15,-5 16-2 16,-1 14 0-16,-3 19 3 16,2 5-3-16,-1 17-3 0,-2 19 3 15,9 14 0-15,6-4-3 16,5 2 3-16,0-8-1 16,9-8 2-1,11-10-1-15,3-8 0 0,4-6-3 16,2-8 1-16,0 0 2 15,0-4-43-15,-5-18-180 16</inkml:trace>
  <inkml:trace contextRef="#ctx0" brushRef="#br0" timeOffset="28088.45">15401 13608 671 0,'0'0'102'0,"0"0"-61"16,0 0 28-16,0 0-4 15,0 0-39-15,0 0-20 16,0-15 0-16,0 15-5 16,0 21 7-16,0 6 4 15,0 8-1-15,0 1-5 16,0-1 0-16,0 1-5 16,14-5 3-16,1-6 0 15,3-8 0-15,-1-7-2 16,-1-6 3-16,-1-4-4 15,2 0 3-15,-5-16-1 16,2-14 0-16,-5-11 2 0,-3-2-4 16,-6 2 0-1,0 10 2-15,0 9 1 0,0 9-4 16,-6 9 3-16,2 4-3 16,-1 0 0-16,3 0-4 15,2 11 3-15,0 1-6 16,0-2 3-16,0 1 4 15,5 0-1-15,7-4 0 16,5-1 0-16,2-4-2 16,-1-2 1-16,3 0 0 15,-6 0 1-15,1-8 0 16,-5-10-3-16,-7-5 2 0,-4-4 1 16,0 4-2-16,-3 0-5 15,-21 7 6-15,-4 10-6 16,2 6 3-1,5 0-10-15,5 14 4 0,5 6-9 16,4 6-29-16,5-4-79 16,2-1-229-16</inkml:trace>
  <inkml:trace contextRef="#ctx0" brushRef="#br0" timeOffset="28613.67">15606 13455 541 0,'0'0'46'16,"0"0"-45"-16,0 0 34 15,0 0-9-15,0 0 3 16,0 0-7-16,123-26-11 16,-106 30 3-16,-1 21-7 15,-3 4 10-15,-1 7-3 16,-4-1-13-16,-6-4 10 16,-2-6-10-16,0-7 4 15,0-6-3-15,0-9-1 16,0 2 1-16,0-5-1 15,0-2 4-15,0-25 1 16,0-9-6-16,0-10-3 0,3-6 3 16,1 2-20-16,-3 4-37 15,-1 12-107-15,0 16-24 16</inkml:trace>
  <inkml:trace contextRef="#ctx0" brushRef="#br0" timeOffset="29498.09">15933 13539 288 0,'0'0'84'0,"0"0"-58"0,0 0 37 15,0 0-5-15,31-104-9 16,-28 83 12-16,-3 0 0 15,0 0-13-15,0 4-10 16,-5-4-18-16,-8 2-10 16,-5 2-5-16,3 3-5 15,1 7 2-15,3 2 4 16,2 5-3-16,3 0-3 16,1 6 0-16,-2 21 0 15,3 9 4-15,1 4-4 16,3-2 0-16,0 1 1 15,0-6 0-15,7-8 0 0,7-4-1 16,-5-9 0 0,1-8 1-16,4-4 0 0,-1 0 1 15,2-10 5-15,2-18-4 16,-9-12 2-16,0-8-5 16,-6-8 0-16,-2-8 5 15,0-3-5-15,0-2 0 16,-16 6 0-16,-4 13 2 15,6 16 2-15,6 16-4 16,3 12 2-16,3 6 1 16,2 0-3-16,0 10-1 15,0 19 0-15,0 6 2 16,7 11-1-16,6 6 0 16,3 6 0-16,-1 1 6 0,1-1-4 15,-3-8 7-15,3-10 5 16,-1-11-1-16,-1-10-7 15,-2-11-3-15,5-8 0 16,0 0 5-16,8-10-6 16,0-24 2-16,-1-16 2 15,-6-10-6-15,-2-7-1 16,-6 6 1-16,-5 10 0 16,-5 15 0-16,0 14 2 15,0 11 0-15,-11 10-2 16,-5 1-2-16,1 0 1 0,-6 0 0 15,5 1 1 1,3 8 0-16,3 1-2 0,3 2 2 16,3 5-1-16,4 4 1 15,0 3 0-15,0 4-2 16,15-1 2-16,12-1-1 16,4-4 1-16,4-4 0 15,3-2 1-15,-1 0 1 16,-4-1 0-16,-9 2-2 15,-10 1 2-15,-6 3 2 16,-8 2 3-16,0 7-1 16,-17 4-2-16,-17 2-4 0,-6 2 0 15,-2-7-6 1,-5-8-160-16,-1-2-378 0</inkml:trace>
  <inkml:trace contextRef="#ctx0" brushRef="#br0" timeOffset="31871.01">8660 13153 282 0,'-146'-3'0'0</inkml:trace>
  <inkml:trace contextRef="#ctx0" brushRef="#br0" timeOffset="46591.18">1179 6134 579 0,'0'0'166'15,"0"0"-83"-15,0 0-45 16,0 0 68-16,0 0-6 15,0 0-37-15,0 0-16 0,-31-30-22 16,26 30-10 0,5 0-4-16,0 15-7 0,0 26-1 15,10 21-1-15,8 16 20 16,6 7 5-16,-2-7-13 16,0-10-5-16,1-8-7 15,-5-8-1-15,-3-9-1 16,-7-12 1-16,-4-13-2 15,-2-8-22-15,-2-10-60 16,0 0-11-16,0-34-13 16,-2-20-236-16,-17-17-251 15</inkml:trace>
  <inkml:trace contextRef="#ctx0" brushRef="#br0" timeOffset="47026.14">1114 6144 84 0,'0'0'490'15,"0"0"-422"-15,0 0-22 16,0 0 61-16,0 0-11 15,0 0-10-15,-77-90-32 16,77 86-37-16,17-3-9 16,12 2-2-16,10 1 5 15,-2 4-1-15,-3 0-6 16,-5 0 0-16,-7 13-4 16,-9 7 4-16,-2 3-1 15,-1 3-2-15,-6 2 2 16,-2 1-2-16,-2 2-1 15,0 1 4-15,0-2-2 16,-2-2-2-16,-5-8 6 16,2-7-4-16,3-10-2 15,2-3 2-15,0 0 2 0,0 0 7 16,0 0-7-16,14-6-4 16,13-4 0-16,6 2 0 15,5 2 0-15,-3 4 0 16,-4 2 0-16,-8 0 0 15,-8 6 0-15,-5 12-2 16,-10 4 1-16,0 4 2 16,-8 2-1-16,-21 5 0 15,-4-3 1-15,-3-6-2 16,7-8 0-16,10-8-1 0,5-8-37 16,5 0-72-1,3-15-47-15,2-25-165 0</inkml:trace>
  <inkml:trace contextRef="#ctx0" brushRef="#br0" timeOffset="47485.76">1380 6088 685 0,'0'0'145'0,"0"0"-40"16,0 0-46-16,0 0 13 16,0 0-43-16,0 0-18 15,87-53 10-15,-56 53 7 16,5 0-11-16,-3 0-5 15,-2 4-3-15,-4 17-9 0,-7 3 4 16,-9 3-2-16,-7 4 3 16,-4-1-5-16,0-2 1 15,0-4 1-15,-6-4 0 16,-8-8-1-16,-1-7 2 16,1-5-2-16,5 0 10 15,-1-11-7-15,1-23-4 16,1-15-9-16,6-12-4 15,2 1 12-15,0 6-5 16,0 14 6-16,0 16 2 16,5 12-2-16,2 7-7 15,2 5 1-15,-1 0 3 16,1 0 1-16,1 11-4 16,-2-4 4-16,-3-1 0 0,1 0 2 15,1-2 2-15,4 4-2 16,5 6 0-16,6 8 2 15,0 6-2-15,1 7 0 16,-6 1 0-16,1 2-1 16,-5-4-9-16,-1-2-132 15,-7-7-41-15,-5-10-148 16</inkml:trace>
  <inkml:trace contextRef="#ctx0" brushRef="#br0" timeOffset="47638.37">1589 5781 946 0,'0'0'33'15,"0"0"-33"-15,0 0-1 16,0 0-9-16,0 0-8 16,0 0-231-16</inkml:trace>
  <inkml:trace contextRef="#ctx0" brushRef="#br0" timeOffset="48632.7">1974 5905 439 0,'0'0'462'0,"0"0"-431"16,0 0-26-16,0 0 7 15,0 0 42-15,0 0-36 16,0-42-17-16,0 13 2 15,0-2 13-15,-4 6-3 16,-9 4 2-16,-3 9-4 16,3 8 4-16,-1 4-1 15,-3 0-14-15,1 12-5 16,1 16-1-16,1 6 3 16,5-2 3-16,5-1-2 15,4-8 2-15,0-2-2 16,0-9-1-16,2-7 0 15,11-1 3-15,-3-4-1 0,2 0 1 16,1-4 0-16,1-18 1 16,1-9 3-16,2-4-3 15,-5-3 8-15,5 4-9 16,-4 8 0-16,-2 12 0 16,4 11-2-16,-1 3-2 15,6 9-2-15,4 21 3 16,3 12-1-16,2 6 4 15,-2 10-1-15,-2 0 1 16,-6 4 0-16,-5 1-1 16,-9-5-1-16,-5-6 2 15,0-9 0-15,0-11 2 16,-17-9-1-16,-2-9-1 16,-1-8 2-16,-5-6 1 0,-1-7-3 15,4-29-25-15,-3-19-29 16,7-9 15-16,9-6-10 15,9 0 38-15,0 4 11 16,0 3 9-16,13 2-2 16,1 4 0-16,-3 1-3 15,-5-2 2-15,-6-4 0 16,0-6 7-16,0-6-5 16,-19 1-3-16,-4 8-5 15,3 20 14-15,9 18 25 16,4 13-13-16,5 13-25 15,2 1-1-15,0 0-6 16,0 1-11-16,0 20 14 0,7 7 3 16,8 9 0-1,7 10-1-15,3 7 1 0,2 6 0 16,2 4 0-16,0 2 1 16,-5-4 0-16,-6-3-1 15,-5-9 0-15,-3-16 0 16,-6-10 0-16,-2-10 1 15,-2-10-1-15,0-4 1 16,0 0 10-16,0-4 5 16,0-25 4-16,0-21-19 15,0-17-1-15,0-5-5 16,0 8 1-16,0 19 4 0,0 23 0 16,2 18 17-16,0 4-17 15,9 10-6-15,1 24-15 16,7 15 19-16,2 2 0 15,-1 4-1-15,-1-5 3 16,-2-4 0-16,-2-10 0 16,-4-10-2-16,-4-12-27 15,-3-9-24-15,1-5-29 16,2 0-8-16,-3-27-79 16,-4-17-443-16</inkml:trace>
  <inkml:trace contextRef="#ctx0" brushRef="#br0" timeOffset="48816.59">2360 5123 747 0,'0'0'11'15,"0"0"-11"-15,40 150 0 16,-13-77 10-16,0-3-2 16,0-4-8-16,-8-7 0 15,-1-12 1-15,-5-7-2 16,-3-8-33-16,-8-11-77 15,-2-13-21-15,-2-8-161 16</inkml:trace>
  <inkml:trace contextRef="#ctx0" brushRef="#br0" timeOffset="49594.54">2349 5398 793 0,'0'0'52'0,"0"0"-52"16,0 0-25-16,0 0 25 15,0 0 1-15,118-42-1 16,-85 26-1-16,-7-4-7 16,-7-4 4-16,-12-2 4 15,-7 5 3-15,0 6 12 16,0 4 3-16,0 8 12 16,0-1-5-16,0 4 1 15,0 0-14-15,0 0-7 16,0 0-1-16,0 0-3 15,0 0-1-15,2 12-4 16,9 17 4-16,5 12 5 16,1 1 5-16,6 2-5 15,3-6-4-15,3-10 1 0,9-11 0 16,5-8 0-16,-3-9 2 16,-5 0 3-16,-8-6-5 15,-14-20 8-15,-3-9 11 16,-10-10-18-16,0-3 0 15,-23-1-6-15,-17 5 3 16,-7 16-3-16,-9 17 3 16,6 11-6-16,5 9 4 15,11 14-2-15,14-1-1 16,13-8 0-16,7-5 3 0,0-4-3 16,18-5-7-1,18 0 6-15,6 0 1 0,3-24 5 16,1-5 5-16,-4-3-2 15,-5 4 9-15,-6 4 3 16,-14 8 6-16,-5 8-4 16,-8 4 10-16,-4 4-5 15,0 0-9-15,6 6-11 16,3 21-2-16,8 6 6 16,-1 6 0-16,-6-2-2 15,1-2-2-15,-1-7 0 16,-6-2-2-16,-2-8 1 15,-2-7 1-15,0-5 1 16,0-6-1-16,0 0 0 16,0 0 8-16,0 0 1 0,0-23-5 15,-9-15-6-15,4-19-6 16,5-16-7-16,0-4 4 16,5 7-2-16,13 20 6 15,0 24 2-15,-5 21-1 16,5 5 4-16,2 17-11 15,4 23 4-15,3 10 6 16,-2 8 0-16,-6 2-3 16,-5-5-137-16,-9-16-140 15</inkml:trace>
  <inkml:trace contextRef="#ctx0" brushRef="#br0" timeOffset="49720.31">3381 5173 1030 0,'0'0'0'16,"0"0"-101"-16,0 0-242 15</inkml:trace>
  <inkml:trace contextRef="#ctx0" brushRef="#br0" timeOffset="60995.85">8264 5459 363 0,'0'0'91'0,"0"0"22"16,0 0-59-16,0 0-1 15,0 0-3-15,0 0-19 16,0 0-9-16,0 0 5 15,0 0 9-15,0 0-6 16,0 0 6-16,0 0-9 0,0 0 1 16,0 0-2-16,0 0 0 15,0 0 2-15,0 0-12 16,0 0 0-16,0 0-6 16,0 0-7-16,0 0 7 15,0 0-4-15,0 0 4 16,0 0-9-16,0 0 2 15,7 0 0-15,0 0-3 16,4 0 1-16,3 0 1 16,-4 0 1-16,3 0-3 15,1 0 0-15,-1 0 4 16,2 0-3-16,4 0-1 0,1 0 0 16,2 0 1-16,3 0 0 15,-4 0 0 1,2 0 3-16,2 0-4 0,-2 0 3 15,-2 0 0-15,2-5 3 16,-4 1-5-16,-1 2 2 16,-4 0 1-16,-5 0-4 15,-5 2 1-15,-2 0 3 16,-2 0-3-16,0 0 3 16,0 0-4-16,0 0 2 15,0 0-2-15,0 0 2 16,0 0-2-16,0 0 1 15,0 0 7-15,0 0-8 16,0 0 9-16,0 0 2 16,0 0 5-16,0 0 0 0,0 0-12 15,0 0 7-15,0 0-1 16,0 0-6-16,-6 0 1 16,-7 0-4-16,-5 0 2 15,-3 0-1-15,2 2-3 16,-1 0 1-16,1 3 0 15,0-2 0-15,-4 1 0 16,3 0 0-16,-4-1 1 16,4 2-1-16,-5-1 0 15,3 0 0-15,0 2 0 0,-1 0-1 16,5 0 2-16,3 0-1 16,1-1 0-1,3-3 0-15,3 1 0 0,1 1-1 16,0-4 2-16,2 2-2 15,3-2 0-15,0 0 1 16,2 0 1-16,0 0-1 16,0 0-1-16,0 0-1 15,0 0 0-15,0 0 1 16,0 0 1-16,0 0 0 16,0 0-3-16,0 0 2 15,9 0 1-15,9 0 0 16,5 0 0-16,3 0 0 15,2-2 0-15,9-5 2 16,1-1 0-16,1-3-2 0,7-1 2 16,-2 2-2-16,-2-1 0 15,1 0 1-15,-4 3-2 16,-5-2-1-16,1 3 2 16,-6 1 1-16,-8 3 2 15,-3 0-6-15,-9 3 5 16,-7 0-2-16,0 0 1 15,-2 0-1-15,0 0-1 16,0 0 1-16,0 0 5 16,0 0-5-16,-7 0 8 15,-13 0-8-15,-7 6 1 16,-2 3-1-16,0-1 3 16,-2 0-2-16,2-2-1 15,3 0-4-15,-2 0 3 16,0 0 1-16,0-2 0 0,-2 0 3 15,-1 0 0-15,0 0-3 16,2 2-1-16,2-2 1 16,2 2 0-16,0-4 0 15,6 2 0-15,5-4 0 16,5 0 0-16,5 2-2 16,2-2 2-16,2 0 3 15,0 0-3-15,0 0 0 16,0 0 1-16,0 0-1 15,0 0 1-15,0 0-1 0,0 0 0 16,0 0-4 0,13-2 4-16,7-5-2 0,3-2 2 15,1 3 0-15,2 0 1 16,1 0-2-16,4 0 5 16,-2 2-4-16,3 0 0 15,-3 1 0-15,0 0 0 16,-5-1 0-16,-4 2 0 15,-2 0 0-15,-7 0 1 16,-2 0-1-16,-4 2 0 16,-3 0-2-16,-2 0 2 15,0 0-1-15,0 0-3 0,0 0 4 16,0 0 1 0,0 0 0-16,-9 0-1 15,-18 0 2-15,-10 6-2 0,-10 4 2 16,-7 0 0-16,1 0-2 15,6-2 0-15,7-2 0 16,13-2 0-16,7-2 0 16,9 1 1-16,4-3-1 15,5 0-1-15,2 0 0 16,0 0 0-16,0 1-2 16,0-1 2-16,0 0 0 15,0 0 0-15,0 0 1 16,20 0-1-16,7 0 2 15,6 0-2-15,5 0 1 16,2 0 0-16,-4-1 1 0,-3-4-1 16,-5 1 0-16,-4 0 0 15,-7 2 0-15,-5 0 1 16,-9 2-1-16,0 0 0 16,-3 0 0-16,0 0 0 15,0 0-3-15,0 0 3 16,-16 0 2-16,-15 0-2 15,-7 8-2-15,-4-2-3 16,6 3 1-16,7-3 0 16,12-5-10-16,8 3-41 15,5-2-30-15,4-2-64 16,0 0-107-16,0 0-373 16</inkml:trace>
  <inkml:trace contextRef="#ctx0" brushRef="#br0" timeOffset="68617.08">18654 13222 709 0,'0'0'89'0,"0"0"-32"15,0 0 57-15,0 0 0 16,0 0-52-16,0 0-34 16,0 0 4-16,0 0 0 15,-29-36-12-15,29 57-11 16,0 23 4-16,0 20 43 0,0 12-23 16,2 5-9-16,16-1-7 15,4-10-4-15,3-8-6 16,-3-14-7-16,-2-12 0 15,-6-10 2-15,-6-14-2 16,-1-4-1-16,-5-8-6 16,1 0-25-16,-3-30-18 15,0-14-100-15,0-14-66 16,-16-9-79-16</inkml:trace>
  <inkml:trace contextRef="#ctx0" brushRef="#br0" timeOffset="69200.63">18656 13345 304 0,'0'0'435'0,"0"0"-376"15,0 0-43 1,0 0-9-16,0 0 1 0,0 0 0 16,52-24-3-16,-26 24 14 15,3 22 48-15,-5 12 11 16,-1 10-10-16,-8 6-5 16,-6 4-23-16,-9 3-11 15,0-3-14-15,0-10-9 16,-9-12 5-16,-2-12-3 15,5-12-6-15,2-7-2 16,-1-1 5-16,2-15-5 16,3-25-29-16,0-9 3 15,5-5 11-15,19 4 7 16,7 8 3-16,6 9 3 16,0 12 2-16,5 11 0 0,5 10 0 15,0 0 0 1,-2 12 2-16,-5 14 1 0,-7 6 4 15,-10 0-4-15,-10 3 13 16,-9-2-6-16,-4-3 7 16,0-4-8-16,-4-3-1 15,-16-9-3-15,-2-8 2 16,1-6-5-16,2 0-2 16,3-20-1-16,9-16-22 15,7-13-11-15,0-5-34 0,23 2 11 16,10 6 49-1,3 10 8-15,-3 11 0 0,-6 16-1 16,-2 9 2-16,-6 0 1 16,-1 12-1-16,-3 10 2 15,-3-3 8-15,-1 4-11 16,-5-4 8-16,-1-2 1 16,-3 5 6-16,-2 2 7 15,0 4-7-15,0-1-10 16,0-1-5-16,0-7-1 15,0 0-37-15,0-12-112 16,2-7-99-16,-2 0-470 16</inkml:trace>
  <inkml:trace contextRef="#ctx0" brushRef="#br0" timeOffset="69338.39">19302 13144 157 0,'0'0'422'16,"0"0"-422"-16,0 0-71 16,0 0-180-16</inkml:trace>
  <inkml:trace contextRef="#ctx0" brushRef="#br0" timeOffset="70280.82">19672 13289 402 0,'0'0'545'0,"0"0"-513"0,0 0-30 16,0 0 6-16,0 0 5 15,0 0-5-15,-22-77-2 16,-9 61 9-16,-5 10 21 16,1 6 6-16,1 0-5 15,7 6-22-15,7 14-15 16,9 7 4-16,9 1-2 15,2-2-4-15,0 2 2 16,11-8-2-16,7-6-1 16,1-9-2-16,-2-5-10 15,3-7 9-15,-1-22 0 0,1-6-15 16,0-5 13 0,-4 1 0-16,-5 8 4 0,-4 8 4 15,-4 11 0 1,-1 12 0-16,2 0 0 0,10 20 0 15,12 33 41-15,14 20 50 16,9 18-11-16,9 3-22 16,0-2-6-16,-9-8-35 15,-11-7-13-15,-20-15 3 16,-14-10-5-16,-4-14 0 16,-15-14 4-16,-19-14-2 15,-9-10-2-15,-5-6-2 0,-10-32-17 16,2-8-50-16,8-4-10 15,13 2 47-15,27 2 21 16,8 3 0 0,22-1-15-16,22-1 12 0,6-2 2 15,1-3-3-15,-4-8 1 16,-2-5 6-16,-8-6 0 16,-10-7 6-16,-12-1 0 15,-12 9 1-15,-3 14 1 16,-5 17 1-16,-15 16 7 15,0 11 23-15,6 7-1 16,6 3-1-16,4 0-22 16,1 0-7-16,3 11-1 15,0 5 2-15,0 8 0 16,7 8 12-16,13 13 27 16,7 16 8-16,2 14-8 0,7 11-10 15,-1 4-9-15,5-4 2 16,-5-8-8-16,-6-15-16 15,-10-20 1-15,-9-14-2 16,-7-15 1-16,-3-10 1 16,2-4-2-16,-2 0 6 15,5-30-6-15,4-16-1 16,6-19-34-16,7-5-9 16,1 8-10-16,4 14 44 15,-6 20 3-15,4 17 7 16,0 11-1-16,4 5 2 15,0 26-1-15,-4 8 1 16,-2 1 3-16,-7 0 10 0,-3-6-12 16,-5-4 4-16,-4-10-6 15,0-4 5-15,-1-10-5 16,1-6 0-16,0 0-24 16,5-13-25-16,0-26-79 15,-2-21-84-15,-5-20-131 16</inkml:trace>
  <inkml:trace contextRef="#ctx0" brushRef="#br0" timeOffset="70461.62">20581 12956 942 0,'0'0'61'16,"0"0"-52"-16,22 108 92 16,-3-56-20-16,-1 10-3 15,1 3-41-15,-6-1-18 0,-1-5-12 16,-6-6-6-16,-6-11-1 15,0-8 0-15,0-10-50 16,0-12-71-16,0-12-101 16,-4-2-168-16</inkml:trace>
  <inkml:trace contextRef="#ctx0" brushRef="#br0" timeOffset="71287.66">20568 13239 903 0,'0'0'81'0,"0"0"-78"15,0 0-6-15,147-25 6 0,-74 9-6 16,4-8 3-16,-11-2-4 16,-10 2-1-16,-20 0-65 15,-19 7 3-15,-13 4 59 16,-4 7 8-16,0 6 3 16,0 0 36-16,0 0 14 15,0 0-7-15,0 0 14 16,0 0 37-16,0 0-1 15,0 0 1-15,0 0-32 16,-11 8-27-16,-4 14-5 16,1 8-14-16,4 8-3 0,5 12-12 15,5 7 5 1,0 2-5-16,20 0-3 16,15-9 0-16,4-12-2 15,3-10 0-15,0-16 1 0,-1-12 0 16,2-1-1-16,-7-32-1 15,-5-13-13-15,-12-11 1 16,-15-5 1-16,-4 0-17 16,-9 8-1-16,-26 14 19 15,-11 16 10-15,0 15-6 16,1 9 8-16,10 0 1 16,12 0 0-16,10 12-1 15,11-1 0-15,2-3-11 16,0-4 3-16,2-2-16 15,19-2 19-15,2 0-3 16,6 0 7-16,5-4 2 0,-1 2-2 16,4 2-2-16,-2 0 3 15,-4 0 7-15,-2 8-6 16,-6 10 2-16,-2 2 13 16,2 3 13-16,0 3-6 15,-6-1-2-15,3 8 0 16,-5-1-1-16,-3 3-6 15,-5 3 10-15,-5-7-3 16,-2-1 0-16,0-10-11 16,0-8-5-16,0-7 7 15,0-4-7-15,0-1 1 16,0 0-4-16,0-10 4 16,0-20-6-16,0-14-10 0,0-12-17 15,0-4-22-15,18 7 0 16,-3 16 35-16,5 8 13 15,2 17 0-15,-2 6-1 16,5 6 2-16,-2 0-3 16,-2 12 3-16,2 16 5 15,-9 8-2-15,-4 7 0 16,-7 3 3-16,-3-2-5 16,0 0-1-16,0-4-6 15,-16 4-196-15,-3-10-249 0,4-10 165 16</inkml:trace>
  <inkml:trace contextRef="#ctx0" brushRef="#br0" timeOffset="71430.45">21852 13371 856 0,'0'0'107'16,"0"0"-107"-16,0 0-36 15,0 0-325-15</inkml:trace>
  <inkml:trace contextRef="#ctx0" brushRef="#br0" timeOffset="74602.28">1446 7034 170 0,'0'0'69'16,"0"0"-27"-16,-162 107 110 16,95-66-11-16,3 2-69 15,8-1 21-15,11-4-18 16,12-11-17-16,13-6 2 16,8-13-10-16,10-2 11 15,2-6-15-15,0 0-12 16,0 0 0-16,23-16-6 15,23-20 25-15,26-22 7 16,19-17-20-16,18-15-2 16,18-5-17-16,12-6-9 15,14 1-2-15,5 6-5 16,-4 7-2-16,-11 8-3 16,-28 15 0-16,-21 13 2 15,-22 8-2-15,-24 15 0 0,-17 10 0 16,-17 10 0-16,-10 4-2 15,-4 4-5-15,0 0-18 16,-6 18-23-16,-19 18-8 16,-4 11-55-16,0-5-67 15,0-8-116-15</inkml:trace>
  <inkml:trace contextRef="#ctx0" brushRef="#br0" timeOffset="74998.37">1957 6519 725 0,'0'0'173'16,"0"0"-149"-16,0 0 7 15,0 0 49-15,0 0-30 16,0 0-30-16,71-69 3 15,-29 61-4-15,5-3 13 16,7-2-12-16,8-2 4 16,5-6-6-16,6-7 10 15,-2-2-10-15,-1 0 2 0,-8 4 1 16,-4 6-7 0,-7 6-1-16,-10 10 10 0,-15 4-14 15,-15 10-9-15,-11 36 0 16,-13 22 8-16,-29 19 8 15,-21 13-10-15,-4 4-3 16,1 3-2-16,-2-12 1 16,13-8-2-16,10-15-1 15,14-19-46-15,8-13-70 16,11-15-78-16,5-25-164 16</inkml:trace>
  <inkml:trace contextRef="#ctx0" brushRef="#br0" timeOffset="77746.47">8485 5753 260 0,'0'0'3'0,"0"0"3"16,0 0 76-16,0 0-41 15,0 0 21-15,0 0-37 16,38 42-3-16,-34-39-10 0,-2 2 9 16,-2-5-2-16,3 2-7 15,-3-2 9-15,2 0 7 16,-2 2 6-16,2-2-12 15,-2 0-18-15,0 0 3 16,2 0-6-16,-2 0 3 16,2 2-2-16,-2 0 3 15,0-2 5-15,3 2-5 16,-3-2 13-16,0 2-7 16,0-2 1-16,0 0 2 15,0 0-6-15,3 0-1 16,-3 0 0-16,0 0 0 0,0 0-5 15,0 0 6 1,0 0 6-16,0 0 0 0,0 0-2 16,0 0-6-16,0 0-6 15,0 0-2-15,0 0-52 16,0-10-170-16</inkml:trace>
  <inkml:trace contextRef="#ctx0" brushRef="#br0" timeOffset="79131.34">8463 6278 299 0,'0'0'38'15,"0"0"-3"-15,0 0 39 0,0 0 8 16,0 0-22-16,0 0-17 15,-18 20 18-15,18-18-3 16,-3 1-11-16,1 3-7 16,-4 1-31-16,-3 7 2 15,-5 0-5-15,1 1 25 16,-1-2-24-16,1 1-6 16,3-2 7-16,0-3-6 15,6-3-1-15,4-6-1 16,0 1 2-16,0-1 0 0,0 0 3 15,0 0 2-15,0 0 10 16,0 0-12-16,0 0 3 16,2 0-6-16,14 0 18 15,6 0 19-15,9 0-17 16,5 0 0-16,6 0-15 16,5 0 9-16,4-5 1 15,3-1 5-15,-3 0-5 16,-2-2-7-16,-6 1 8 15,-8 2-7-15,-13 0-4 16,-10 3-1-16,-10 2-6 16,-2 0 11-16,0 0 16 15,0 0-2-15,0 0-2 16,-9 0-10-16,-20 0-5 0,-12 4-8 16,-5 8 2-16,-3-1-4 15,-2-1 5-15,-3-3-8 16,-2 0 6-16,4-3-2 15,6-2 2-15,7 0-2 16,10 0 2-16,6-2 4 16,9 0-4-16,6 0-1 15,1 0 0-15,3 0 0 16,2 0-1-16,2 0 1 16,0 0 1-16,0 0-1 15,0 0 0-15,0 0-4 16,0 0-1-16,0 0-1 15,15 0 3-15,14 0 3 0,11 0 1 16,5 0 0-16,1 0-1 16,1-2 1-16,-5-2-2 15,-1-3 1-15,-8 3 0 16,-6 0 1-16,-12 3 0 16,-6 1 0-16,-4 0-1 15,-5 0 2-15,0 0 1 16,0 0 0-16,0 0 5 15,0 0-4-15,-18 0 1 16,-9 0-3-16,-6 5-1 16,-5 2 0-16,-3-3-1 15,-1-2 0-15,3-2 0 16,5 0 2-16,9 0-2 0,9 0 0 16,10 0 0-16,4 0 0 15,2 0-2-15,0 0 1 16,0 0-12-16,0 0 4 15,11 0 1-15,13 0 7 16,12 0 1-16,7 0-1 16,5 0 0-16,2 0 1 15,-1 4-5-15,-7 0-26 16,-9 0-71-16,-10-1-70 16,-19-3-133-16</inkml:trace>
  <inkml:trace contextRef="#ctx0" brushRef="#br0" timeOffset="79994.25">11098 8653 6 0,'170'114'0'0</inkml:trace>
  <inkml:trace contextRef="#ctx0" brushRef="#br0" timeOffset="86901.7">18837 14541 250 0,'0'0'511'16,"0"0"-409"-16,0 0-17 16,0 0 45-16,0 0-31 15,0 0-45-15,0 0-33 16,0 33-10-16,2 7 4 15,7 18 47-15,-1 10-32 16,2 4-17-16,1 3-4 16,3-11-6-16,-4-7 0 0,1-16-3 15,-1-7 2 1,-4-15-2-16,1-8-1 0,-3-5-3 16,-2-6-69-16,-2 0-96 15,0-22-83-15</inkml:trace>
  <inkml:trace contextRef="#ctx0" brushRef="#br0" timeOffset="87195.35">18796 14546 897 0,'0'0'43'0,"0"0"-34"15,0 0 20-15,0 0 32 0,0 0-28 16,118-99-18-1,-66 99-5-15,-1 0-5 0,-6 17 9 16,-8 12 1-16,-6 12 5 16,-9-1 17-16,-8 8 7 15,-7 7-20-15,-7 2-3 16,0 6-12-16,-11-1-5 16,-16-3-2-1,-1-2-2-15,-1-16 1 0,-6-2-3 16,4-11-1-16,5-6-64 15,4-18-29-15,6-4-216 16,11-7-86-16</inkml:trace>
  <inkml:trace contextRef="#ctx0" brushRef="#br0" timeOffset="87578.05">19442 14618 508 0,'0'0'410'0,"0"0"-382"16,0 0-12-16,0 0 64 15,0 0-22-15,0 0-33 16,-71 78-7-16,67-47 16 16,2 8-8-16,2-4 5 15,0 2-9-15,0-3-11 16,20-1-7-16,6-9-2 15,7-4-2-15,2-11 9 16,-2-9-9-16,-4 0 1 0,-10-17-1 16,-2-15 2-16,-11-9 1 15,-6-3 5-15,0 0-4 16,-25 4-2-16,-10 8-2 16,-1 8 1-16,3 8-1 15,2 10-3-15,8 6 2 16,8 0 0-16,6 0-8 15,4 6-17-15,5 9-80 16,0-2-109-16,0-1-175 16</inkml:trace>
  <inkml:trace contextRef="#ctx0" brushRef="#br0" timeOffset="88086.7">19608 14650 893 0,'0'0'99'0,"0"0"-99"16,0 0 0-16,0 0 13 15,0 0 26-15,0 0-4 16,64 68-5-16,-46-34 25 16,-5-2-11-16,3 8-6 15,-5-3-9-15,0-3-25 16,0-7 1-16,-2-8-5 0,0-11 1 15,-5-6-2-15,3-2 2 16,0-6 2-16,4-28 7 16,-2-9-10-16,0-1 0 15,2 3-7-15,-7 12-10 16,1 9 7-16,-3 13 10 16,0 2-3-16,0 5 2 15,6 0-1-15,5 11-12 16,3 17 14-16,3 5 2 15,2 3-2-15,-1 2 2 16,-5-9 0-16,-4-10-1 16,-4-6-1-16,-5-7 1 15,-2-6 0-15,0 0 9 0,0-13 8 16,0-22-12-16,0-9-4 16,0-2-2-16,0-3 0 15,-11-1-1-15,0 10-1 16,0 6-2-16,4 10-5 15,2 7 2-15,5 8-16 16,0-3-106-16,0 3-78 16,2 2-375-16</inkml:trace>
  <inkml:trace contextRef="#ctx0" brushRef="#br0" timeOffset="88477.05">20169 14614 785 0,'0'0'217'0,"0"0"-217"16,0 0 12-16,-18 104 24 15,18-74 10-15,0-1-28 16,0-8-3-16,0-7-6 16,0-5 4-16,0-6 2 15,0-3-1-15,0 0-3 16,0 0 0-16,-2-6 2 15,-9-18-13-15,0-12-6 16,1-6-8-16,6-2-42 16,4 5-7-16,0 2 43 0,0 15 18 15,10 1 2-15,7 14 0 16,1 7-1-16,4 0 2 16,0 0 1-16,1 12 0 15,-1 13 16-15,-4 6 2 16,-2-1 2-16,1 5 12 15,-3 2-12-15,3-1-11 16,-3-4-11-16,-1-5 1 16,-2-9-1-16,-4-14-142 15,-7-4-161-15</inkml:trace>
  <inkml:trace contextRef="#ctx0" brushRef="#br0" timeOffset="88830.2">20414 14203 695 0,'0'0'89'0,"0"0"-31"16,0 0 13-16,0 0-46 15,0 0 17-15,0 0 17 0,67 102 27 16,-45-46-8-16,1 5-8 16,-4-3-41-16,2-2-10 15,-6-1-13-15,1-10-4 16,-5-7-2-16,-5-8 0 15,-1-13-3-15,-5-11-108 16,0-6-122-16,0-23-214 16</inkml:trace>
  <inkml:trace contextRef="#ctx0" brushRef="#br0" timeOffset="89330.63">20414 14453 773 0,'0'0'78'0,"0"0"-77"0,0 0-1 16,114 0 1-16,-72-7-1 15,-6-3-1-15,-7-3 1 16,-7-1-17-16,-7 4-57 16,-3 7-24-16,-6-3 4 15,1 6-22-15,-1 0-90 16,2 0 85-16,-4 0 121 15,-1 0 141-15,-3 0 25 16,0 0-25-16,0 0-5 16,0 1 6-16,0 16-52 0,0 5 9 15,-7 10-18-15,2 2-29 16,5 4-9-16,0-2-5 16,0-2-18-16,7-2-3 15,10-4-14-15,-1-8-2 16,2-10-1-16,0-8 2 15,2-2 1-15,0-6 2 16,2-24-5-16,-4-8-1 16,-5-10-7-16,-4-2-6 15,-9 2-13-15,0 8 10 16,0 6 17-16,-19 15 2 16,-8 13 1-16,-7 6 5 15,3 0-2-15,2 19-5 16,7 3-1-16,9 3 0 15,3 0-3-15,6 0-7 0,1-6-47 16,3-7-134-16,0-2-151 16</inkml:trace>
  <inkml:trace contextRef="#ctx0" brushRef="#br0" timeOffset="89842.64">20880 14427 978 0,'0'0'205'0,"0"0"-196"16,0 0 26-16,0 0 35 15,0 0-34-15,0 0-18 0,76-28-9 16,-65 28 2-16,0 0-1 16,0 15-1-16,2 7 7 15,-2 6-11-15,3 5 4 16,-1 4-7-16,1-9 1 15,-3-7-1-15,-3-13-2 16,-2-8-4-16,-4 0 4 16,0 0-1-16,2-8-3 15,3-19 4-15,-3-9-8 16,2 0 5-16,-3 5-2 16,0 1 5-16,-1 12 0 15,-2 9 0-15,2 4 1 16,0 5-2-16,2 0 1 0,7 5-4 15,5 13 4-15,2 4 0 16,4 0 0-16,5 4 2 16,-4-4 1-16,-2-6-1 15,-7-10 1-15,-5-4-1 16,-5-2-1-16,-2-6 8 16,0-21 3-16,-2-6-6 15,0-5-4-15,0-1-2 16,-13 1 0-16,-3 4-1 15,1 6-8-15,4 7 8 16,2 8-19-16,7 7-17 16,2-2-183-16,0 8-225 0</inkml:trace>
  <inkml:trace contextRef="#ctx0" brushRef="#br0" timeOffset="90210.32">21397 14275 812 0,'0'0'285'0,"0"0"-283"16,0 0 17-16,0 0 56 15,25 112-5-15,-15-76-12 16,1-1-27-16,-3 0-10 16,-4-4-1-16,-4-8-3 15,0-4-8-15,0-11-8 0,0-2 1 16,0-6 2-1,0 0 4-15,0-18-3 0,0-18-5 16,-14-10-8-16,-1-11-9 16,3-2-24-16,3 3-9 15,9 9 17-15,0 15 29 16,0 12 4-16,12 10 1 16,12 6 7-16,7 4 7 15,6 0-2-15,0 21 0 16,-1 16 3-16,-3 7-10 15,-8-2-6-15,-8 2 2 16,-13-4-2-16,-4-10-177 0,0-6-320 16</inkml:trace>
  <inkml:trace contextRef="#ctx0" brushRef="#br0" timeOffset="90344.06">21896 14115 831 0,'0'0'599'16,"0"0"-588"-16,0 0-11 16,0 0-19-16,0 0-209 15</inkml:trace>
  <inkml:trace contextRef="#ctx0" brushRef="#br0" timeOffset="96468.31">1181 7539 874 0,'0'0'42'15,"0"0"14"-15,0 0-24 16,0 0 10-16,0 0 15 0,0 0-21 16,0 0-32-1,0 0-4-15,-24 3 0 0,48 57 9 16,1 12 9-16,-1 7-8 15,3-4-10-15,-4-9 1 16,-2-13 0-16,0-15 0 16,-3-16-1-16,-7-10-19 15,-6-12-19-15,1 0-40 16,-6-28 21-16,0-22-241 16,0-14 123-16,-6-10 86 15,-10-9 88-15,-7-4 1 16,-1 10 55-16,1 18 10 15,8 25 37-15,11 20 26 16,4 12-44-16,0 2-66 0,17 0-17 16,24 6 1-1,5 2 11-15,6 5 1 0,-6 5 4 16,-7 7-16-16,-11 18 6 16,-12 10 3-16,-12 14 13 15,-4 6 0-15,-6 1-11 16,-24-4 6-16,-3-9-17 15,2-11 2-15,6-15-4 16,10-13-2-16,3-22-35 16,8-6-158-16,4-40-270 15</inkml:trace>
  <inkml:trace contextRef="#ctx0" brushRef="#br0" timeOffset="96790.9">1660 7543 874 0,'0'0'72'16,"0"0"-56"-16,0 0-7 16,0 0 46-16,0 0 5 15,0 0-57-15,-49 79 1 16,49-29-3-16,0-2 0 16,23-7-1-16,8-8 0 15,2-16 1-15,3-10-1 16,0-7 2-16,-5-10 0 15,-5-24 2-15,-6-14-2 0,-11-6 1 16,-9-5 0 0,-13 6-3-16,-29 4 4 0,-7 13-3 15,-3 16-1-15,10 20-2 16,13 0-1-16,14 26-2 16,15 9 2-1,0-4-12-15,20-6-104 0,17-11-84 16,4-14-102-16</inkml:trace>
  <inkml:trace contextRef="#ctx0" brushRef="#br0" timeOffset="97249.05">1935 7363 13 0,'0'0'686'0,"0"0"-582"0,0 0-26 16,0 0-3-1,0 0-39-15,0 0-35 0,-7 38 8 16,14-3 1-16,5 7-4 15,7-1 4-15,1-3-8 16,0-2 0-16,0-10 0 16,-1-9-1-16,0-13-1 15,1-4 3-15,-1-4-1 16,0-30 0-16,-6-12 1 16,-4-11 4-16,-9-9-6 15,0 0 2-15,0 4 1 16,-14 15-4-16,6 22 6 15,3 19 2-15,5 6-8 16,0 15 0-16,0 24-7 16,21 9 7-16,5 1-1 15,5-8 2-15,2-8-3 0,1-13 6 16,-6-9-4-16,-3-9 2 16,-7-2 3-16,-7-7 15 15,-6-24 11-15,-5-13-20 16,0-6-4-16,-24-2 2 15,-16-7-7-15,-1 5 3 16,4 7-5-16,8 10-3 16,10 19 0-16,17 14-2 15,2 4-51-15,14 0-135 16,22 0-52-16,3 4-393 16</inkml:trace>
  <inkml:trace contextRef="#ctx0" brushRef="#br0" timeOffset="97586.99">2418 7074 602 0,'0'0'198'16,"0"0"-156"-16,0 0 14 16,0 0-27-16,0 0-5 15,0 0-3-15,-5 143-8 16,28-99 4-16,-1-2-5 16,-7-7-1-16,-3-6-9 15,-6-14-1-15,-3-8 0 16,-1-7-1-16,-2 0 6 15,0-24 13-15,0-16-9 0,0-16-10 16,0-9 1 0,-2-11-1-16,-7 1 1 0,3 8 0 15,0 21-1-15,6 28 0 16,0 18 0-16,0 6-5 16,14 32-2-16,13 12 6 15,2 4 0-15,0-2 2 16,2-6-1-16,-4-7 0 15,-5-13-2-15,-4-10-24 16,-3-16-166-16,-5 0 11 16,-4-27-9-16</inkml:trace>
  <inkml:trace contextRef="#ctx0" brushRef="#br0" timeOffset="97785.06">2550 6643 608 0,'0'0'113'16,"0"0"6"-16,0 0-53 15,0 0-60-15,0 0 1 16,0 0 2-16,54 102-5 16,-28-44 2-16,-6 5-4 15,-4-3-2-15,-6-4 1 16,-3-14-1-16,-5-10 0 16,-2-14-15-16,0-14-184 15,-4-4 23-15,-16-8-356 16</inkml:trace>
  <inkml:trace contextRef="#ctx0" brushRef="#br0" timeOffset="98642.01">2556 6829 570 0,'0'0'111'16,"0"0"-69"-16,0 0-17 15,0 0-11-15,0 0 10 16,0 0-19-16,112-60 0 16,-77 44-1-16,-1-8-3 15,-5 0 0-15,-6-2 3 16,-7 4-1-16,-11 6 0 15,-5 6 4-15,0 7 9 16,0 3 15-16,0 0 10 16,-9 0 35-16,0 23-62 0,1 11-2 15,3 9-5 1,5 8-4-16,0 8 0 16,0-3 0-16,20-8 0 0,5-14-3 15,6-13 1-15,7-18 3 16,-1-3 0-16,-1-10-2 15,-5-27 4-15,-9-16-3 16,-15-9 3-16,-7-7-4 16,-13 7 7-16,-27 10-8 15,-7 19 0-15,-7 20 1 16,6 13-2-16,5 14-2 16,14 24 2-16,11 4-3 15,18 2 3-15,0-3-2 16,7-12-4-16,22-6-37 15,2-20-104-15,5-3 29 0,-3-7-45 16,0-23-76-16,-4-7 15 16,-10-3 137-16,-9 2 87 15,-5 2 179-15,-5 9-19 16,0 6 13-16,0 11-56 16,0 5 15-16,0 5 0 15,0 0-81-15,0 0-36 16,0 0-12-16,9 9 2 15,4 5 1-15,1 5-5 16,1 0 5-16,1 3-5 16,-1 6-1-16,4-2 0 15,-2-3 0-15,1-9 1 16,-3-11 0-16,3-3 6 16,-5 0-4-16,4-20-1 15,-7-12 1-15,-5-7-3 0,-3-5 1 16,-2-6-1-1,0 0 0-15,0 8 3 0,0 15-2 16,0 15 0-16,0 12 1 16,0 4-2-16,5 25-7 15,10 10 7-15,8-1 0 16,-1-4 0-16,0-6-1 16,-2-10 0-16,-3-6 2 15,-5-6 3-15,-5-6-3 16,-5 0 0-16,2-16 20 15,-4-14-12-15,0-10-8 16,0-4 4-16,0-6-5 0,-11-6 5 16,3-1-5-1,0 9-2-15,8 12-2 0,0 18-6 16,0 12-37-16,10 6-64 16,1 10-11-16,3 17-147 15</inkml:trace>
  <inkml:trace contextRef="#ctx0" brushRef="#br0" timeOffset="98934.94">3403 6342 529 0,'0'0'99'0,"0"0"-33"16,0 0 48-16,0 0-38 0,0 0-70 15,0 0 15 1,7 102 17-16,1-69-23 16,-3-5 4-16,4-8-8 0,-4-9-11 15,-1-5 1-15,-2-6 0 16,-2 0 11-16,0-8 7 15,0-25-2-15,0-11-11 16,0-10-6-16,0-8 0 16,0-7 0-1,0 1 0-15,0 14 4 0,11 15-5 16,5 24 2-16,9 15-2 16,8 6-1-16,11 30 2 15,8 12 4-15,1 6-4 16,-6-2 0-16,-5-2 0 15,-13-6 0-15,-11-13-92 16</inkml:trace>
  <inkml:trace contextRef="#ctx0" brushRef="#br0" timeOffset="101221.73">1249 9497 688 0,'0'0'61'0,"0"0"-53"16,0 0 10-16,0 0 57 0,0 0-9 15,0 0-54-15,0 0-1 16,-12-21 27-16,12 21 2 16,-2 0-1-16,2 0-22 15,0 0-4-15,0 6-12 16,0 27 0-16,18 13 0 16,11 18 9-16,4 12-2 15,3 6 1-15,-5-3-7 16,-5-7-1-16,-3-12 1 15,-5-14 3-15,-3-8-5 16,-1-17-1-16,-6-16-9 0,0-5-70 16,-8-34-254-16,0-18-120 15</inkml:trace>
  <inkml:trace contextRef="#ctx0" brushRef="#br0" timeOffset="101581.99">1184 9440 771 0,'0'0'43'16,"0"0"-36"-16,0 0 9 16,0 0 27-16,0 0-21 15,0 0-15-15,11-30 24 0,16 16 33 16,6-1-20-16,7 1-8 15,3 3-19-15,3 11-6 16,-1 0-4-16,-5 11 9 16,0 22-16-16,-5 11 7 15,-4 9-3-15,-6 3 7 16,-7 4-8-16,-11-2 4 16,-7-3-6-16,0 0 4 15,-9-4 3-15,-18-5-7 16,-8-2 4-16,-2-10 0 0,2-6-5 15,6-13-1 1,5-15-24-16,6 0-145 0,9-33-210 16</inkml:trace>
  <inkml:trace contextRef="#ctx0" brushRef="#br0" timeOffset="101950.52">1799 9403 856 0,'0'0'44'0,"0"0"-37"16,0 0-7-16,0 0 0 0,0 0 0 16,-74 109 2-16,74-62 0 15,0-1 3-15,0-6-4 16,16-4 2-16,13-10-3 15,4-12 7-15,5-10-5 16,0-4 2-16,-3-6 2 16,-6-22 4-16,-11-8-6 15,-12-6 1-15,-6-8-1 16,-3-2 3-16,-33-1-4 16,-9 5-2-16,-6 14 1 15,-2 16 1-15,8 16-1 16,9 2-2-16,12 22-1 15,19 13-6-15,5 1 2 16,12-9-22-16,25-9-229 16</inkml:trace>
  <inkml:trace contextRef="#ctx0" brushRef="#br0" timeOffset="102436.05">1916 9220 871 0,'0'0'39'0,"0"0"-34"16,0 0-5-16,0 0-4 15,0 0 4-15,0 0-1 16,21 68 2-16,-8-38 4 0,7 2-2 16,3 3 5-1,-1-6-3-15,2-6-4 16,-4-7 4-16,1-6-1 0,-8-8 3 15,1-2-4-15,-8 0 3 16,0-25 8-16,-3-11 0 16,-3-10-11-16,0-8 1 15,0-1-1-15,0 6-3 16,0 12 5-16,-5 18-4 16,5 15 10-16,0 4-10 15,0 0-1-15,18 22 0 16,6 10 1-16,7 4 8 15,1-2-6-15,-1-5-1 16,-2-8-2-16,-4-11 0 0,-9-4 6 16,-8-4 2-16,-6-2 5 15,-2 0 20-15,0-25 24 16,0-6-45-16,-16-11-8 16,-11-4 0-16,-1 0-4 15,-1 5-5-15,5 11-16 16,10 12 9-16,7 12-35 15,7 6-109-15,0 0-253 16</inkml:trace>
  <inkml:trace contextRef="#ctx0" brushRef="#br0" timeOffset="102791.64">2309 9012 829 0,'0'0'79'16,"0"0"-77"-16,0 0 3 15,0 0 1-15,-15 132 4 16,32-92-4-16,3-4-6 16,-2-5 0-16,-7-4 1 15,-2-6 1-15,-3-10-1 16,-3-7 0-16,-1-4-1 16,-2 0 9-16,0-27 9 15,0-20-17-15,0-13-1 16,0-16 0-16,0-9-2 15,-5 3 0-15,5 13-1 16,0 22 3-16,0 25 0 0,5 22-1 16,13 0-2-16,9 38-4 15,2 14 6-15,-2 10 1 16,0 3 1-16,-6-7-1 16,0-6 0-16,-9-12 0 15,0-12-2-15,-8-16-31 16,-4-12-590-16</inkml:trace>
  <inkml:trace contextRef="#ctx0" brushRef="#br0" timeOffset="103012.4">2429 8454 827 0,'0'0'57'15,"0"0"-41"-15,0 0-15 16,0 0-1-16,44 116 26 15,-3-55-6-15,1-4-11 16,-4-1-4-16,-5-3-3 16,-8-7 1-16,-7-7 0 15,-7-6-3-15,-9-7 0 16,-2-10-10-16,0-11-20 16,-13-5-569-16</inkml:trace>
  <inkml:trace contextRef="#ctx0" brushRef="#br0" timeOffset="103404.47">2452 8743 808 0,'0'0'75'0,"0"0"-69"15,0 0-5-15,0 0-1 16,0 0 4-16,137-65-4 16,-94 45-1-16,-12 0-8 15,-11 0-2-15,-8 6 3 16,-10 6 8-16,-2 6 4 15,0 2 18-15,0 0-4 16,-2 23-7-16,-10 13-1 16,1 7-3-16,5-1-2 15,6-1 1-15,0-9-2 16,0-2-2-16,8-6 2 0,13-7-3 16,0-6-1-1,8-11 3-15,5 0-1 0,2-17 4 16,0-14-4-16,-10-11-1 15,-8-8 0-15,-17-7-1 16,-1-1-2-16,-16 4 2 16,-27 14 0-16,-5 22-3 15,-2 18 2-15,3 23-5 16,7 24 5-16,13 7-6 16,14 3 6-16,13-9-1 15,0-10-30-15,11-16-480 16</inkml:trace>
  <inkml:trace contextRef="#ctx0" brushRef="#br0" timeOffset="103898.61">2946 8451 884 0,'0'0'32'16,"0"0"-28"-16,0 0-3 15,0 0 2-15,0 0-3 16,0 0 0-16,20 37-2 16,-2-7 4-16,2 8-2 15,0 0 4-15,-2-4-3 0,-3-5 0 16,-3-11-1 0,-4-8 0-16,-1-7 1 0,-5-3-1 15,-2 0 7-15,2-25 9 16,4-18-14-16,-6-17 2 15,2-7-4-15,-2-8 0 16,4 8 0-16,2 19 1 16,3 20-1-16,5 19 2 15,3 9-2-15,4 8 0 16,3 24 0-16,3 8 4 16,-3 4 3-16,-4-8-6 15,-4-8-1-15,-5-10 6 16,-2-10-6-16,-7-6 11 15,0-2-6-15,0-2 17 16,-2-27 42-16,0-10-33 0,0-10-27 16,0-4-3-16,-17-6-1 15,-1 5-2-15,3 10-9 16,5 15-7-16,8 18 1 16,2 11-47-16,0 0-212 15,18 16 27-15</inkml:trace>
  <inkml:trace contextRef="#ctx0" brushRef="#br0" timeOffset="104224.58">3541 8176 798 0,'0'0'112'16,"0"0"-70"-16,0 0-14 16,0 0-21-16,0 0 21 0,11 117-8 15,9-70-9-15,3-5-2 16,-4-6-7-16,-5-8 16 15,-3-8-14-15,-7-8 1 16,-4-8 0-16,0-4 0 16,0 0 6-16,0-12 4 15,-9-20-9-15,-6-16-6 16,1-13-4-16,4-8 2 16,4-5 2-16,6 13-1 15,0 17 0-15,8 20 0 16,16 18-1-16,5 6 2 15,9 23-8-15,8 21 6 16,2 13 0-16,-11 10-5 16,-8-6 7-16,-13-1-50 0,-11-7-382 15</inkml:trace>
  <inkml:trace contextRef="#ctx0" brushRef="#br0" timeOffset="104348.26">4038 8363 694 0,'0'0'423'0,"0"0"-403"16,0 0-14-16,0 0-6 16,0 0-14-16,0 0-328 15</inkml:trace>
  <inkml:trace contextRef="#ctx0" brushRef="#br0" timeOffset="105939.95">8216 6517 315 0,'0'0'57'0,"0"0"-21"15,0 0 35-15,0 0 36 16,0 0-3-16,0 0 12 15,-9-12-51-15,7 5-19 16,-1 3-10-16,0 1 51 0,1 3-12 16,0 0-17-16,2 0-26 15,0 0-11-15,0 0-8 16,0 0-13-16,0 0 2 16,0 0-3-16,4 0 2 15,15 0 3-15,8 0 7 16,2-6 0-16,2-2 3 15,4 2-7-15,1 0-2 16,-1 2 4-16,1 0 3 16,0 4-8-16,2-3 0 15,-6 3-3-15,3 0 2 16,-2 0-2-16,-6-1 3 0,-3-4-3 16,-6 4 1-1,-7-2 1-15,-4 1 1 0,-5 2-1 16,-2 0 5-16,0 0-4 15,0 0 9-15,0 0-11 16,-6 0 0-16,-13 6-1 16,-3 7 0-16,-4-6 0 15,-2 0 0-15,-4-3-1 16,-5-2 1-16,0-2 0 16,-3 0 0-16,-3 0 0 15,3 0-1-15,5 0 0 16,6 0 0-16,2 0 1 15,9 0-1-15,2 0 0 16,10 0-1-16,2 0 6 16,4 0-9-16,0 0 4 0,0 0 0 15,0 0 4-15,0 0-4 16,8-2-3-16,19 2 3 16,11-2 0-16,9-3 3 15,6 1-3-15,3-1 0 16,-3-1 1-16,-9 2 1 15,-6-1-1-15,-15 4-1 16,-12 1 0-16,-6 0-6 16,-3 0 5-16,-2 0 1 15,0 0 0-15,0 0 0 16,-13 0 0-16,-18 12 1 16,-8-3 0-16,-3 2-1 0,5-4-1 15,-2-1 1-15,6-1-1 16,4-5-36-16,7 0-119 15,4 0-86-15,5-3-201 16</inkml:trace>
  <inkml:trace contextRef="#ctx0" brushRef="#br0" timeOffset="117150.96">17437 16477 417 0,'0'0'122'16,"0"0"-76"-16,0 0 17 15,0 0 37-15,0 0-11 16,-113 50-18-16,111-48-6 16,-1-2-11-16,1 0 0 15,2 0-26-15,0 0-2 16,0 0-11-16,0 0-4 0,0 0-6 15,0-17-3-15,27-22 5 16,8-19 8-16,10-14-2 16,9-4-5-16,4-5-3 15,13-7 0-15,12-2 2 16,10-5-7-16,7 3 9 16,-2 8-5-16,-15 9-1 15,-21 14-1-15,-22 12 4 16,-11 13-1-16,-9 4-5 15,-4 6 1-15,0 4-1 16,-3 4-1-16,-5 6 1 16,-1 6 0-16,-4 2-1 15,-3 4 1-15,2 0-16 16,2 0-22-16,5 0-11 0,2 0-35 16,7 0-58-16,0 0-93 15,-5 0-63-15</inkml:trace>
  <inkml:trace contextRef="#ctx0" brushRef="#br0" timeOffset="117678.2">17694 15512 826 0,'0'0'45'0,"0"0"-45"15,0 0 0-15,0 0 25 16,0 0 31-16,140-4-21 15,-80 8-9-15,0-4-1 16,5 0-3-16,1 0 8 16,6-29-2-16,-1-14-12 15,0-10-2-15,-4 0 1 0,-9 3-4 16,-15 12 12-16,-21 14 2 16,-11 11-13-16,-8 9 1 15,-3 4 1-15,0 0 0 16,0 0-7-16,0 0-7 15,0 0 4-15,0 0 0 16,0 13-1-16,-7 3 0 16,-3 12 0-16,-5 3 4 15,-7 22-6-15,-7 19 2 16,-5 14 0-16,-1 11 4 16,6-3-1-16,8-14-11 15,13-13 5-15,8-26-10 0,0-22-133 16,8-19-51-16,9-37-401 15</inkml:trace>
  <inkml:trace contextRef="#ctx0" brushRef="#br0" timeOffset="132071.9">9822 12398 866 0,'0'0'24'0,"0"0"-23"16,0 0-1-16,0 0 14 16,0 0-9-16,0 0 6 15,0 0 3-15,25 0 18 16,-13 0 13-16,7 0-5 15,11 0 2-15,9-9-10 16,14-16-2-16,10-5-16 16,5-7 0-16,7 2 0 15,-9 3-5-15,-8 5 0 16,-9 8-5-16,-16 4-4 16,-10 5 0-16,-10 7 5 15,-8-1-5-15,-5 4 1 16,0 0 0-16,0 0-1 0,0-5-31 15,-3 2-78-15,-15-8-65 16,-2 4-119-16</inkml:trace>
  <inkml:trace contextRef="#ctx0" brushRef="#br0" timeOffset="132508.76">10127 12006 666 0,'0'0'130'0,"0"0"-88"16,0 0-40-1,0 0 13-15,0 0 45 0,0 0-26 16,85-19-23-16,-54 19 8 16,0 0 32-16,3 0-19 15,1 0-8-15,-4 0-12 16,-2 0 9-16,-4 0-12 15,-8 2-7-15,-5 2 2 16,-3-2-4-16,-1 2 1 16,-1 0 0-16,3 5 0 15,-4 2-1-15,-2 5 0 16,1 13 1-16,-1 6 4 16,-4 9-3-16,0 6 2 15,-7 5 0-15,-19-1-1 0,-10 2-1 16,-6-2 7-16,-3-2-8 15,3-5 3-15,7-11-1 16,8-9-1-16,6-8 4 16,13-9-12-16,3-3 5 15,5-7-13-15,0 0-66 16,15 0-59-16,17-13-70 16,1-11-303-16</inkml:trace>
  <inkml:trace contextRef="#ctx0" brushRef="#br0" timeOffset="134715.04">10896 11767 714 0,'0'0'112'16,"0"0"-91"-16,0 0 96 16,0 0-26-16,0 0-51 0,0 0-33 15,-7-14 9 1,7 14-1-16,0 0-8 0,0 1-2 15,0 17 2-15,0 4 56 16,4 5-38-16,10 7-1 16,4 4 3-16,-3 6 3 15,5 4-12-15,-1 2 4 16,-2 2-4-16,1 1-5 16,-1-7-5-16,2-6 0 15,-4-10-7-15,-4-8-1 16,0-6 8-16,-4-8-6 15,-3-2-2-15,-1-2 5 16,-3-4-5-16,0 0 3 16,0 0 6-16,0-2 5 15,0-25 5-15,-12-16-17 0,-5-7-2 16,-5-4 1-16,-3 4 0 16,2 7 0-16,0 8 0 15,0 2-1-15,3 7 0 16,2-1 0-16,4 6 0 15,2-2 2-15,0 2-1 16,3 1-1-16,3 4 3 16,-1 4-2-16,5 4 6 15,0 5-4-15,2 3 7 16,0 0-2-16,0 0-4 16,0 0-4-16,0 0 0 15,0 11-7-15,0 14 7 0,2 12 2 16,13 1 0-16,3 2 0 15,2-2 0-15,0 3 4 16,3-1 5-16,-2 4-11 16,2-3 8-16,-1 0 0 15,-1-3-5-15,-6-8-1 16,-2-6 1-16,-4-6-3 16,0-4 0-16,-5-6 1 15,-1-1 0-15,-1-6-1 16,-2-1 1-16,0 0 2 15,0 0 3-15,0 0 4 16,-7-22 1-16,-13-14-11 16,-4-16-1-16,-1-6 0 15,1-2-3-15,0 3 3 16,4 9 2-16,4 9-1 16,3 2 0-16,3 5-1 15,1 3 1-15,5-1-1 0,-1 5 0 16,4 5 1-16,-2 3-1 15,3 12-1-15,-2 5 2 16,2 0-2-16,0 4-4 16,0 34-5-16,0 17 9 15,9 14 1-15,6 1 2 16,5-4-5-16,1-3 8 16,0-8-6-16,-2-3 3 0,-1-13-1 15,-3-7 2-15,-1-3-1 16,-6-6-1-16,1-7 1 15,-2 0-5-15,-5-10 8 16,0-3-3-16,1-3-1 16,-1 0 0-16,-2 0 2 15,0-5 9-15,0-25-8 16,-12-16-3-16,-5-18-10 16,-3-8 6-16,-1-2-4 15,2 8 3-15,3 11 4 16,3 15 1-16,3 10 0 15,6 8 0-15,2 8-1 16,0 5 0-16,2 4 0 16,0 5 1-16,0 0 0 15,-2 0-2-15,2 0 0 0,0 14-9 16,0 26 0-16,13 16 11 16,9 9 4-16,3 1-4 15,2-5 1-15,-1-6 0 16,-1-9-1-16,-5-12 1 15,-2-8 0-15,-5-10-1 16,-6-4 0-16,-2-6 0 16,-3-4 0-16,-2-2 1 15,0 0-1-15,0 0 6 16,0 0 0-16,-10-4 2 16,-11-21-8-16,-7-14-2 15,2-11-5-15,-1-6-2 0,2 4 0 16,4 5 7-1,2 12 2-15,6 2 0 0,4 7 0 16,2 4-2-16,3 3 1 16,2 2 1-16,2 5 1 15,0 1-1-15,0 8-1 16,0-1 1-16,0 4-1 16,0 0 1-16,0 0-1 15,0 4-6-15,0 22-2 16,17 14 9-16,4 8 3 15,3 5 1-15,-1 1-1 16,1-4 1-16,0-4-4 16,-4-6 2-16,0-6-3 0,-2-10 2 15,-4-6 2-15,-1-4-2 16,-6-6-1 0,-3-1 1-16,-2-5 1 0,-2-1-2 15,0-1 0-15,0 0 6 16,0 0 3-16,-2-1-3 15,-13-22-2-15,-8-13-4 16,-4-12-3-16,3-8-3 16,0 4 1-16,1 6 3 15,5 11 2-15,3 10 0 16,3 0 2-16,4 2-2 16,-1-4-1-16,3 2-1 15,-2-6 1-15,4 5 0 0,2 6 1 16,2 7 0-16,0 12 0 15,0 1 0-15,0 0-7 16,0 0 1-16,0 1-6 16,0 20 12-16,2 7 0 15,12 9 1-15,1 2-1 16,1 5 1-16,3 1-1 16,0 2 1-16,1-2-1 15,-3-3 0-15,-1-4 1 16,-3-6 1-16,-2-4 1 15,-1-7-3-15,-4-8 2 16,-2-5-2-16,-1-4 1 0,-3-4-1 16,0 0 2-1,0 0 7-15,0-4 3 0,-7-19-10 16,-13-17-1-16,-7-10-2 16,1-6 1-16,-3-2-3 15,4 4-3-15,3 10 6 16,7 6-2-16,3 7 0 15,3 6 2-15,7 0-7 16,2 10 4-16,0 3 1 16,0 6-5-16,0 4 7 15,0 2-2-15,0 0-5 16,0 0 7-16,0 8-9 0,4 24 4 16,9 12 5-1,3 3 0-15,3 3 0 0,-4-6 0 16,1-3 1-16,-3-2-2 15,-5-7 1-15,0 0-36 16,-6-8-69-16,-2-8-102 16,0-12-208-16</inkml:trace>
  <inkml:trace contextRef="#ctx0" brushRef="#br0" timeOffset="178016.15">7177 3954 379 0,'0'0'477'0,"0"0"-456"15,0 0-21-15,0 0 4 0,0 0-3 16,0 0 30-16,0 0 10 15,0 0 1-15,114-4 18 16,-72-42 9-16,3-12-26 16,-7-21-14-16,-9-6-2 15,-12-12-10-15,-10-9-5 16,-7 0-5-16,0 6-3 16,-24 15-1-16,-1 23-1 15,0 24 8-15,10 20 5 16,3 12-6-16,8 6-9 15,2 0 0-15,-3 5 0 16,-5 24-10-16,-4 17 10 0,1 10 0 16,3 10-1-1,8 5 1-15,2 6-2 0,0 5 1 16,8 6 1-16,7-6 0 16,5-10 0-16,-5-17 1 15,-1-16-1-15,-7-17 0 16,-5-10 0-16,-2-11 0 15,0-1 6-15,0-11 0 16,0-25-4-16,0-18-2 16,0-14-6-16,0-7 2 15,6 9 4-15,10 11-4 16,4 18 1-16,0 18 3 16,1 10-7-16,0 9 4 15,-1 0 1-15,3 20-6 0,-6 19 8 16,-3 14-4-16,-3 11 8 15,-5 0-9-15,6-3 9 16,-1-13-8-16,6-11 8 16,4-8-6-16,1-14 2 15,1-6-2-15,1-9-1 16,-2-5-67-16,1-26-40 16,-7-16-118-16,-10-7-161 15</inkml:trace>
  <inkml:trace contextRef="#ctx0" brushRef="#br0" timeOffset="178768.78">7968 3517 561 0,'0'0'206'16,"0"0"-165"-16,0 0-16 16,0 0 58-16,0 0-17 15,0 0-53-15,2 0 12 16,-2-2 62-16,-2-17-26 15,-16-2-58-15,-7-3-2 16,-1 5-1-16,4 10 3 16,1 9 3-16,2 0-4 15,1 22-1-15,5 17-2 16,3 4 1-16,10-1-1 16,0-6 1-16,5-7 0 15,11-10 0-15,2-5 1 16,-1-10-1-16,-5-4 0 0,5 0 1 15,-4-14 0-15,-1-16 5 16,-3-8-6-16,-3-5 3 16,-4 4 0-16,3 5-2 15,-2 9 0-15,-1 16-1 16,2 7 0-16,5 2-4 16,5 17 1-16,3 20 2 15,1 7 1-15,-1 3 0 16,-1-8 1-16,0-7-1 15,-3-9 0-15,-2-10 0 16,0-9 0-16,1-4 0 0,1-5 1 16,3-28 8-16,1-11-6 15,-1-10-3-15,-5-8 7 16,-5-6-6-16,-2-2 0 16,-4 9-1-16,0 13 1 15,0 19 4-15,-10 12 0 16,3 11 5-16,3 6-1 15,-4 0-8-15,-6 0-1 16,-4 17-1-16,0 2 0 16,0 3 1-16,7 0-1 15,7 0-3-15,4-1 1 16,0-3 2-16,20-3 0 0,14-4 1 16,7-5 0-1,4-4-1-15,-2-2 2 0,-10 3-1 16,-13 5 0-16,-9 8 0 15,-9 13 0-15,-2 9-1 16,-8 8 1-16,-19 4 3 16,-9-4-3-16,5-8 0 15,5-10 0-15,9-13-31 16,6-12-24-16,7-3-69 16,4-29-117-16,0-24-543 15</inkml:trace>
  <inkml:trace contextRef="#ctx0" brushRef="#br0" timeOffset="179163.72">8149 3014 884 0,'0'0'23'0,"0"0"1"0,0 0 57 16,0 0 29-16,0 0-80 15,0 0-30-15,13 0 5 16,20 48-4-16,3 13 23 15,-3 14 8-15,-4 3-15 16,-4-6-9-16,-9-7-2 16,-5-15-5-16,-5-12 1 15,-4-14 0-15,0-11 1 16,-2-9-3-16,2-4 0 16,-2 0 3-16,0-7 13 0,0-21 0 15,0-16-16-15,0-10-3 16,8-3 3-1,3 6 4-15,3 13-3 16,1 17-2-16,5 17-2 0,4 4 1 16,5 28-4-16,-2 19-3 15,-5 11 4-15,-6 0 5 16,-6-6 0-16,0-8-1 16,-4-6 1-16,2-13-81 15,0-10-39-15,7-15-158 16,4-11-405-16</inkml:trace>
  <inkml:trace contextRef="#ctx0" brushRef="#br0" timeOffset="180003.66">9254 2851 789 0,'0'0'28'15,"0"0"57"-15,0 0 22 16,0 0-1-16,0 0-48 16,0 0-48-16,-64-57-5 15,60 57-3-15,4 0-2 16,0 0 6-16,0 13-2 15,0 25 2-15,0 20 10 16,17 22 8-16,5 14 13 16,5 9-15-16,-1-3-9 15,-1-2-2-15,-7-9-9 16,-3-17 0-16,-3-16-2 16,-4-17 1-16,-3-16 0 0,-5-11-1 15,0-8 5 1,0-4-5-16,0 0 6 0,0-28 18 15,0-22-24 1,0-22-33-16,-11-16 26 0,1-15-3 16,2-1 4-16,-1 8 6 15,7 18-2-15,2 27 2 16,0 21 0-16,0 14 1 16,15 8 0-16,10 8-1 15,4 0-1-15,0 8 0 16,-3 24-2-16,-8 12-10 15,-11 9 11-15,-7 5 1 16,0-2 0-16,-20-5 1 16,-7-8 0-16,-2-6 0 15,6-11-2-15,8-10-45 0,7-12-85 16,8-4-106-16,0-31-129 16</inkml:trace>
  <inkml:trace contextRef="#ctx0" brushRef="#br0" timeOffset="180287.9">9519 2982 871 0,'0'0'51'0,"0"0"-26"15,0 0-8-15,0 0 26 16,0 0-30-16,140 30-9 0,-108 8 20 16,-3 8 4-1,-8 4-2-15,-7 2 2 0,-12-8-27 16,-2-10 5-16,0-9 1 15,-6-10-2-15,-8-8-4 16,-1-7 6-16,-3 0 1 16,2-22 0-16,3-16-1 15,6-18-1-15,7-13-6 16,0-5-12-16,18-1-19 16,13 18-42-16,1 16-15 15,1 21 7-15,-2 20-83 16,-6 0-53-16</inkml:trace>
  <inkml:trace contextRef="#ctx0" brushRef="#br0" timeOffset="180843.16">9960 3110 724 0,'0'0'6'15,"0"0"25"-15,0 0-7 16,0 0 16-16,0 0-34 15,0 0 24-15,40 42 78 16,-11-86-30-16,5-10-41 16,-8-2-9-16,-6-1-11 15,-8 4-10-15,-12 6 1 0,0 15 10 16,0 14 13 0,-2 15-12-16,-10 3-7 15,-3 14-12-15,-6 25-9 16,4 8 7-16,3-2-2 15,12-1 6-15,2-5-4 16,0-7 2-16,9-7-2 0,15-4 1 16,3-11 0-16,6-6 0 15,1-4 1-15,1 0 5 16,-4-25-1-16,-8-6 8 16,-9-15-11-16,-10-11 5 15,-4-7-4-15,0-2 0 16,0 6 1-16,-7 16-1 15,-2 18 18-15,3 16 5 16,4 6 0-16,2 4-25 0,0 0 0 16,0 20-7-16,0 16 6 15,6 8-3-15,12 13 4 16,2 5 1-16,7 3 1 16,2 2-2-16,0-5 2 15,0-4-5-15,-7-6 6 16,-7-10-5-16,-8-8 2 15,-7-10-12-15,0-8-79 16,0-10-7-16,-2-6-79 16,-11-4-14-16,-8-30-331 15</inkml:trace>
  <inkml:trace contextRef="#ctx0" brushRef="#br0" timeOffset="181104.46">10337 3036 655 0,'0'0'154'16,"0"0"-139"-16,0 0 15 15,0 0 28-15,0 0-39 16,108-103-11-16,-74 83-5 16,-7 2-2-16,-7 5 2 15,-7 7-2-15,-7 1 0 16,-2 5 38-16,-4 0-10 16,0 0-24-16,4 0 0 15,0 5-5-15,5 10 3 16,5 6 3-16,1 6-2 15,3 4 2-15,-1 2 2 16,2 2-6-16,-4-2 2 16,1-4-3-16,-5-2-2 15,-5-6-112-15,-6-11-199 0</inkml:trace>
  <inkml:trace contextRef="#ctx0" brushRef="#br0" timeOffset="181268.29">10522 2771 1067 0,'0'0'8'0,"0"0"-8"16,0 0-11-16,0 0-7 16,0 0-178-16,0 0-403 15</inkml:trace>
  <inkml:trace contextRef="#ctx0" brushRef="#br0" timeOffset="181505.14">10738 2898 1128 0,'0'0'66'0,"0"0"-61"16,0 0 11-16,135-9 55 15,-68 9-45-15,3 0-19 16,-4 0-6-16,-7 0-1 15,-11 0 1-15,-1 10 1 0,-11 0 2 16,-7-3-1 0,-9-2-4-16,-7 0 1 0,-4-4 0 15,-5-1-65-15,-4 0-70 16,0-14-58-16,0-16-326 16</inkml:trace>
  <inkml:trace contextRef="#ctx0" brushRef="#br0" timeOffset="181670.67">11295 2677 752 0,'0'0'107'16,"0"0"-28"-16,0 0-11 16,0 0-36-16,0 0-19 15,-87 102 6-15,72-46 7 16,1 7-19-16,1 2-1 16,-1 5-1-16,1-3-4 15,1-7-2-15,3-11-12 0,1-18-205 16,1-17-319-16</inkml:trace>
  <inkml:trace contextRef="#ctx0" brushRef="#br0" timeOffset="181878.49">11461 2817 1117 0,'0'0'14'15,"0"0"-14"-15,0 0 0 16,0 0 0-16,0 0 0 16,143-23 1-16,-89 2 5 15,-5-8-6-15,-6-7-11 0,-12 3-99 16,-12 3-56-16,-17 9-151 16</inkml:trace>
  <inkml:trace contextRef="#ctx0" brushRef="#br0" timeOffset="182034.25">11602 2999 936 0,'0'0'31'15,"0"0"-13"-15,0 0 97 16,0 0-55-16,163-26-48 16,-112-2-11-16,-5-4-2 0,-5-5-21 15,-15-10-191-15,-10-5-301 16</inkml:trace>
  <inkml:trace contextRef="#ctx0" brushRef="#br0" timeOffset="183976.39">12228 2203 658 0,'0'0'107'15,"0"0"17"-15,0 0 1 0,0 0-22 16,0 0-59-16,0 0-32 16,-11-12-10-16,11 12-2 15,0 11 0-15,0 4 0 16,0 7 7-16,5 1-6 16,7 4 1-16,5 8 8 15,0 1 1-15,3 6-2 16,1 2 3-16,1 2 0 0,-2 3-3 15,2-3 1 1,-1-5-7-16,-4-6 2 16,-1-9 0-16,-5-7-5 15,-5-6 3-15,-2-7 1 0,1-4-4 16,-2-2 2-16,-3 0-2 16,2 0 6-16,-2 0 12 15,0-8-2-15,0-22 3 16,0-15-15-16,0-14-1 15,0-4-3-15,-2 5 1 16,-6 12-5-16,-2 16 8 16,1 10-3-16,-1 10 3 15,2 2 0-15,1 2 4 16,-1 0-7-16,-2 2 0 16,-1-5 0-16,0 1-1 0,-5-4 1 15,6 1 1-15,0-2-2 16,1 6 1-16,5 1-1 15,2 3 2 1,2 2-4-16,-2 1 2 0,2 0 0 16,0 0 0-16,0 0 0 15,0 0-1-15,0 0-2 16,0 0 1-16,0 0 1 16,0 0 1-16,0 0-1 15,0 10 0-15,4 10 0 16,5 5 0-16,2 8 1 15,0 9 0-15,2 6 0 0,3 9 1 16,3-1-1-16,-2 0 1 16,-1-6 0-16,1-6 1 15,-2-10-2-15,-1-8 0 16,-2-10 1-16,-3-5 0 16,-7-6-1-16,0-3 0 15,-2-2 1-15,0 0 4 16,0 0 1-16,0-5 5 15,0-16 8-15,0-10-16 16,-11-12-3-16,-9-6 1 16,-5 1 0-16,2 1-1 15,2 4 0-15,5 7 0 16,3 4-1-16,1 2 1 16,6 4 0-16,-3-4 0 15,2-1 0-15,0 0 0 16,-2-1 1-16,3-2-1 0,-1 5 3 15,0 9-3-15,1 8 0 16,3 8 1-16,3 4 0 16,0 0-1-16,0 0 0 15,-2 0-4-15,0 6 2 16,0 16 1-16,0 4 1 16,2 5-1-16,0 5 2 15,0 2-2 1,0 2 1-16,8 4 0 0,8 3 1 15,3 3-1-15,4 0-1 0,2 0 1 16,4-5 1-16,-2-1 0 16,0-5-1-1,-6-7 0-15,0-5 1 0,-3-6-1 16,-3-3 0-16,-4-6 0 16,-1-2 0-16,-6-4 0 15,-2-2 0-15,-2-4 0 16,0 0 0-16,0 0 1 15,0 0 5-15,-4-19 5 16,-15-8-11-16,0-9 1 16,-6-8-1-16,-2-6-1 15,1-2 1-15,3-1 2 16,2 7-2-16,0 2 0 16,7 7-4-16,-1-1 4 15,4 3 0-15,0 3 0 16,2 1 3-16,0 8-3 0,2 4-2 15,3 7 1-15,-1 5 1 16,3 7 3-16,2 0-3 16,0 0-8-16,0 0 7 15,0 2-5-15,0 13 4 16,0 8 1-16,0 3 1 16,2 6 0-16,12 4 0 15,3 10 0-15,4 6-1 16,1 7 1-16,-2-2 0 15,-2-2 0-15,1-7 0 16,-3-8 1-16,0-10-1 0,-5-10 0 16,-2-8 1-16,-5-6 0 15,-2-2-1-15,1-4 0 16,-3 0 1-16,0 0 0 16,0 0 3-16,0-12 7 15,-7-16-10-15,-7-11-1 16,-1-10 0-16,2-5 0 15,-5 0-2-15,3 4 2 16,1 5-1-16,1 11 5 16,4 6-5-16,0 4 1 15,4 6 0-15,1 1 2 16,-2 2-2-16,1 3 0 16,3 4-1-16,-4 1 1 15,6 5 0-15,0 2-3 0,-1 0-1 16,-4 17-5-1,1 16 5-15,0 11 1 0,4 9 3 16,0 1-9-16,0 2-36 16,0-8-109-16,2-11-115 15,-2-17-575-15</inkml:trace>
  <inkml:trace contextRef="#ctx0" brushRef="#br0" timeOffset="186447.82">12086 3224 365 0,'0'0'201'0,"0"0"-146"16,0 0 63-16,0 0-17 15,0 0-47-15,0 0-21 16,-16 2 1-16,16-2 18 15,0 0 14-15,0 0 3 16,0 0-13-16,0 0-3 16,2 0-7-16,9 0-15 15,3-6-11-15,-6 0-8 16,1 2-1-16,3-4 1 16,1 0 2-16,1 0-3 0,1 2 4 15,-1-3-7 1,-1 4 1-16,-3-1-2 15,2 0 0-15,-3 0-2 0,-3 2 0 16,-1 2-1-16,0 0 0 16,-3 0-1-16,2 0-2 15,3 0 0-15,-3 0 0 16,8-3 1-16,-1 1 1 16,4 0 1-16,3-5 2 15,5-1-2-15,1 0 5 16,2-3-1-16,5-2 6 15,8-1-8-15,-1-3 4 16,4 2-2-16,1 1 6 0,-4-2-6 16,3-2 1-16,-1-3 1 15,1-1 4-15,2-2 0 16,-1 2 1-16,-1 3-4 16,1 0-4-16,-3 5-2 15,-9 4 2-15,-12 4-6 16,-8 6 1-16,-5 0 5 15,-4 2-5-15,-2 0-1 16,0 0 0-16,0 0 0 16,0 0 0-16,0 0 0 15,0 0-1-15,0 0-1 16,0 0 1-16,0 2 1 0,-9 4 1 16,3-2-2-1,-2 1 0-15,2-3 1 16,-1 3 1-16,1-1-2 15,-8 2 0-15,-1 0 1 0,-6 2 0 16,-6 5 3-16,-6 0-8 16,-5 3 5-16,-3 5-2 15,-5-2 1-15,-5 1 0 16,5 2 6-16,-6 0-6 16,6 1-2-16,2-1 1 15,5 0-1-15,3 0-2 16,5-3 4-16,4 2-1 0,3-2 0 15,2-4 1-15,2 1 0 16,-1-2 1 0,4-1-1-16,1 2 0 15,1-3-3-15,1 0 3 0,1-2 0 16,3-2-1-16,4-2 0 16,2-4-4-16,4-2-3 15,0 0 7-15,0 0-1 16,0 0 1-16,4 0 0 15,23-14-3-15,10-10 4 16,9-4 1-16,2 0-1 16,4 0 0-16,1 0 1 15,8 0 0-15,1 2-1 16,2-5 0-16,-1 1 3 16,-3-2-3-16,0-4-5 0,-2 0 5 15,0 2-1-15,1-3 1 16,0 8 0-16,-10 5 0 15,-9 6 0-15,-20 8 0 16,-9 6 4-16,-9 4-4 16,0 0-4-1,-2 0 4-15,0 0 0 0,0 0-8 16,-6 16 2-16,-28 10 6 16,-5 0 1-16,-3 0-1 15,5-4 1-15,2-2 0 16,-3-2-1-16,-4 5 2 15,-7 0-2-15,-9 4 0 0,-11 0 5 16,-7 5-5 0,-2-2 0-16,1 3-1 0,9-1 0 15,10-3 0-15,7 0 0 16,8-3 0-16,8-4-1 16,6-2 2-16,6-4-1 15,6-4 0-15,5-4-2 16,6-4-4-16,4-2 3 15,2-2-1-15,0 0 1 16,0 0 4-16,6-7-2 16,21-14 2-16,11-3 1 15,7-6-1-15,1-2 1 16,6 1-1-16,1 0 1 16,8-2 0-16,1 3 0 15,2 1 1-15,-3-2-2 16,-6 3-1-16,-6-2-1 15,-4 4 1-15,-9 4 1 0,-7 5 1 16,-10 6 4-16,-5 5-3 16,-12 4 4-16,0 2-1 15,-2 0-5-15,0 0 0 16,0 0 1-16,0 0-1 16,0 0 0-16,0 0 0 15,0 0-2-15,-13 0 2 16,-3 4 2-16,1 2-2 15,8-3 0-15,2-3 2 16,5 0 1-16,0 0-3 0,0 0 0 16,0 0 1-16,0 0-1 15,0 0-1-15,0 0 1 16,0 0-2-16,0 0 1 16,0 0-3-16,0 0-19 15,0 0-12-15,0 0-19 16,0 7-22-16,0 5-2 15,-13 7-63-15,-11-4-74 16,-10-3-223-16</inkml:trace>
  <inkml:trace contextRef="#ctx0" brushRef="#br0" timeOffset="195122.67">8374 5578 306 0,'0'0'36'0,"0"0"-29"15,0 0-3-15,0 0 84 16,0 0-7-16,0 0 17 16,0 0 58-16,-6 13-29 15,6-22-26-15,0-9-16 16,0-4-26-16,0-6-19 15,0-8-15-15,0-10-13 0,0-13 6 16,0-12-2 0,-3-11 8-16,-5-4 6 0,-4-3-14 15,-7 9 2-15,-2 6 10 16,-6 1 4-16,-4-3-12 16,0 0-7-16,-2-2 5 15,7 10 2-15,8 18-12 16,7 19-7-16,7 20 7 15,2 9 6-15,0 2-12 16,2 0 6-16,-2 0-7 16,2 0-1-16,0 0 0 15,0 0-5-15,0 0 10 16,0 0-5-16,0 0 0 0,0 0-2 16,0 0-3-1,0 0 7-15,0 0-2 0,0 0 0 16,0 0 0-16,0 0-1 15,0 0 0-15,0 0 0 16,0 0 0-16,0 0 0 16,0 0 0-16,8 0 1 15,7 2 0-15,10 4-4 16,2-1 4-16,11-5 0 16,5 0 4-16,7 0-2 15,6-7-2-15,2-14-2 16,4-1 2-16,-6 0 5 15,-9 1-4-15,-9 4-1 16,-11 3-1-16,-10 4 1 0,-5 3 2 16,-5 5-2-1,-5 2 0-15,-2 0 0 0,0 0 0 16,0 0-1-16,0 0 1 16,0 0 0-16,0 0-1 15,0 0 1-15,0 0-2 16,0 0-1-16,0 0 1 15,0 2 0-15,0 9 2 16,-5 1 0-16,-2-4 1 16,3 2-3-16,2 0 6 15,-3-2-7-15,3 2 4 16,0-1-2-16,0 0 2 16,0 4-1-16,-1-2 0 15,1 3 0-15,0-1-1 16,-1 0 1-16,3-1 0 0,0 3 0 15,0 1 0 1,0 6 0-16,0 2 0 0,0 5 0 16,0 2 0-16,5 5 0 15,0 0 0-15,-1 3 2 16,0 0-1-16,-2 1-1 16,1-1 1-16,-3-2-1 15,0 3 1-15,2-2 0 16,5 4 2-16,-3 2-3 15,5 1 0-15,-2 4 0 0,-5 5 3 16,-2-2-1 0,0-4-1-16,0-1 2 0,0-6 0 15,4-2-2 1,1-8 2-16,2-4-2 0,1 0 0 16,-1-5 3-16,-1-6-4 15,0-1 1-15,-4-6 2 16,-2-3-1-16,0-3-1 15,0-3 0-15,0 0 1 16,0 0 7-16,0 0 3 16,0-11-7-16,0-9-5 15,-8 1-41-15,0-4-39 16,-1-2-168-16,1-2-293 16</inkml:trace>
  <inkml:trace contextRef="#ctx0" brushRef="#br0" timeOffset="196335.75">8180 6548 842 0,'0'0'42'15,"0"0"-42"-15,0 0 0 16,0 0 15-16,0 0-1 0,0 0-11 15,0 0 5 1,0 0 35-16,0 0 14 0,0 0-6 16,0 0-6-16,0 0-7 15,0 0-14-15,0 0 0 16,0 0-6-16,0 0-8 16,0 0 3-16,0-1-7 15,0-4 3-15,-2 2-9 16,0 3 3-16,0-4-2 15,-2 4 5-15,2 0-5 16,2-1 7-16,0 1-8 16,0 0 1-16,0 0-1 15,0 0 2-15,0 0-2 16,0 0 0-16,0 0 0 16,0 0-1-16,0 0 1 15,0 0-1-15,0 0 0 16,0 0 1-16,0 0-2 0,0 0-3 15,0 0-14 1,0-3-48-16,-2-5-39 0,-7-8-181 16</inkml:trace>
  <inkml:trace contextRef="#ctx0" brushRef="#br0" timeOffset="199718.92">8238 6422 684 0,'0'0'104'0,"0"0"-95"16,0 0 33-16,0 0-8 0,0 0-26 15,0 0-8-15,0 0 10 16,2 0 38-16,-2 0 31 15,0 0 1-15,0-5-15 16,0-15-33-16,0-5-18 16,0-5 12-16,0-6-8 15,0-6 12-15,0-2-13 16,0-6-3-16,0 2-9 16,-2 4-3-16,-3 4-1 15,3 8 11-15,-1 7-11 16,-1 3 12-16,2 2-8 15,0-2 1-15,0 0-6 0,-3-6 5 16,1-4-3-16,-3-6-1 16,-2-2-1-16,-1 0 2 15,3 8 2-15,-1 6-3 16,4 9 20-16,4 7-13 16,-2 6-4-16,2 3 0 15,0-2-3-15,0 3-1 16,0 0-2-16,0 0 2 15,0-1 1-15,0-2 3 16,0 0-2-16,0-4 1 16,0 1-3-16,0 5 1 15,0-2-1-15,0 3 0 16,0 0 0-16,0 0 0 16,0 0-1-16,0 0 0 15,0 0 1-15,0 0 0 0,0 0 0 16,0 0 0-16,0 0 0 15,0 0 0-15,0 0-6 16,0 0 6-16,0 0 0 16,6 0 0-16,8 0 0 15,6 6 1-15,2 1-1 16,5-2 1-16,6-3-1 16,5-2 0-16,7 0-3 15,4-6 3-15,0-10 3 16,-5-1-2-16,-3 2-1 0,-10-1 0 15,-6 4 0 1,-6 2 0-16,-3 2 0 16,-5 2 0-16,0 2 0 15,-2 0 1-15,-2 2-1 0,-3 1 2 16,-4 1-2-16,2 0 0 16,-2 0 1-16,0 0-2 15,0 0-2-15,0 0 3 16,0 0 2-16,0 0-2 15,0 0-4-15,0 0 4 16,0 0 5-16,0 0-5 16,0 0-5-16,0 0 5 15,0 0 1-15,0 0-1 16,0 0 1-16,0 0-1 0,0 0 1 16,0 0-2-1,0 0 3-15,0 0-4 0,0 0 2 16,0 3 0-16,0 9 0 15,0 4 3-15,0 4-3 16,0 3 1-16,0 4 1 16,0 4-1-16,5 2 5 15,-1 6 0-15,3 1 3 16,0-1-4-16,2 3 3 16,-1-5 2-16,2 3 3 15,-2-2-11-15,3 3 7 16,-1 0 1-16,-4 0 1 15,3 2 6-15,-5-6-12 0,4-3 7 16,-5-3-7 0,0-2 1-16,-3-3 1 0,2-1-2 15,-2-2 2-15,0 1-3 16,2-3-1-16,-2 1-1 16,0-3-1-16,5 2 3 15,-5-1-4-15,2 0 0 16,0-4 0-16,-2-1 0 15,4-2 2-15,-1-3-2 16,-1-4 0-16,-2-2 0 16,3-1 0-16,-3-3 1 15,0 0-1-15,0 0 0 16,0 0 0-16,0 0 1 16,0 0 0-16,0 0 1 15,0 0 3-15,0 0 1 0,0 0 0 16,0 0-4-16,0-5-2 15,-8-9-23-15,-7-1-49 16,-1 2-55-16,-3-3-148 16,-2-2-453-16</inkml:trace>
  <inkml:trace contextRef="#ctx0" brushRef="#br0" timeOffset="202218.53">6043 5735 509 0,'0'0'0'0,"0"0"-2"15,0 0-5-15,0 0 5 16,0 0-7-16,0 0-17 16,0 0-117-16,-18 38-110 15</inkml:trace>
  <inkml:trace contextRef="#ctx0" brushRef="#br0" timeOffset="-181441.36">1162 10917 390 0,'0'0'343'0,"0"0"-230"15,0 0-23-15,0 0 17 16,0 0-15-16,0 0-34 16,0 0-10-16,-12 0-14 15,12 0-19-15,0 9 5 0,0 14-11 16,0 12 1-1,0 20 11-15,0 13-4 16,9 7 9-16,16 16-6 16,3 4-10-16,6-1 3 0,4-9-10 15,-2-14-1-15,-7-18-1 16,-9-21 2-16,-9-14-3 16,-5-11 0-16,-4-7-5 15,-2 0 5-15,0-25-3 16,-22-22-24-16,-14-19-22 15,-8-10 14-15,-5-12 19 16,5-1 6-16,4 8 7 16,9 12 3-16,10 23 0 15,7 23 7-15,10 10 12 16,2 11 6-16,2 2-9 0,0 0-16 16,0 8-5-16,22 18 5 15,10 13 5-15,4 6 8 16,8 5-6-16,-6-3-6 15,-3-6 4-15,-8-8-5 16,-12-13 0-16,-3-9 2 16,-10-8-2-16,0-3 2 15,-2 0 0-15,0-26-1 16,0-24 7-16,0-21-8 16,-8-19-5-16,-13-2 2 15,3 10-1-15,3 17 4 16,6 29 3-16,4 22-2 0,5 14 9 15,0 14-10-15,23 33 0 16,19 18 9-16,5 12 7 16,5-1-3-16,-6-10-8 15,-1-10 0-15,-5-14-3 16,-9-9-1-16,-4-9-1 16,-10-8 0-16,-3-6-10 15,-8-4-22-15,-6-6-45 16,0 0-91-16,-8-4-46 15,-23-27-422-15</inkml:trace>
  <inkml:trace contextRef="#ctx0" brushRef="#br0" timeOffset="-181225.4">1627 11118 1001 0,'0'0'203'0,"0"0"-177"16,0 0 5-16,0 0 28 15,0 0-30-15,0 0-2 16,67 113-7-16,-30-66-16 16,-5-7-3-16,-6-2-1 15,-7-7 0-15,-13-6-36 16,-6-9-63-16,0-12-52 16,-15-4-46-16,-16-10-201 15</inkml:trace>
  <inkml:trace contextRef="#ctx0" brushRef="#br0" timeOffset="-181096.34">1563 10958 861 0,'0'0'119'0,"0"0"-84"15,0 0 57-15,0 0-31 16,0 0-60-16,0 0-1 16,24-19-13-16,12 19-142 15,-3 0-137-15</inkml:trace>
  <inkml:trace contextRef="#ctx0" brushRef="#br0" timeOffset="-180645.76">2039 11057 1022 0,'0'0'47'15,"0"0"-42"-15,0 0 28 16,0 0 21-16,0 0-33 15,0 0-17-15,-20-64 9 16,-9 42 21-16,-4 1 2 16,2 8-13-16,0 7-1 15,8 6 1-15,3 0-8 16,5 13-7-16,-1 21-4 16,5 9-3-16,4 3 1 15,7 1-4-15,0-8 2 16,11-5-3-16,16-6 0 0,0-12-7 15,0-8-1-15,2-8 3 16,-3 0 3-16,1-20 5 16,-3-17 0-16,-3-4-3 15,-11-7 1-15,-10-1-1 16,0 6 2-16,0 9-10 16,-8 13 11-16,-1 14 0 15,4 7-5-15,5 0 5 16,0 11-12-16,7 15 9 15,15 2 3-15,5-1-5 16,4-5 3-16,0-2-17 16,0-2-64-16,-8-2-103 15,-10-5-127-15</inkml:trace>
  <inkml:trace contextRef="#ctx0" brushRef="#br0" timeOffset="-180279.38">2157 10894 520 0,'0'0'534'0,"0"0"-512"16,0 0-20-16,0 0 15 15,0 0 23-15,0 0-7 16,36 125-29-16,-25-100-1 16,-2 2 4-16,-3-9 2 15,-6-2-8-15,3-6 7 16,-3-6-3-16,0-4 0 15,0 0 4-15,0-5-9 0,-7-25-2 16,-8-11-38-16,-1-12 32 16,7 2 5-16,7 6 6 15,2 11-3-15,0 13 7 16,7 12 12-16,15 9-5 16,7 0-6-16,7 13 8 15,1 10 2-15,1 5-9 16,-7-1-2-16,-4-2-7 15,-8 4 0-15,-5-1 0 16,-7 0-30-16,-7-2-77 16,0-8-121-16,0-11-231 15</inkml:trace>
  <inkml:trace contextRef="#ctx0" brushRef="#br0" timeOffset="-179567.4">2385 10744 1134 0,'0'0'66'16,"0"0"-59"-16,0 0-4 15,0 0 66-15,0 0-51 16,0 0-16-16,-12 49-2 16,26-16 1-16,3 5 2 15,2-2 3-15,-2-2-4 16,3-7-2-16,-1-12 0 0,-2-9 0 15,1-6-5-15,-3 0 5 16,1-7 0-16,-3-24 3 16,-4-5-3-16,-6-10 0 15,-3-9-3-15,0-2 3 16,0-5-2-16,-18 7 2 16,5 18 5-16,3 15-3 15,4 16 3-15,6 6 10 16,0 7-13-16,3 27-1 15,25 14-1-15,5 2 14 16,3-4-12-16,-1-6 5 16,-4-13-2-16,-2-8-1 15,-2-9 4-15,-4-8-3 16,-3-2 1-16,2 0 4 16,-2-12-2-16,3-23-8 0,-6-12 7 15,-1-11-4 1,-7-15-3-16,-8-6-4 0,2 3 1 15,-3 17 3-15,0 16 0 16,0 19 2-16,0 13 0 16,0 8 1-16,0 3-2 15,0 0 5-15,0 0-6 16,-3 0 0-16,-3 0 3 16,-2 0-2-16,-2 0-1 15,6 0 1-15,2 0 0 0,2 0-1 16,0 0-1-1,0 6-4-15,20 8 1 0,9-2 4 16,11-4 0-16,5-4 0 16,3-4 0-16,-2 1 11 15,-7 2-4-15,-7 3 5 16,-12 6-1-16,-9 4-4 16,-11 10 2-16,0 11-9 15,-19 12 5-15,-18 5 1 16,-15 9-6-16,-8-2-64 15,-15-8-193-15</inkml:trace>
  <inkml:trace contextRef="#ctx0" brushRef="#br0" timeOffset="-80637.02">7821 4552 529 0,'0'0'146'16,"0"0"-90"-16,0 0-33 16,0 0 196-16,0 0-128 15,0 0-29-15,0 0-10 16,0 0-4-16,0 0-10 15,0-14-20-15,0-8-7 16,4-6-8-16,3-7 3 16,2-5 6-16,4 0-12 15,6 1 2-15,2 6-2 16,4 7 0-16,2 6 0 16,4 4 0-16,-2 8 0 0,-2 4-2 15,-3 4 1 1,-4 0 1-16,-2 0-1 0,0 0 0 15,0 0 1 1,-2 0-1-16,-1 0 4 0,-1 0-6 16,-1 0 5-16,0 2-2 15,-2 10 0-15,2 6-1 16,3 4 1-16,-1 2 0 16,2 0-1-16,-2 0-3 15,3-4 4-15,-1-2 6 16,1-4-6-16,3-6 1 15,-4-2-2-15,-1-4 1 16,-1-2 0-16,-1 0 0 16,-1 0-1-16,1 0 4 0,1 0-2 15,-2-5 0-15,1-6 0 16,-3-5-1-16,1-4 2 16,-2-7 9-16,-3-2-10 15,-1 1-1-15,-3 6 0 16,0 7 0-16,-3 9 1 15,0 5-1-15,0-1 1 16,0 2-2-16,0 0 3 16,0 0-6-16,2 0 4 15,-2 0-3-15,0 0 1 16,0 0 2-16,0 0 0 16,0 0-2-16,0 0 0 15,0 0 1-15,4 0 1 0,3 2-1 16,-1 10-1-16,4 0 3 15,-2 2-1-15,1-1 0 16,2 2 1-16,0-1-1 16,0-1 0-16,3-5 1 15,1 1-1-15,3-7 1 16,7-2-1-16,3 0 7 16,11-8-4-16,1-16 1 15,4-6 3-15,-1-6-3 16,-3-4 2-16,-5 0-1 15,-4 4-1-15,0 4 9 16,-4 3-12-16,2 10 5 0,-1 1-6 16,2 5-1-1,1 3 1-15,1 6 0 0,-3 3 0 16,0 1-1-16,-5 0 1 16,-2 3-2-16,-4 18 2 15,-3 5 0-15,1 2 1 16,3 2-3-16,-6 0 5 15,1-4-3-15,-2 1 2 16,-3-2-2-16,-2-3 2 16,-2 0-2-16,-1-4 6 15,-4-2-6-15,0-2 1 16,0-1 5-16,0-2-6 16,0-1 4-16,0-4-4 15,0 0 1-15,0-4 1 0,0-2-1 16,0 0-1-16,0 0 3 15,0 0-1-15,0 0-2 16,0 0 1-16,0 0-1 16,0 0-8-16,0 0-45 15,0-10-145-15,0-4-252 16</inkml:trace>
  <inkml:trace contextRef="#ctx0" brushRef="#br0" timeOffset="-78630.94">7794 6228 748 0,'0'0'69'16,"0"0"-13"-16,0 0-2 16,0 0 20-16,0 0-44 15,0 0-27-15,0-48-3 16,0 54 0-16,0 17 5 15,0 10 11-15,0 11 3 16,0 2 6-16,4 7 8 16,10-2-15-16,6-3 4 15,2-4-14-15,3-3-1 16,0-7 4-16,-4-3 2 16,4-6-5-16,-5-9-6 15,-1-5-1-15,-6-4 6 16,-5-3-5-16,-1-4-2 0,-2 0 6 15,-3 0-4-15,5-11 7 16,1-14-4-16,2-7-3 16,5 0 0-16,3-2-2 15,6-1 0-15,7 1 0 16,6 3 1-16,-2 3-1 16,1 10 0-16,-7 5 0 15,-3 9-1-15,-6 4 1 16,-2 0 0-16,5 27 0 15,-4 7 1-15,4 3 13 0,-3 4 3 16,-3-5-8-16,2-2 11 16,-4 0-7-16,3-4-6 15,-5-4 5-15,-1-3-8 16,-4-10 5-16,-4-3-3 16,-1-3-5-16,-1-7 6 15,0 0-7-15,-2 0 0 16,4-13 15-16,6-21-5 15,1-12-10-15,7 0 1 16,3 4 3-16,2 5-5 16,4 1 2-16,4 6-1 15,5 6 0-15,3 7 4 16,4 3-4-16,1 8 2 16,2 6-2-16,2 0 6 15,4 0 1-15,1 0 0 0,-2 2 12 16,-6 3-10-16,-7 2 9 15,-7-3-12-15,-2-2 6 16,0-2-2-16,-2 0 6 16,0 0 0-16,-1-2 5 15,-2-13-9-15,3-4 0 16,-2-2-2-16,-5 1-5 16,2-2 5-16,-6 3-7 15,-3 1 3-15,-1-1 1 16,-8 3-6-16,0 0 5 15,-4 0-5-15,0-2 4 16,0 0-7-16,0 0 2 0,-4 4-8 16,-5 6-33-1,2 8-81-15,-6 0-90 0,-5 0-391 16</inkml:trace>
  <inkml:trace contextRef="#ctx0" brushRef="#br0" timeOffset="-76346.18">8101 7313 851 0,'0'0'69'15,"0"0"-68"-15,0 0 2 16,0 0-3-16,0 0 0 15,0 0 0-15,3 109 0 16,3-62 1-16,6 8 9 16,1-4 4-16,3-2 23 15,1-7 2-15,6-8-25 16,-1-6 28-16,5-7-29 16,-5-10-6-16,0-5 12 15,-1-6-14-15,-4 0 5 16,1 0 3-16,-1-10-12 15,0-16 8-15,1-1-7 0,-3-4 2 16,-2 3-4 0,1 2 0-16,-1 4 0 0,1 1 0 15,0 2 2-15,5 1-3 16,1-1 1-16,2 3 0 16,1 1-1-16,1 5 2 15,-4 1-1-15,0 9 1 16,-2 0 2-16,-7 3-3 15,2 18 6-15,-1 8 4 16,-4 1 7-16,1-3-3 16,1 0-1-16,-2-7-2 15,-1-4-11-15,-5-6 8 0,2-6-6 16,-4-3-1 0,0-1 4-16,0 0-2 15,0-3 17-15,0-23 11 16,0-12-23-16,0-9-5 0,10 3-3 15,5 2 0-15,7 10 0 16,7 8 0-16,5 5 1 16,2 9 0-16,11 3-1 15,-5 7 2-15,-3 0 1 16,0 0-3-16,-6 14 4 16,1 0-1-16,1 2 8 15,1-3 10-15,-1-6 4 16,1-1-2-16,-5-5-12 15,-4-1 9-15,-5 0 4 16,-4 0-15-16,-7 0-1 0,-2-3 1 16,1-17-8-16,-4-11 6 15,-2-9-5-15,1-7-2 16,-3-4-3-16,-2 6-23 16,0 5-20-16,-2 5-124 15,-27 14-519-15</inkml:trace>
  <inkml:trace contextRef="#ctx0" brushRef="#br0" timeOffset="-58017.35">10609 3903 383 0,'0'0'6'16,"0"0"3"-16,0 0 21 15,0 0 25-15,0 0-16 16,0 0-30-16,0 0 2 16,0 0 12-16,-6 0 12 15,6 0-3-15,0 0 57 16,0 0 14-16,0-5 0 0,-3 3-44 16,0 0-14-16,-1 0 4 15,-1 2-26-15,3 0-5 16,-2 0 4-16,0 0-19 15,0 0-2-15,-2 0-1 16,0 4 0-16,-3 10 3 16,-1 4 1-16,6 4-4 15,0 6 0-15,1 7 0 16,3 3 12-16,0 3-2 16,0-1 0-16,0-1 1 15,0-6-8-15,11-6 2 16,8-5 0-16,-1-6-3 15,1-7 10-15,-1-6-11 16,-3-3 6-16,2 0-1 0,-2 0 0 16,1-10 5-16,-1-6-7 15,-1-3 0-15,-6 4 4 16,-1 1-6-16,-5 2 3 16,-2-4 7-16,0-2-8 15,0-2 13-15,0-4-12 16,0-5-4-16,-4 0 8 15,-5-2-9-15,-2 1 0 16,-3 6 1-16,1 3 4 16,2 4-4-16,-2 5-1 15,0 5 0-15,1 6 0 16,1 1 0-16,-1 0 0 16,4 0 0-16,-3 0-1 0,1 4 0 15,0 4 1 1,5 0-2-16,1 0-1 0,4-2-3 15,0 3-31-15,0-1-38 16,0 5 10-16,0 1-21 16,4 2-70-16,7-3-52 15,1-8-30-15</inkml:trace>
  <inkml:trace contextRef="#ctx0" brushRef="#br0" timeOffset="-57485.67">10921 3904 390 0,'0'0'104'16,"0"0"-11"-16,0 0-18 15,0 0 18-15,0 0-27 16,0 0-18-16,-12-10-9 0,10 10-10 16,-1 0-12-16,3 0-11 15,0 0 0-15,0 0-5 16,0 0-1-16,0 0 5 15,0 4 0-15,0 8 15 16,0 6 4-16,0 4-4 16,0 4 21-16,0 5-28 15,0-1 12-15,0 3-7 16,0 0-9-16,0-4 5 16,7-2-6-16,0-5-4 15,0-5 8-15,-3-4-12 16,-2-3 4-16,3-4 1 15,-5-6-4-15,2 0 3 16,-2 0 7-16,2 0 24 0,2 0 8 16,4-10-26-16,0-12-10 15,-1 2-7-15,-4 6-9 16,0 7-57-16,-3 6-80 16,0-1-243-16</inkml:trace>
  <inkml:trace contextRef="#ctx0" brushRef="#br0" timeOffset="39287.32">1471 12283 325 0,'0'0'615'0,"0"0"-501"0,0 0-24 16,0 0 4-16,0 0-6 16,0 0-56-16,0 0-23 15,-58-49-7-15,58 61-1 16,4 25-1-16,23 19 0 15,9 29 7-15,9 16-1 16,-1 13 14-16,3 3-7 16,-3-9-6-16,-6-13 0 15,-2-13 1-15,-10-15-7 16,-4-21-1-16,-1-16-3 16,-6-11-26-16,-6-14-39 15,3-5-79-15,-12-4-7 16,0-40-185-16</inkml:trace>
  <inkml:trace contextRef="#ctx0" brushRef="#br0" timeOffset="39568.54">1293 12507 1029 0,'0'0'71'15,"0"0"-57"-15,-38-109 25 16,61 63 4-16,23-2-4 15,10 10-23-15,4 16-7 0,-8 17-8 16,-6 5 2 0,-1 7 0-16,-3 21 2 0,-7 6 8 15,-6 5 8-15,-10 3-12 16,-13 3 1-16,-6 5-2 16,0 5-1-16,-20 1-4 15,-5-4-3-15,3-12-10 16,9-13-69-16,13-14-88 15,0-13-60-15,6-16-171 16</inkml:trace>
  <inkml:trace contextRef="#ctx0" brushRef="#br0" timeOffset="40602.69">2173 12431 1041 0,'0'0'24'0,"0"0"-24"16,0 0 0-16,15 102 2 15,6-91-2-15,-4-11-1 16,1 0 0-16,-3-33 2 16,-1-24 7-16,-5-13 1 15,-6-4-3-15,-3 10 3 16,0 12 15-16,-1 16 1 15,-12 15 9-15,-3 12-15 16,1 7 18-16,1 2-9 0,-1 0-15 16,1 14-9-1,3 19-4-15,7 16 0 0,4 12-3 16,0 0 3-16,29-1 0 16,13-11 0-16,5-18-5 15,9-14 3-15,1-17-2 16,0 0 4-16,-2-29 1 15,-6-19 0-15,-9-18 1 16,-4-8 3-16,-10-4-5 16,-10 0 1-16,-11 2-1 15,-5 3 0-15,-5 10-1 16,-26 22-11-16,-9 17 12 16,-5 22 0-16,0 2 2 15,3 12-2-15,11 14 1 0,11 1 1 16,9-6 2-16,11 2-4 15,0-6-4-15,15-5-5 16,22-4 4-16,9-8-1 16,5 0 3-16,0 0 4 15,-6-8-4-15,-7 0 5 16,-11 5-5-16,-7 3 3 16,-7 0 0-16,1 13 3 15,-3 12-3-15,-1 4 0 16,4 1 5-16,-1-1-4 15,3-9-1-15,2-6-1 0,2-10-4 16,3-4 2 0,-2 0-5-16,0-14-32 0,-9-4-6 15,0 1 1-15,-7 8 26 16,-3 0 17-16,0 5 0 16,-2 0 2-16,0-2 4 15,0-1 3-15,0-8 5 16,0-6-6-16,0-8 3 15,0-11 6-15,-2-10-2 16,-14-2 8-16,-8 4-10 16,-3 8 24-16,-4 11 10 15,0 12-10-15,4 9-10 16,4 5 1-16,4 3-17 16,3 0-3-16,3 4-3 15,3 14-3-15,2 8-2 0,3 1 0 16,5-1 1-16,0-5-1 15,7-2-8-15,20-5 7 16,8-8-5-16,7-6 8 16,1 0 0-16,-1 0-1 15,1-6 1-15,-3 4 0 16,-5 2 1-16,-1 0-1 16,-8 8 0-16,-5 12 1 15,-6 0 4-15,-1-2-4 16,-3-4 0-16,-3-4-1 0,-1-6-7 15,-2-2 7 1,2-2-31-16,1 0-79 0,8-18 4 16,4-22-119-16,-4-8-84 15</inkml:trace>
  <inkml:trace contextRef="#ctx0" brushRef="#br0" timeOffset="41467.16">3240 11539 986 0,'0'0'107'15,"0"0"-87"-15,0 0 39 16,0 0 7-16,0 0-35 16,0 0-13-16,-22 132-13 15,46-95 2-15,1-5-6 16,2-5 0-16,-1-11-1 16,1-12 0-16,0-4-2 15,-3 0 4-15,-2-29-1 16,-3-11 3-16,-4-14-3 0,-11-2-2 15,-4-2-3 1,0 5 3-16,0 12 0 0,-4 15-2 16,2 12 3-16,2 14 12 15,0 0-4-15,0 30-7 16,29 14 7-16,8 9 2 16,11 5 10-16,7 17-9 15,3 11 4-15,5 16 7 16,1 10-11-16,-8-1-4 15,-9-14-7-15,-16-23 1 16,-21-26-2-16,-10-17 5 16,0-14-1-16,-10-9 8 0,-21-8-5 15,-7-2-1-15,-5-32-5 16,5-12-21-16,11-10-13 16,14-10 17-16,13-3 6 15,0-4-1-15,23-2-6 16,3-1 16-16,-4 9 1 15,-1 8-1-15,-10 7 2 16,-7 5 2-16,-4 3-2 16,0 6 0-16,-4 10 1 15,-9 10 2-15,4 9 2 16,6 9 4-16,3 0 11 16,0 3-20-16,18 19 0 15,15 6-2-15,9 0 4 0,4-8-4 16,0 0 1-16,-3-5 1 15,-3 0 4-15,-7 2-4 16,-2-1 2-16,-4 1 5 16,-7 4-7-16,-9-2 7 15,-11 6-4-15,0-3-1 16,-11 2 12-16,-18-8-12 16,-2-14 0-16,-6-2-2 15,0-21-5-15,8-22-1 16,12-9-3-16,15-7-17 15,2 1 24-15,19 5-9 16,18 12 8-16,7 9 2 16,5 9-1-16,-9 12 2 15,-5 8 0-15,-10 3-1 0,-12 0 0 16,-1 0 1 0,-4 5 0-16,1 6 0 0,3 6 2 15,-1 3 3-15,2 4 4 16,3 5-6-16,-1-2 0 15,1-1-3-15,-3 2-2 16,1-8-58-16,-8-10-177 16,-6-10-219-16</inkml:trace>
  <inkml:trace contextRef="#ctx0" brushRef="#br0" timeOffset="41618.61">4118 11128 1264 0,'0'0'0'0,"0"0"-22"16,0 0-13-16,0 0 13 15,0 0-145-15,136 23-470 16</inkml:trace>
  <inkml:trace contextRef="#ctx0" brushRef="#br0" timeOffset="42117.02">4717 11342 1055 0,'0'0'100'0,"0"0"-100"16,0 0-17-16,0 0 17 16,0 0 0-16,0 0 8 15,36-63-1-15,-49 43 7 16,-21 4-7-16,-1 8 5 15,-3 8 36-15,-3 4 4 16,6 28-12-16,6 12-16 16,12 5-15-16,13-1-9 15,4-1 0-15,11-6-3 16,24-11-2-16,2-13-7 16,3-10-1-16,-1-7 3 15,-6-8 1-15,-4-22 8 16,-10-12 1-16,-7-10 3 0,-12-11-1 15,0-7 4-15,-16-12-6 16,-19-7 1-16,-15-21-1 16,-7-9-1-16,-5 0-1 15,4 18 2-15,10 35 2 16,19 34 17-16,14 20 21 16,15 12 1-16,0 23-41 15,22 31-1-15,21 23 0 16,11 14 1-16,0 4 0 15,7-5 2-15,-5-10-2 16,2-12 0-16,-3-16-1 0,-4-12 0 16,-4-12-31-16,-5-20-117 15,-5-8-150-15,-6-30-430 16</inkml:trace>
  <inkml:trace contextRef="#ctx0" brushRef="#br0" timeOffset="42845">5126 10799 1097 0,'0'0'28'15,"0"0"-15"-15,0 0 4 16,0 0-17-16,0 0 0 16,-131-71 1-16,96 65-1 0,2 6 0 15,4 0 0 1,6 10 12-16,10 18-11 0,11 5 3 15,2 0-4-15,0 1 0 16,18-7-3-16,4-8 3 16,3-8 0-16,-3-11 0 15,0 0 0-15,0-9 8 16,-1-18 45-16,-4-10-11 16,-5-6-16-16,-8-1-13 15,-4 7 1-15,0 5 7 16,0 12 0-16,0 11 30 15,0 9-3-15,0 0-39 16,6 10-9-16,28 22 0 16,17 17 26-16,12 8 14 0,8 12-2 15,-3 16-12-15,0 11-8 16,-8 18-11-16,-13 2-2 16,-12-13-5-16,-19-21 4 15,-16-30 1-15,0-22-5 16,0-16 3-16,-24-14 1 15,-10 0 5-15,-13-29-9 16,-6-21-6-16,10-13-35 16,16-10 18-16,23 1 4 15,4 0 14-15,31 0 0 16,23 0 5-16,10-3 2 16,11-3-2-16,1-4 0 15,-4-2-2-15,-16 1 4 0,-23 3 3 16,-26 4 4-1,-7 6-5-15,-35 7 5 0,-16 13-8 16,-10 20 7-16,-3 24 10 16,6 6-7-16,11 27-3 15,10 17 3-15,25 6-11 16,12 0 0-16,2 0-2 16,34-8 1-16,6-6 0 15,9-4-1-15,5-7 2 16,-3-6 2-16,-1-6-2 0,-5-5-1 15,-7-8 0 1,-7 0-21-16,-7 0-77 0,-8-18-73 16,-8-16-226-16</inkml:trace>
  <inkml:trace contextRef="#ctx0" brushRef="#br0" timeOffset="42970.59">6150 10425 1315 0,'0'0'104'15,"0"0"-61"-15,0 0-7 16,0 0-22-16,0 0-14 16,0 0-60-16,-37-4-236 15</inkml:trace>
  <inkml:trace contextRef="#ctx0" brushRef="#br0" timeOffset="162997.24">1818 13812 871 0,'0'0'82'0,"0"0"-15"16,0 0 47-16,0 0-15 15,0 0-18-15,0 0-36 16,0 0-15-16,14 52-4 16,22 18 10-16,10 20-20 15,7 14 36-15,10 7-25 16,0-9-23-16,-4-7 0 15,-7-19-4-15,-16-12 4 16,-7-11-4-16,-10-18-18 16,-7-16-28-16,-8-18-36 15,-4-1-44-15,-8-24-100 16,-31-22-326-16</inkml:trace>
  <inkml:trace contextRef="#ctx0" brushRef="#br0" timeOffset="163585.45">1823 13950 520 0,'0'0'605'15,"0"0"-550"-15,0 0-51 16,0 0 18-16,0 0-16 16,0 0 22-16,107-46 0 15,-58 46-22-15,-6 4-3 16,-8 21-2-16,-4 4 9 15,-6 11 12-15,-8 2-12 16,-5 7 5-16,-10 1-2 16,-2 0-6-16,0-2-1 15,-9-6 0-15,-9-6-4 0,0-9 1 16,1-9-1-16,3-5-1 16,3-8-1-16,7-4 0 15,4-1-1-15,0 0-5 16,4-10-4-16,21-8 10 15,8 9 3-15,9 6-3 16,5 3 10-16,4 16 6 16,1 16-6-16,-1 4-10 15,-7-5 0-15,-4-7 4 16,-6-13-2-16,-2-8 0 16,-7-3-2-16,0-14 0 15,0-27-1-15,0-13 1 16,-6-12 0-16,1-2 0 15,-6 0-4-15,-3 10 1 0,-4 9 2 16,-7 15 1 0,0 12 0-16,0 8 1 0,-7 4 1 15,-7 2-1-15,-1 2-1 16,2 5 1-16,-1 1-2 16,2 0-2-16,6 19-4 15,4 22 6-15,2 9-1 16,0 4 2-16,25-8 0 15,12-10-13-15,10-16-45 16,5-16-59-16,-4-4-72 0,0-24-180 16</inkml:trace>
  <inkml:trace contextRef="#ctx0" brushRef="#br0" timeOffset="164088.44">3196 13774 1117 0,'0'0'34'16,"0"0"-23"-16,0 0 54 15,0 0 5-15,0 0-46 16,0 0-5-16,-73 0-18 16,31 0 5-16,3 4 13 15,1 15 21-15,3 12-12 0,6 7-2 16,4 6-12-16,9 8-2 15,12-3-12-15,4 1 2 16,0-9-4-16,20-6 0 16,11-13-2-16,7-15-6 15,2-7 1-15,0 0-1 16,-6-29 9-16,-9-13 1 16,-11-10 0-16,-9-7-3 15,-5-3 3-15,-5-4-7 16,-26-7 2-16,-13-11 3 15,-5 0-8-15,-1 10 10 16,11 14 2-16,11 26-1 16,14 18 7-16,6 10 3 0,8 6-6 15,0 0-3-15,8 33-2 16,23 18 5-16,11 13 8 16,12 9-5-16,1-5-2 15,0-4-6-15,-3-8 0 16,-3-6 4-16,-9-10-4 15,-6-10-27-15,-8-12-38 16,-11-12-100-16,-9-6-114 16,-6-16-327-16</inkml:trace>
  <inkml:trace contextRef="#ctx0" brushRef="#br0" timeOffset="164583.69">3267 13614 1139 0,'0'0'41'0,"0"0"-34"16,0 0 53-16,0 0 9 16,0 0-28-16,0 0-16 15,0 0-9-15,87 126 10 16,-67-98 9-16,0-5-24 16,-2-2-4-16,-1-5-7 15,-3-5 1-15,-3-9-2 16,-2-2-9-16,-4 0-10 15,-3-8 3-15,-2-23-5 16,0-9 3-16,0-8 1 0,-12 3 8 16,3 5 7-16,5 13 2 15,4 11 1-15,0 9-2 16,0 7-3-16,13 0 5 16,12 14 0-16,4 12 15 15,2 8 2-15,2-1 2 16,1-7-12-16,1-4 12 15,-6-9-17-15,-4-7 1 16,-5-3 6-16,-9-3-8 16,-1 0 5-16,-8-9-6 15,-2-16 1-15,0-15 2 16,0-9 4-16,-12-1-7 16,-5-2-2-16,-1 6 2 15,0 12 3-15,7 8-3 0,0 15-8 16,1 2 3-16,8-3-45 15,2 0-33-15,0-5-96 16,0-4-97-16,0 3-217 16</inkml:trace>
  <inkml:trace contextRef="#ctx0" brushRef="#br0" timeOffset="164898.08">3779 13278 986 0,'0'0'130'0,"0"0"-113"16,0 0 40-16,0 0 25 16,-31 127-38-16,42-87-20 15,4 0-16-15,3-9-7 0,1-8-1 16,-2-9 0-16,8-12-2 16,-1-2 2-16,3-14-7 15,0-28-2-15,-8-6 8 16,-10-8-11-16,-9 6 10 15,0 3-2-15,-26 11 8 16,-7 17 7-16,-3 15 6 16,3 4 10-16,1 9-12 15,7 18-14-15,10-1-1 16,9 1-1-16,6-6-33 16,0-6-87-16,13-13-132 15,11-2-121-15</inkml:trace>
  <inkml:trace contextRef="#ctx0" brushRef="#br0" timeOffset="165219.87">4102 13090 952 0,'0'0'110'0,"0"0"-91"16,0 0 49-16,0 0 4 15,0 0-35-15,0 0-23 16,-40 103-5-16,40-84-4 0,0 3-1 15,0 1 2 1,16-5-6-16,8-9-1 0,7-9 0 16,6 0 0-16,-4-9 1 15,-4-15-2-15,-12-6 9 16,-12-1-5-16,-5-1 4 16,-5 1-1-16,-28 4 4 15,-5 11 6-15,-7 15 6 16,4 1-7-16,9 7-14 15,12 15 0-15,9 0-1 16,11 0-41-16,0-6-101 16,6-8-123-16,17-8-286 15</inkml:trace>
  <inkml:trace contextRef="#ctx0" brushRef="#br0" timeOffset="165670.46">4486 12882 1134 0,'0'0'26'0,"0"0"-14"15,0 0 53-15,0 0-1 16,0 0-44-16,0 0-9 16,-76-80-3-16,49 77 14 15,-1 3 11-15,-1 0-4 16,6 22-9-16,3 9-3 15,9 0 3-15,9 8-12 0,2-3-7 16,0 0 1 0,21-6-2-16,8-8 0 15,0-10-5-15,0-10-3 0,-4-2 6 16,-2-2 2-16,-8-23 1 16,-3-11 1-16,-8-8 0 15,-4-3-2-15,-2-7 6 16,-27-5-2-16,-14-5-3 15,-12-10 1-15,-10-4 4 16,-2 2-5-16,6 11 5 16,13 19 9-16,17 20 10 15,13 16 6-15,13 10-8 16,5 10-23-16,21 40-3 0,27 22 3 16,24 19-4-1,12 4-11-15,5-1-66 0,-10-2-104 16,-26-9-420-16</inkml:trace>
  <inkml:trace contextRef="#ctx0" brushRef="#br0" timeOffset="166467.49">2207 15875 693 0,'0'0'346'16,"0"0"-295"-16,0 0 8 16,0 0 31-16,0 0 39 15,0 0-88-15,15 30 3 16,38 51-8-16,12 20 12 16,2 12-18-16,-1 8-13 0,2 7-17 15,-15-6 1-15,-15-20-1 16,-12-26-1-16,-12-23 1 15,-5-25-48-15,-3-21-40 16,-4-7-50 0,-2-44-139-16,-6-18-248 0</inkml:trace>
  <inkml:trace contextRef="#ctx0" brushRef="#br0" timeOffset="166915.57">2155 15923 1033 0,'0'0'169'16,"0"0"-169"-16,0 0-11 15,29-112 11-15,23 86 1 16,10 7 2-16,2 12-3 16,-3 7 2-16,-8 2-1 15,-3 26 18-15,-4 12-2 16,-10 4-3-16,-7 2 16 15,-12 7 3-15,-8-7 0 16,-9 2-13-16,0-2-4 16,0-6-12-16,-18-2 3 15,-9-14-3-15,0-2-4 16,3-8 0-16,7-6-6 16,8-8-4-16,9 0 8 15,0 0-11-15,0 0-9 16,17-14 21-16,19 0 2 0,9 2 0 15,8 6 7-15,2 6-2 16,6 0 6-16,-3 11-1 16,-2 6-6-16,-5 10-1 15,-9-10-1-15,-11 1 1 16,-6-8-6-16,-8-1 7 16,-3-6-10-16,-5-3 5 15,-5 0-63-15,-4-13-103 16,0-14-113-16</inkml:trace>
  <inkml:trace contextRef="#ctx0" brushRef="#br0" timeOffset="167335.08">3081 15727 1088 0,'0'0'104'16,"0"0"-103"-16,0 0 26 16,0 0 51-16,0 0-47 15,0 0-16-15,-30 98-4 16,21-54 12-16,0 0 10 16,2-2 0-16,3-1-15 15,4-7-12-15,0-10-5 0,11-8-1 16,15-12-1-16,5-4-15 15,6-12-9-15,1-24 12 16,-5-14 11-16,-6-7-11 16,-12-1 3-16,-11 8 10 15,-4 5 2-15,0 22 0 16,-15 15 7-16,-10 8 34 16,-4 0-29-16,0 19-2 15,2 4-12-15,6 6 1 16,4-2-1-16,9-5-4 15,8-4-28-15,0-8-55 16,2-1-76-16,19-9-82 0,2 0-180 16</inkml:trace>
  <inkml:trace contextRef="#ctx0" brushRef="#br0" timeOffset="167787.5">3376 15561 908 0,'0'0'283'0,"0"0"-272"15,0 0 8-15,0 0 85 16,0 0-56-16,0 0-41 16,-22-13 3-16,22 39-5 15,0 5 13-15,2 5 7 0,14 0-15 16,3-8-5-16,6-2-4 15,6-8-1-15,7-11 0 16,5-7-1-16,-1 0-6 16,-2-13-4-16,-11-18-10 15,-9-4-9-15,-11-13-11 16,-9-2 0-16,0-5 23 16,0 4 17-16,-7 8-2 15,-6 13 3-15,5 14 0 16,7 15 3-16,-1 1 17 15,2 0-7-15,0 0-7 16,0 13-2-16,2 9 4 0,14-4 1 16,3 4-5-16,6 0-4 15,2-8 1 1,0-4-1-16,-1-2-14 0,1-8-32 16,-2 0-48-16,-6-8-55 15,-5-16-70-15,-7-8-144 16</inkml:trace>
  <inkml:trace contextRef="#ctx0" brushRef="#br0" timeOffset="168109.2">3864 15263 750 0,'0'0'224'0,"0"0"-195"16,0 0 85-16,0 0 1 0,0 0-52 16,0 0-24-1,34 127-16-15,-21-99-7 0,-3-6-7 16,0 2-7-16,-3-4-2 15,-3-2 6-15,-4-4-6 16,0-14-1-16,0 0-8 16,-11-4-19-16,-11-28-38 15,-5-8 17-15,4-13 20 16,8 3-4-16,6 3 23 16,9 11 10-16,0 12 4 15,0 16 2-15,15 8 13 16,8 0 11-16,4 4 0 15,2 13-9-15,0 6-14 16,2-3-5-16,0-2-2 0,0 2-19 16,-1-3-75-16,-9-6-114 15,-7-7-166-15</inkml:trace>
  <inkml:trace contextRef="#ctx0" brushRef="#br0" timeOffset="169656.28">4149 15011 151 0,'0'0'29'15,"0"0"-5"-15,0 0 0 0,0 0-13 16,0 0-8 0,0 0 4-16,38-7 160 0,-34-6-68 15,3 7-19-15,0-2 27 16,-2-1 9-16,-3 7-26 16,0-5-6-16,-2 3-2 15,0 0-9-15,0 2-31 16,0-2 1-16,0 0-14 15,0-2-11-15,-21-2-3 16,-2-4-8-16,-8 6-4 16,-6-4-1-16,1 10 10 15,3 0 11-15,6 6-9 16,6 18-4-16,5 9-5 0,6 13-4 16,9-5 6-1,1 7-7-15,0 1 1 0,17-9 0 16,8-14-1-16,4-8-3 15,0-14-1-15,0-4-5 16,-4-4 0-16,-8-27 5 16,-5-21-3-16,-12-8 5 15,0-16-20-15,-8-6 11 16,-23-4 2-16,-2-14-2 16,-11-10-19-16,-4-3-44 15,4 19 59-15,7 36 15 16,12 33 2-16,18 25 35 15,7 18-11-15,11 39-24 16,27 21 15-16,8 15 14 0,8-5-27 16,2-8 0-16,4-13-4 15,-2-12 1-15,-4-16-3 16,-8-6 0-16,-7-9-27 16,-13-10-52-16,-10-4-112 15,-16-10-141-15</inkml:trace>
  <inkml:trace contextRef="#ctx0" brushRef="#br0" timeOffset="169901.61">4139 14415 1113 0,'0'0'78'0,"0"0"-77"16,0 0 2-16,0 0 15 15,0 0 32-15,100 125 2 16,-48-61-35-16,0 0 3 16,-11-5 3-16,-4-12-14 15,-8-5-9-15,-9-11 0 16,-6-10-32-16,-8-10-66 16,-6-11-86-16,0 0-103 15,-16-18-277-15</inkml:trace>
  <inkml:trace contextRef="#ctx0" brushRef="#br0" timeOffset="170083.14">4281 14365 907 0,'0'0'160'0,"0"0"-156"16,0 0 52-16,0 0 19 16,64 115-30-16,-26-73-17 15,0 2-17-15,0 4 24 16,-7 0 1-16,-8-2-25 15,-10-6-11-15,-5-14-40 16,-6-6-108-16,-2-7-187 16</inkml:trace>
  <inkml:trace contextRef="#ctx0" brushRef="#br0" timeOffset="170260.45">4283 14690 1148 0,'0'0'18'0,"0"0"-18"16,0 0 0-16,0 0-2 15,0 0 0-15,140-38-32 16,-113 4-181-16,-16-1-74 16</inkml:trace>
  <inkml:trace contextRef="#ctx0" brushRef="#br0" timeOffset="170460.05">4453 14462 881 0,'0'0'197'0,"0"0"-175"15,0 0 77-15,0 0 3 16,0 0-36-16,0 0-22 16,122 112-23-16,-93-72 2 15,0-2-13-15,-5 0-9 16,-2-1-1-16,-6-12-24 15,-5-6-55-15,-9-10-63 16,-2-9-126-16,-2 0-99 16</inkml:trace>
  <inkml:trace contextRef="#ctx0" brushRef="#br0" timeOffset="170725.88">4281 14285 1080 0,'0'0'119'0,"0"0"-112"0,0 0-3 16,0 0 37-16,0 0-31 15,0 0-9-15,41-98-1 16,-24 98 4-16,-4 18 0 16,0 18 3-16,0 10 3 15,-7-1-3-15,0-4-7 16,-6-12 2-16,0-9-1 15,-7-10-1-15,-17-10-34 0,-7-2-35 16,-8-31-24 0,-3-12-66-16,-6-10-25 0,5-3-153 15</inkml:trace>
  <inkml:trace contextRef="#ctx0" brushRef="#br0" timeOffset="171072.95">4421 13880 1020 0,'0'0'142'0,"0"0"-135"15,0 0 69-15,0 0 4 16,0 0-55-16,0 0 8 16,55 64 10-16,-10 0-4 15,2 11 4-15,2 1-10 16,0 0 2-16,-4-3-18 16,-1-4-5-16,-4 0-4 15,-2-3-8-15,-2-4 0 16,-7-18-3-16,-5-10-57 15,-9-14-36-15,-9-18-99 16,-6-2-236-16</inkml:trace>
  <inkml:trace contextRef="#ctx0" brushRef="#br0" timeOffset="171349.21">4563 13797 1209 0,'0'0'30'0,"0"0"-29"15,0 0-1-15,0 0 40 16,0 0 23-16,0 0-16 16,145 169-16-16,-95-87 7 0,-6 1 23 15,3-3-10-15,-1-2-19 16,4-2-6-16,-2-5-7 15,-7-10-17 1,-8-12-2-16,-13-15-29 0,-16-12-74 16,-4-10-110-16,-24-12-432 15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10T07:36:51.7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10950 8301 327 0,'339'-38'0'16</inkml:trace>
  <inkml:trace contextRef="#ctx0" brushRef="#br0" timeOffset="2076.23">7503 10374 389 0,'0'0'19'0,"0"0"-19"15,0 0 0 1,0 0 0-16,0 0 19 0,0 0 65 16,-2-48-42-16,2 35-16 15,0 3 26-15,0 1 13 16,-3 6 14-16,1 0-26 15,-1 2-9-15,3 1-4 16,0 0-23-16,0 0-8 16,0-3-1-16,0-2-2 15,0-3 6-15,5-2 2 16,4 2 5-16,0-1-4 16,-3 3-9-16,-1 2-2 15,-2 2-1-15,1 2 1 0,7 0-4 16,9 0 5-16,11 0 4 15,13 5 9-15,12 7 8 16,9-4 2-16,4-3-3 16,5 0-10-16,-5-5 0 15,-1 0 0-15,-1 0-6 16,1-6-7-16,-2-8 10 16,3-2-1-16,0-3 6 15,3-5 0-15,-3 0 3 16,0-2 2-16,0-2 1 15,0 5-3-15,0-2-12 16,0 6-1-16,0-6 0 0,1 0-6 16,7-11 2-16,4-5-1 15,5-6-2-15,15-3 1 16,5-4-4-16,10-6 3 16,7-4 0-16,-1-2 3 15,1-1 7-15,-3 3 9 16,-1 2-8-16,-11 2-3 15,0 0-7-15,-8-2 1 16,-2-5 0-16,2-3 2 16,-9-1-3-16,0-3 3 15,-3-1-4-15,-4 7-2 16,6 6 2-16,-1 3 0 16,0 6 7-16,2 6-5 15,-2-1 0-15,0-1 4 16,-2-1-2-16,-6 3 3 0,-8 5-5 15,-7 3 3-15,-2 5-5 16,-5 8 0-16,-7 6 2 16,-6 2-1-16,-5 6 1 15,-2-2-2-15,11 2 0 16,5-2 2-16,17-4-2 16,17 0 1-16,9-4 1 15,6 2-2-15,-6 1-4 16,-15 6 4-16,-14 2-2 15,-20 4 2-15,-11 0 0 0,-11 1 0 16,-5 0 0 0,1 0 0-16,7 2 0 0,11 0 0 15,7 1 0 1,6-1-1-16,6 0 1 0,-4 4-1 16,-8 0 1-16,-7 0 0 15,-10 0-1-15,-4 8 0 16,2 6-1-16,5 1 1 15,8 2 1-15,9 1 0 16,5-2 4-16,-3-2-4 16,-4-2-1-16,-5-2 1 15,-10-3 0-15,-12 0-3 16,-11-3 1-16,-8 0-14 0,-3 2-18 16,0 0 11-1,0 3-9-15,-5-2-32 0,-4 1-38 16,3-2-4-1,4 0-49-15,-1-6-33 0,-3 0-89 16</inkml:trace>
  <inkml:trace contextRef="#ctx0" brushRef="#br0" timeOffset="2667.66">12897 7572 731 0,'0'0'47'0,"0"0"-30"16,0 0 44-16,0 0 35 16,0 0-50-16,0 0-42 15,-16-15-4-15,42 36 2 0,12 7 25 16,7 8 15-16,11 2-1 15,6 2-17-15,5 0-1 16,0-3-6-16,0-4 2 16,-1-3-2-16,4-5-2 15,-3-6-4-15,-3-2-1 16,-6-6-3-16,-7 0 0 16,-8-1 0-16,-10 0 2 15,-8-2-1-15,-6 3-1 16,-3 0 3-16,-5 1 0 15,-4 0-7-15,-7 3 1 0,0 4 2 16,0-1 1 0,-9 6 4-16,-18 1-4 15,-8 2 1-15,-7 2-3 16,-6 0-3-16,-1 3-2 0,5 1-1 16,8 0-22-16,7-2-74 15,4-12-131-15,4-8-270 16</inkml:trace>
  <inkml:trace contextRef="#ctx0" brushRef="#br0" timeOffset="4490.12">7545 11450 682 0,'0'0'40'0,"0"0"-35"16,0 0 15-16,0 0 2 15,0 0-7-15,0 0-1 16,133-24 0-16,-75 14 1 16,7-5 26-16,9 1 4 0,7-1-13 15,9-1 2 1,5 2-1-16,4 9-11 0,-1 5-13 16,0 0-4-16,0 20-2 15,5 10-3-15,10 5 3 16,8 7 1-16,7 6-6 15,2 4 5-15,2 2-5 16,3-5 3-16,7-13-1 16,4-14 0-16,-4-7 0 15,-8-7 6-15,-16 5 11 16,-15 4 2-16,-19 10-7 16,-12 2-4-16,-8 6-5 15,2 1-3-15,10 2 8 16,11 4 3-16,7 4-2 15,2 1-2-15,-3 1-1 0,-8-5 3 16,-7-4-4-16,-9-3 2 16,-6-8 1-16,-8-3 7 15,-1 0-7-15,-1-6 3 16,5-2-5-16,7-1-1 16,7-1 0-16,5-4 9 15,8-1 4-15,2-2-14 16,2-2 14-16,-1-2 1 15,-3 1 4-15,-4-4-15 16,-10 1 7-16,-11-2-6 16,-6 0-6-16,-2 0 0 15,0 0 1-15,6 0-4 16,13 4 4-16,8 9-4 16,14-2 8-16,15 9 2 15,21 7-6-15,17-1-3 0,6 2 14 16,-3 0-15-16,-17-5 7 15,-32-2-3-15,-29-7 4 16,-31-7-8-16,-22-4-1 16,-7-3 1-16,0 0-2 15,9 0 2-15,7-2 0 16,9-12 9-16,9-3-6 16,8 4-1-16,10-1 2 15,4 4-2-15,-8 2-1 16,-8 3 3-16,-8-1-4 15,-12 3-7-15,-9-1-12 16,-6-6-13-16,-9-2-18 0,-7-9-37 16,0-3-49-16,0-6-146 15,-20-2-390-15</inkml:trace>
  <inkml:trace contextRef="#ctx0" brushRef="#br0" timeOffset="5081.18">12868 11451 942 0,'0'0'63'16,"0"0"-63"-16,0 0 0 15,0 0 34-15,150 99 38 16,-53-53-26-16,9 4-9 15,0-2-12-15,-6-5-4 0,-6-4 14 16,-1-8-1-16,-6-7-5 16,-2-8 5-16,-12-2-13 15,-4-4-4-15,-9-3-3 16,-8 4 1-16,-5-1-9 16,-7 0 3-16,-7 3-6 15,-6 2-3-15,-10-1 1 16,-5 0 0-16,-3-3 0 15,-7 8 0-15,-2 2 3 16,0 10 1-16,0 9 5 16,-23 14-1-16,-15 14 1 15,-8 19-8-15,-14 11 5 16,-10 2-4-16,-7-1-1 0,-4-9-2 16,2-8 1-16,2-6-2 15,8-9 3-15,3-5-5 16,3-2 3-16,7-4-16 15,9-2-70-15,16-8-102 16,12-20-152-16</inkml:trace>
  <inkml:trace contextRef="#ctx0" brushRef="#br0" timeOffset="12780.56">4006 9497 1025 0,'0'0'43'0,"0"0"-37"16,0 0-6-16,0 0-4 15,0 0 4-15,0 0 27 16,166-30-8-16,-111 26-2 15,-1-2 10-15,-7 2 5 16,-5-3-10-16,5-4-5 16,6-10-2-16,7-5-2 15,9-2-7-15,-2 5-4 16,-6 6-1-16,-17 13-1 16,-17 4-2-16,-25 2-97 15,-7 14-194-15</inkml:trace>
  <inkml:trace contextRef="#ctx0" brushRef="#br0" timeOffset="48397.16">16584 7950 627 0,'0'0'36'15,"0"0"-35"-15,0 0 24 16,0 0 0-16,0 0-25 16,0 0 1-16,0 0 0 15,-20 29 0-15,20-26-1 16,0 0 0-16,0-2 4 15,0-1 13-15,0 5 3 16,0-2 5-16,0 0-20 16,0-1 1-16,0 0-6 15,0-2 0-15,0 0 0 0,0 0-7 16,0 0-38-16,0 0-67 16,0 0-76-16</inkml:trace>
  <inkml:trace contextRef="#ctx0" brushRef="#br0" timeOffset="54428.2">13467 6234 420 0,'0'0'175'0,"0"0"-126"0,0 0 56 15,0 0-24-15,0 0-22 16,0 0-26-16,0 0-3 16,0 0 4-16,0-44 14 15,0 42 4-15,0 2-4 16,0 0-15-16,0 0-8 16,0 0-5-16,0 0-10 15,-3 0-3-15,1 0-6 16,-4 6-1-16,-3 14 2 15,0 6 4-15,0 4 2 16,0 6 3-16,1 2 0 16,0 0 1-16,6 2 0 0,2-5-3 15,0-3-1 1,0-2-5-16,14-4 2 0,1-4-3 16,5-5-1-16,3-9 0 15,1-8 0-15,7 0 4 16,3-3-2-16,0-19 2 15,-9-6-4-15,-4-4 4 16,-7-4 1-16,-12-3-5 16,-2 1 2-16,0 0-2 15,-10 0 2-15,-11 4-3 16,-4 3-1-16,-5 6 1 16,6 6-4-16,2 6-2 15,-2 13-26-15,-5 0-56 16,-7 8-118-16,-9 12-246 15</inkml:trace>
  <inkml:trace contextRef="#ctx0" brushRef="#br0" timeOffset="55664.48">5760 8685 376 0,'0'0'286'0,"0"0"-283"16,0 0-2-16,0 0-1 16,0 0 16-16,0 0-16 0,0 0-59 15,-54-48-101 1</inkml:trace>
  <inkml:trace contextRef="#ctx0" brushRef="#br0" timeOffset="56291.34">6649 8238 821 0,'0'0'40'15,"0"0"-12"-15,0 0 4 16,0 0 65-16,0 0 0 16,0 0-70-16,-67-69-22 15,67 57-4-15,11 0 6 16,1-1 2-16,-3 6 16 16,-1 1-7-16,4 2-5 15,-1 2-7-15,6 2-4 0,8 0-2 16,4 0 2-16,-2 9-2 15,-1 10 0-15,-5 8 1 16,-6 2 3-16,-9 7-3 16,-3 6 1-16,-3 8-2 15,0 8 1-15,-22 8 5 16,-7 3-6-16,0-5 1 16,4-8-1-16,10-9 0 15,12-15 0-15,3-12 1 16,0-10-1-16,18-10-6 15,13 0 6-15,9-18 0 16,8-12 4-16,-4-2-2 0,-1 3 1 16,-10 9-3-16,-8 6 1 15,-11 6-1-15,-5 3 0 16,1-2-10-16,3 1-27 16,3 0-21-16,-1 0-110 15,-6-2-79-15,-7 0-186 16</inkml:trace>
  <inkml:trace contextRef="#ctx0" brushRef="#br0" timeOffset="57038.47">6869 7492 868 0,'0'0'64'0,"0"0"-15"15,0 0 29-15,0 0 18 16,0 0-82-16,0 0-13 0,-2 50 0 16,25 8 2-1,-4 12 8-15,-3 3-7 0,-6-6 1 16,1-7-5-16,-3-12-17 16,5-13-62-16,6-21-93 15,1-14-201-15</inkml:trace>
  <inkml:trace contextRef="#ctx0" brushRef="#br0" timeOffset="57342.7">7522 8147 882 0,'0'0'40'0,"0"0"-35"16,0 0-2-16,118-73 4 15,-57 44-6-15,-3-3-1 0,-11 0-61 16,-14 0-86 0,-18 1-163-16</inkml:trace>
  <inkml:trace contextRef="#ctx0" brushRef="#br0" timeOffset="57522.89">7705 8268 903 0,'0'0'9'16,"0"0"14"-16,0 0 29 16,0 0 56-16,143 11-78 15,-79-39-27-15,-1-7-3 16,-7-2-29-16,-21 5-104 16,-19 10-119-16</inkml:trace>
  <inkml:trace contextRef="#ctx0" brushRef="#br0" timeOffset="58438.44">8594 7810 649 0,'0'0'92'16,"0"0"-24"-16,0 0 45 15,0 0 6-15,0 0-41 16,0 0-37-16,-54-100-23 15,64 74-2-15,11-2 1 16,8 4 9-16,-2 3-15 16,2 7 0-16,-2 5-2 15,-2 9 0-15,-5 0-7 16,-2 5 0-16,-8 24 0 16,-4 10 10-16,-6 10-5 15,0 7 1-15,-23 2-1 16,-6-4-4-16,0 0-1 0,7-10 2 15,6-7-3-15,12-9 0 16,4-10 0-16,0-8-2 16,26-8-4-16,17-2 5 15,17-14 4-15,17-19 0 16,13-10 0-16,3-3-4 16,-3 4-2-16,-10 5 2 15,-22 11 0-15,-24 12-1 16,-30 12-52-16,-13 2-143 15,-51 0-401-15</inkml:trace>
  <inkml:trace contextRef="#ctx0" brushRef="#br0" timeOffset="59927.39">5314 9757 450 0,'0'0'3'0,"0"0"0"16,0 0 2-16,0 0 22 16,0 0 25-16,0 0-2 0,-1 0 67 15,1 0 2-15,0 0-42 16,0 0-24-1,-3 0-7-15,3 0-15 0,-3 0-11 16,1 0 6-16,0 0-14 16,-2 0-5-16,-1 0 1 15,5 5 4-15,-2-4-5 16,2 1 4-16,0 1-5 16,-2 0-3-16,2 1 7 15,-2 4-3-15,0 1 7 16,-3-1-5-16,0 2-6 15,3-2 1-15,-2-1 9 16,2 0 4-16,-4-2 0 0,6 1-8 16,-1 1-4-1,1 2 7-15,0 1-9 0,0 4 7 16,0 2-1-16,0 1 0 16,0 3-6-16,0 0 4 15,0 0-2-15,0 3-4 16,0-2 2-16,0 2 3 15,0 0 1-15,0-1-5 16,4 4 3-16,3-2-1 16,0 0 4-16,0-4-7 15,1-2 2-15,-1-3-2 16,5-5 0-16,-2-3 1 16,1-1 3-16,7-1 0 0,-2-4-3 15,2 2 2 1,-2-3-1-16,-1 0-1 0,1 0 0 15,-3 0 4-15,2 0-6 16,1-7 5-16,-1-4 0 16,-1-1 0-16,-3-2-4 15,-1 1 5-15,-4 1 2 16,-2 2-7-16,-1 2 4 16,-1-2 5-16,0-2-10 15,0-2 4-15,-2-2-4 16,0-4 1-16,0 2-1 15,0-2 2-15,0 2-2 16,0 2 1-16,0-1 1 16,0 0-1-16,0-2 4 0,-6 0-4 15,-3-1-1-15,-3-3 1 16,1 0-1-16,-5-4 0 16,3 1 0-16,0 7 1 15,2 2 0-15,0 6-1 16,4 4 0-16,0 4 1 15,3 0-1-15,4 3 0 16,-3-2 0-16,-1 2 0 16,2-1 0-16,-2 1 1 15,-5-2-2-15,-1 2 1 16,-3-3-1-16,0 3 1 16,-3 0 0-16,6 0 5 15,-4-1-5-15,5-2 0 0,3 1 1 16,-4 0-1-1,4 2 0-15,-1 0 0 0,1 0 0 16,-2 0-4-16,2 0 4 16,1 0 0-16,2 0 0 15,2 0-2-15,1 0 0 16,0 2-2-16,0 9 2 16,0-2-38-16,9 3-66 15,7-3-86-15,-3-4-65 16,-7 1-384-16</inkml:trace>
  <inkml:trace contextRef="#ctx0" brushRef="#br0" timeOffset="61159.93">5644 11093 241 0,'0'0'92'0,"0"0"-87"15,0 0 8-15,0 0 57 16,0 0-5-16,0 0 3 16,0-22 5-16,0 16-13 15,0-2 13-15,0-1 7 16,0 4-4-16,0-1-3 15,0 3 5-15,0 1-24 16,0 1-13-16,0 1-1 16,0-3-2-16,0 3-5 15,0 0-22-15,0 0 10 0,0 0-11 16,0 0 10 0,0 0-5-16,0 0-7 15,0 0-6-15,0 3-2 0,0 14 0 16,0 10 5-1,7 3-5-15,2 4 9 0,-3 2-7 16,1 4 0-16,0 2 2 16,0 2-1-16,-3 1 1 15,3 3 3-15,-1-2-3 16,4 3 6-16,-2 2-3 16,3-1-2-16,3 0-1 15,-3-1-3-15,0-7 1 16,-2-8-2-16,-2-10 3 15,-3-12-3-15,-2-6 0 16,0-6 1-16,-2 0-1 0,0-10 9 16,0-26 0-1,0-14-8-15,0-8 0 16,0-1-2-16,-6 9 3 0,-7 7-1 16,-1 10 0-16,3 5 1 15,-1 4-2-15,4-2 0 16,-1-2 0-16,0-5 0 15,0-3 1-15,-6-4-2 16,-3 2 2-16,0 8-2 16,2 13 2-16,8 8-1 15,1 5 0-15,5 4-1 16,2 0 1-16,0 10-6 16,0 12 5-16,0 3 0 0,0 0 1 15,0 3 0-15,0 3 0 16,11 5 0-16,2 1 0 15,3 6-5-15,-3 3 5 16,0 2 4-16,1-4-2 16,-4-4 1-16,0-6-3 15,-1-14 2-15,-3-6-4 16,-2-8 2-16,-4-6 0 16,2 0 4-16,-2-2-4 15,0-27 13-15,0-15-12 16,-8-15-1-16,-9-9 3 15,1-7-2-15,-2 6-1 16,2 15 1-16,5 21-1 16,4 23 1-16,5 10-1 0,2 20-5 15,0 31 1-15,0 19 2 16,7 8 2-16,6 2 0 16,3-4-4-16,-1-12-127 15,-6-16-328-15</inkml:trace>
  <inkml:trace contextRef="#ctx0" brushRef="#br0" timeOffset="69741.14">5085 10325 729 0,'0'0'88'0,"0"0"-70"15,0 0 17-15,0 0 61 16,0 0-21-16,0 0-51 16,0 0-14-16,-82-82 19 15,74 64 11-15,0-7-17 16,-1 0-5-16,-3-6 13 16,0-3-14-16,-1 2 11 15,-1-2-11-15,-1 0-14 16,3 2 13-16,0 0-2 15,4 2-10-15,3 0 8 0,3 1-11 16,2 0-1 0,0-2 0-16,0 2 2 0,0-2-1 15,0 1 4-15,0 4-4 16,5 2-2-16,2 4 2 16,1 4 6-16,1 0-3 15,3 2-4-15,1-2 0 16,1 2 0-16,1-3 2 15,3 4-1-15,-1-1 2 16,8 0-3-16,0 1-4 16,-3 5 4-16,0 1 5 15,-2 3-5-15,-3 1 0 0,2 2-5 16,1 1 6 0,-3 0-1-16,2 0 0 0,1 0 0 15,1 0 0-15,6 0 0 16,2 0 1-16,0 0-3 15,3 0 5-15,-3 0-5 16,0 0 2-16,-3 0 0 16,-1 0 2-16,-3 0-2 15,-4 0-4-15,-3 4 4 16,1 6 0-16,-3-3 0 16,1 2 1-16,-1-3 3 15,-1-2-4-15,-1 0 0 16,1 0 0-16,0-2 0 15,-2 2 0-15,4-1 0 16,-2-2 0-16,1 0 1 0,-2 4-1 16,0-1 1-16,4 4-1 15,-1 0 0-15,-1 2 3 16,1 0-3-16,-1 1 3 16,-3 0-1-16,0-3-2 15,-1 4 2-15,0 0-1 16,0 0 6-16,-2 4-4 15,1-1-3-15,-3 2 9 16,0-1-6-16,-3 1 4 16,3-4-6-16,-1 1 0 0,0 1 0 15,0-1 5 1,3 4-6-16,-2 0 0 16,2 0 4-16,-3 1-3 15,0 2-1-15,1-2 1 0,-1 0 3 16,-4 1-4-16,0-2 0 15,0 4 3-15,0-2-1 16,0 0 2-16,0-2 1 16,0 1-4-16,-2-5 6 15,-5 3-7-15,-1 2 0 16,-2 0 10-16,-3 1-9 16,5-2 2-16,-4-1-3 15,3-2 1-15,3-4 2 16,-3 0 0-16,-1 0-3 15,2 0 3-15,-5 1-2 0,-1 1 6 16,-1 1-5-16,-1 2-2 16,-5 4 1-16,-3-2 3 15,2 0-4-15,0-4 0 16,6-4 3-16,2-3 1 16,2-4-2-16,-2 1-2 15,-4 2 8-15,-2 2-5 16,-3 2-3-16,2 0 0 15,-4 0 1-15,5-3-1 16,0-1 3-16,4-1-3 16,1-3 0-16,3-2 6 15,2 0-2-15,-3 0-4 0,1 0 1 16,-9 0 15-16,2 0-16 16,-3 0 0-16,1 0 3 15,4-4-3-15,6 1 8 16,-1 2-3-16,4-4-2 15,-1 0 6-15,-1-4-5 16,-7-10 0-16,-1 0 4 16,-5-6-8-16,0 1 7 15,0 0-3-15,-2 2-4 16,8 0 5-16,-1 2-3 16,5-5-2-16,-3 0 0 15,3-4 1-15,-1-1-2 16,1-2 1-16,-1 4-6 15,6 3 5-15,-1 4 0 16,1 5-11-16,4 3-30 0,2 2-32 16,2 5-28-16,0 0-100 15,0 6-308-15</inkml:trace>
  <inkml:trace contextRef="#ctx0" brushRef="#br0" timeOffset="72182.28">7823 10193 810 0,'0'0'64'16,"0"0"-56"-16,0 0 22 15,0 0 38-15,0 0-40 16,0 0-28-16,0-9 0 16,7 21 0-16,7 10 6 15,5 0-3-15,8 9 20 16,14 3 1-16,5-2 16 15,12 2 11-15,8-4-25 0,9-6 1 16,2-6 3 0,6-12-1-16,8-6 2 0,3-2-16 15,8-30 1-15,3-9 4 16,0-7-1-16,-7 3-8 16,-11 4 1-16,-14 5-7 15,-13 3-1-15,-4 0 6 16,-2-1-9-16,6 0 12 15,2-2-7-15,11-4 0 16,9-4 2-16,6-5-3 16,8-5 1-16,-1 0 6 15,-4 3-7-15,-3 0 7 16,-11 7-2-16,-1 2-7 16,1-2 0-16,7-2-2 0,5-8 4 15,9-4-2-15,12-2-2 16,3-5 0-16,7 0 2 15,-6 6-3-15,-1 1-1 16,1 1 0-16,4 3 1 16,0 1 0-16,-2 8-2 15,-3 1 2-15,-1 6 2 16,0 2-2-16,-1 4 0 16,-6 2-1-16,-7 5 2 15,-9 6 0-15,-7 0 1 16,1-1-1-16,2 2 0 15,-2 0-1-15,0 2 0 16,0 0-2-16,-8 0 2 0,6 4-2 16,-4 0 1-16,0 6-1 15,-6 3-1-15,-11 3 3 16,-9 0-2-16,-5 0 1 16,-5 0 1-16,-1 3 0 15,-2 5 2-15,0 0-3 16,0-2 1-16,4 2 0 15,2 1 2-15,1-4-2 16,2 3 1-16,-4 0-3 16,1 2 4-16,-1-2-3 15,-1 3 1-15,-5-9-1 16,-8 3-1-16,-6-3-20 0,-6 0-24 16,-1-2-8-1,-3 0-51-15,-1 0-26 0,-1-2-85 16,-7-18-160-16</inkml:trace>
  <inkml:trace contextRef="#ctx0" brushRef="#br0" timeOffset="72679.7">13306 8193 816 0,'0'0'58'16,"0"0"-50"-16,0 0-6 15,0 0 38-15,0 0 13 16,0 0-21-16,92 58-10 16,-49-31 5-16,5-2 18 15,8 4 1-15,2-1-17 16,0 2-10-16,0-4 5 16,-1 0-7-16,-3-6 3 0,2-4-16 15,-2-4 8-15,-2-3-3 16,-2-4-6-16,-10 3 8 15,-14 0-7-15,-9 6-3 16,-11 10 26-16,-6 12-1 16,0 14 8-16,-27 6-12 15,-13 5-9-15,-5-3-2 16,1-6-10-16,2-8 0 16,1-8-1-16,4-6 0 15,-4-5-11-15,1-7-58 16,-4-9-125-16,-1-9-132 15</inkml:trace>
  <inkml:trace contextRef="#ctx0" brushRef="#br0" timeOffset="74398">5439 11364 621 0,'0'0'30'15,"0"0"-19"-15,0 0-10 16,-40-108 96-16,33 93-22 15,5 5-45-15,2 1 6 0,0-1-24 16,0-9 12-16,0-2 22 16,0-2-17-16,4-5-6 15,12-2 8-15,4 0-9 16,0 3-7-16,3 8 5 16,-6 5 4-16,1 2-5 15,1 4-12-15,0 2 2 16,4 2-3-16,3 0-5 15,6-1 5-15,1 4-3 16,5-2 3-16,3 3-5 16,7 0 3-16,-4 0 2 15,1 0-2-15,-7 13-3 16,-3 6 12-16,-4 8 5 16,-2 0-8-16,-4 4 4 0,-1 1 0 15,-4-4-3-15,1 1-4 16,-1-2 1-16,-1 3 2 15,4 6-7-15,0 8 4 16,-6 8 9-16,1 11 2 16,-7 5 4-16,-4 2-14 15,-7 9 1-15,0-4 1 16,0-5-7-16,-14-3 2 16,-3-13 1-16,-1-10-5 15,-5-6 3-15,0-7-3 16,-6-4 1-16,-6-7 2 15,-5-6-3-15,-4-4 2 16,-7-7-1-16,-1-3-2 16,4 0 5-16,3 0-5 15,9 0 0-15,7-4 1 0,2-7 0 16,3-1-1-16,0-8 0 16,-3-5 0-16,0-13-1 15,0-7 1-15,-4-10 0 16,-2-10-1-16,-3-13 1 15,-4-9 0-15,-3-3 0 16,4 2-10-16,3 12-14 16,11 16 11-16,10 21-4 0,8 21 0 15,7 11-20 1,0 7-61-16,12 0-91 0,17 0-77 16,-4 3-350-16</inkml:trace>
  <inkml:trace contextRef="#ctx0" brushRef="#br0" timeOffset="76304.14">8147 11558 249 0,'0'0'1'0,"0"0"-1"15,0 0-24-15,0 0-20 16,129-7 9-16</inkml:trace>
  <inkml:trace contextRef="#ctx0" brushRef="#br0" timeOffset="150614.74">8739 5825 708 0,'0'0'56'16,"0"0"-39"-1,0 0 29-15,0 0 11 0,0 0-20 16,0 0-29-16,0 0-7 16,0 0-1-16,0 0 0 15,-18-22 0-15,18 22 7 16,0 0-4-16,0 2 11 15,0 8-5-15,0 6 1 16,0 4 14-16,0 10 3 16,-2 0-16-16,-5 2 1 0,-6 0-2 15,-3-5-8 1,-2-6 8-16,-1-2-8 0,0-7 9 16,1-5-6-16,3-4-4 15,2-3 6-15,-5 0-5 16,3-10 1-16,-1-21 2 15,5-11-5-15,1-10 4 16,8-4-4-16,2 2 0 16,0 13-2-16,5 8 6 15,13 10-4-15,0 14 0 16,3 0-5-16,4 9 5 16,2 0-1-16,2 3 1 15,2 17 6-15,3 0-5 16,-1 4 0-16,-2 0 1 0,-4 6 0 15,-7 8 3-15,-9 10 0 16,-9 13 2-16,-2 6 15 16,-2 5-6-16,-20 3 6 15,-7-5-8-15,1-4-7 16,-7-7 5-16,4-8-9 16,0-8 2-16,2-11-4 15,3-11 2-15,3-10 2 16,3-8 3-16,3-3-7 15,-4-1 10-15,3-25-7 16,3-8-2-16,6-3-1 16,4 2 0-16,5-2-1 15,0 7 0-15,8 4-1 0,9 4 1 16,-1 6 0-16,-3 10-3 16,-1 4 1-16,-2 2-3 15,1 0 1-15,3 12 2 16,-1 12 2-16,2 4 2 15,3 2-2-15,1-2 0 16,-2 2 12-16,3-4-8 16,3-3 6-16,-4-8 2 15,6-4-9-15,2-10 10 16,2-1-9-16,8 0 4 16,11-26 7-16,5-14-10 15,2-10 0-15,-3-4-5 16,-12 4 6-16,-13 6-9 0,-13 8 3 15,-14 5 0 1,0 4-1-16,-3-2 1 16,-14 4-29-16,3-1-73 0,-2-2-124 15,1 2-562-15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29T04:22:45.8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17355 5029 428 0,'0'0'131'0,"0"0"-96"16,0 0 61-16,0 0 11 15,0 0-41-15,0 0 3 16,0 0-20-16,0 0 17 16,0-28 2-16,9 2-36 15,20-17-21-15,13-11-2 16,12-13 0-16,6-2 5 15,2-6-12-15,1 0 9 0,-8 3-6 16,-10 5-4 0,-12 13 5-16,-17 14-5 0,-12 15 0 15,-4 10 3-15,0 9 1 16,-16 6-5-16,-10 6 0 16,-7 24-5-16,-3 7-1 15,2 6-1-15,15-6 7 16,7-10-1-16,12 0-11 15,0-8 7-15,6-1-1 16,21-2 6-16,7-7-3 16,4-3 3-16,2-4 0 15,-4 0 0-15,-7-2 1 16,-5 4 2-16,-9 0-3 16,-1 5-2-16,-7-1 0 15,-7 9-4-15,0 3 6 0,-11 6-4 16,-24 1 5-16,-11-2-1 15,0-3 1-15,3-4 1 16,3-6-4-16,7-10-1 16,8-2-22-16,9 0-17 15,12-27-17-15,4-15-11 16,16-11-84-16,26-9-99 16,12-2-116-16</inkml:trace>
  <inkml:trace contextRef="#ctx0" brushRef="#br0" timeOffset="398.03">18340 4586 757 0,'0'0'10'15,"0"0"2"-15,0 0 4 16,0 0 10-16,0 0-14 15,0 0-5-15,-22 50 16 16,55-76 2-16,2-11 13 16,-3-7-2-16,-10-3-19 15,-13-1 16-15,-9 0-2 16,0 8-15-16,-13 9 16 16,-10 12-19-16,1 14 4 0,0 5-12 15,0 5-2-15,1 27-4 16,4 5 1-16,7 7-1 15,10 0-3 1,0 1 0-16,2-5 4 0,25-6-2 16,5-8 4-16,6-7-3 15,4-8 1-15,4-9 0 16,4-2-5-16,1 0-23 16,4-21-72-16,1-16-61 15,2-6-83-15,-6-8-207 16</inkml:trace>
  <inkml:trace contextRef="#ctx0" brushRef="#br0" timeOffset="828.07">18964 4265 549 0,'0'0'94'0,"0"0"-18"15,0 0-16-15,0 0 21 16,0 0-33-16,0 0-19 16,-87-8 16-16,72 8-8 15,-2 0-5-15,2 0-18 16,-7 0-12-16,-5 8 2 15,-4 25-4-15,0 14-1 16,6 3-2-16,10 0 6 16,13-7-5-16,2-14 2 15,6-8-1-15,25-11 0 16,13-10 2-16,10-2 11 16,2-27-9-16,2-9-3 15,-7-5 8-15,-11-7-7 0,-10-1-1 16,-15 0 11-16,-13 6-8 15,-2 10 3-15,0 17 3 16,-2 18 8-16,-7 6 2 16,-3 43-19-16,6 21 0 15,1 18-1-15,5 9 3 16,0 7 2-16,5 3-1 16,7 2 1-16,-8-2-2 15,-2-2-2-15,-2-7 0 16,0-21-1-16,-6-16 1 15,0-25-3-15,6-26-15 16,8-10-59-16,34-32-84 16,11-40-100-16</inkml:trace>
  <inkml:trace contextRef="#ctx0" brushRef="#br0" timeOffset="1980.89">19396 4439 704 0,'0'0'102'15,"0"0"-33"-15,0 0 13 16,0 0 4-16,0 0-11 16,0 0-39-16,-56-76-14 15,53 76-21-15,0 26-1 0,-2 14 7 16,1 13-4 0,2 0 2-16,2 2-1 0,0-7-1 15,0-8-2-15,6-9-1 16,7-14 0-16,3-11 0 15,8-6 5-15,10-8 2 16,8-28 1-16,8-12-7 16,-2-14 10-1,-12-6-10-15,-12-6 1 0,-13 9 1 16,-6 15 1-16,-5 18-2 16,0 18 2-16,0 14 31 15,0 0-11-15,0 20-24 16,0 19 0-16,0 9 6 15,9-1-4-15,5 0 2 0,8-7 7 16,-2-4-10 0,4-6 10-16,-2-10-7 0,5-8-1 15,4-9 10-15,5-3-10 16,9-11 12-16,-1-28-8 16,-4-17-4-16,-13-10 9 15,-13-1-11-15,-14 4 1 16,0 17-2-16,-7 18 6 15,-13 12-5-15,2 12 0 16,4 4-2-16,4 2 0 16,0 21-5-16,2 10 6 15,1 5 0-15,7 2 4 16,0 1-5-16,0 0 1 16,0-2 0-16,13-10-8 15,5-4 8-15,9-11 0 0,9-6-1 16,10-8-7-16,14 0 6 15,9-26-1 1,3-13-15-16,-8-9-10 0,-12-8-3 16,-19 0 13-16,-13 6 7 15,-14 13-1-15,-6 18 12 16,0 13 2-16,0 6 6 16,0 2-8-16,0 24-8 15,0 10 8-15,0 4 0 16,12 0 10-16,5-6-8 15,1 0 0-15,-1-6 0 16,-4-7 2-16,-7-6-3 0,-2-6 0 16,-2-5 0-1,-2-4 4-15,0 0 4 0,0-14 11 16,0-21-19-16,0-21 2 16,0-10-3-16,0-8 0 15,17 4-2-15,0 16 4 16,-1 20-2-16,-5 19 0 15,0 15-3-15,7 0 3 16,9 10-8-16,4 24 8 16,4 15 0-16,-1 5 6 15,-1 0-2-15,-2-2-4 16,-2-9 1-16,-4-14-1 16,-7-8 0-16,-7-14 0 0,-5-7 0 15,4 0-2-15,5-12 1 16,10-24 1-16,4-15-37 15,2-16-9-15,-2-22-31 16,0-10-7-16,-2-6-22 16,-8 13 65-1,-7 30 41-15,-8 26 13 0,-4 21 64 16,0 15-4-16,0 21-69 16,-2 27-2-16,-2 19 8 15,4 8-3-15,0 5 7 16,13-2-12-16,12-5-2 15,-1-8 5-15,0-15-4 0,-6-11-1 16,-7-7 0-16,-6-8-6 16,-5-8-28-16,0-5-86 15,0-11-43-15,0 0-140 16</inkml:trace>
  <inkml:trace contextRef="#ctx0" brushRef="#br0" timeOffset="2308.25">21062 4303 865 0,'0'0'118'15,"0"0"-114"-15,0 0 6 16,0 0-9-16,0 0-1 16,0 0 6-16,161-57-6 15,-116 45-30-15,-8-5-12 0,-8 1 3 16,-8 0 24-16,-10 4 15 15,-5 3 1-15,-6 6 52 16,0 3 13-16,0 0-3 16,4 0-48-16,1 6-11 15,4 19 4-15,9 12 3 16,-2 7 1-16,1 2-10 16,-5-2 2-16,-4-4-8 15,-7-8-5-15,-1-8-93 16,0-10-1-16,0-8-10 0,0-6-74 15,0-7-14 1</inkml:trace>
  <inkml:trace contextRef="#ctx0" brushRef="#br0" timeOffset="2403.03">21408 4066 602 0,'0'0'109'0,"0"0"-39"16,0 0-54-16,0 0-16 15,0 0-53-15,0 0-138 16</inkml:trace>
  <inkml:trace contextRef="#ctx0" brushRef="#br0" timeOffset="2783.92">21925 4164 674 0,'0'0'161'0,"0"0"-67"0,0 0-18 15,0 0 8-15,75-123-42 16,-72 95-13-16,-3-1-11 15,-5 4-5-15,-21 6 0 16,-5 11-13-16,-8 8 0 16,1 8-5-16,3 23 4 15,2 14 1-15,10-1 0 16,12 0 0-16,9-6 0 16,2-7 0-16,0-12-4 15,0-7 3-15,9-7-2 16,9-5 3-16,8-6 4 15,10-26-3-15,9-12 12 0,2-9-13 16,-1 2 2-16,-10 4 3 16,-12 13-3-16,-11 16 19 15,-3 18 4-15,-4 0-24 16,9 40-1-16,4 22-3 16,0 19 3-16,6 3-1 15,-5-4 1-15,-2-12-87 16,-9-23-177-16</inkml:trace>
  <inkml:trace contextRef="#ctx0" brushRef="#br0" timeOffset="2929.48">22553 4295 764 0,'0'0'0'15,"0"0"-298"-15</inkml:trace>
  <inkml:trace contextRef="#ctx0" brushRef="#br0" timeOffset="7155.08">15446 13177 223 0,'0'0'1'0,"0"0"4"15,0 0 1-15,0 0 2 16,0 0 9-16,0 0 2 15,0 0 9-15,31 80-10 16,-27-72-10-16,-4-1 2 16,2 1 101-16,-2-4-76 15,3 3-28-15,-2-5-1 16,2 2 6-16,1-3-4 16,1 3 8-16,4 3-5 15,-2-1 98-15,1 0-103 16,1 1-4-16,1-1 2 0,-2 1-2 15,-4-3 3-15,-1 0-2 16,-1-2-3-16,-2-2 9 16,0 6-8-16,0 1 4 15,0 0-4-15,-2 0 3 16,-7 0-5-16,3 1 1 16,-1-2 0-16,4 0 0 15,1 0 0-15,2-3 0 16,0 2-2-16,0 3 2 15,0 0 0-15,0 0 0 16,0 2 2-16,0-2 0 16,0 3 0-16,0 4 25 15,0 0 7-15,-2-3-13 0,-1-3 7 16,-1-1-5-16,4-2 6 16,-2 3 17-1,0-2-9-15,2-1-10 16,0-1 23-16,0 0-7 0,0-5-2 15,0 2 2-15,0-2-1 16,0 0 21-16,0 0-27 16,0 0-6-16,0 0 1 15,0 0-17-15,-2 0 14 16,-9 0-6-16,-10 0-10 16,-3 0-4-16,-3-25-5 15,-6-16 0-15,4-9-3 16,2-2 3-16,5 0-3 0,3 2 0 15,2 3 5-15,2-4-6 16,-4-11 3-16,-2-7-2 16,-2-12 0-16,-4-8-2 15,0 2 2-15,3 7 0 16,2 9 4-16,6 10-7 16,7 6 4-16,7 8-1 15,2 4 0-15,0 6 0 16,0 6-2-16,0 3 2 15,0 0 0-15,0-10-2 16,0-11-6-16,0-16-6 0,-2-17 11 16,-4-17-5-1,-6-13 4-15,-1-1 1 16,-1 9-1-16,1 19 0 0,1 16 3 16,2 10 1-16,3 12 0 15,0 4 2-15,0 2-4 16,3-4 2-16,0-7 0 15,-1-11-3-15,3-16-1 16,-2-13-5-16,-1-9 9 16,-2 1-4-16,5 10 2 15,2 13 2-15,0 13 0 16,0 14-3-16,0 0 3 16,0 0 0-16,0-6-1 15,0-9 0-15,0-11 0 16,-2-11 1-16,-9-18-4 15,0-9 0-15,-3-5 1 16,-1 2 2-16,-1 15-1 0,-1 3-1 16,-4 5 1-16,5 0 2 15,1-7-2-15,7-6-2 16,0-10-3-16,6-14-3 16,2-9-5-16,0-1-17 15,0 7 12-15,0 7 8 16,0 7 5-16,0 10 3 15,7 5 3-15,11 14 1 16,4 4-1-16,1 3 3 16,5-6-5-16,4-9 3 15,3-9-3-15,3-10-3 0,-2-17 5 16,-2-7-4-16,0-6 4 16,-5-5-3-1,3 5 2-15,-1 1 2 0,0 2 0 16,2 3 1-16,-2 10 0 15,-4 12-1-15,-6 12 0 16,-6 11 2-16,-1 11-2 16,-1 6 0-16,3 0 1 15,3 0-1-15,8 2 0 16,6-5 0-16,15 2 0 16,5 2 2-16,2 5-4 15,3 8 2-15,-4 9 0 0,-7 11 4 16,0 8-4-1,-2 6-3-15,1-1-1 0,6 2 8 16,-2-1-3-16,4 0-1 16,0 2 0-16,2-2 0 15,-4 4 0-15,4 5 0 16,0 5 0-16,4 9-1 16,-2 5-4-16,5 4 3 15,-3 0 2-15,0 15-2 16,-4 12-5-16,-1 5-6 15,1 4 4-15,0 2-9 16,4-3 13-16,2-4-1 16,5-12-5-16,-3-4 11 15,-6-5-6-15,-8-2 6 16,-10 2-2-16,-5 3 5 0,-1 6-6 16,-1 6 2-16,6 18 0 15,0 12 1-15,5 11-3 16,6 1 3-16,10-2 0 15,7-11 0-15,6-8 0 16,5 3 2-16,-9-2 0 16,-9 4-1-16,-10-1-1 15,-10-1 0-15,-7 1-2 16,5 6 1-16,5 3 1 16,3 5 2-16,12 11-2 15,8 3 5-15,12 6 0 16,8 2-1-16,-4-3 2 15,-9-4-5-15,-14 2 0 16,-19-1 3-16,-11 2-3 0,-12 8 9 16,-1 8-1-16,1 5 1 15,8 6 9-15,10 7-13 16,15 7 8-16,12 6-8 16,9 10 2-16,3 1 5 15,-5 0-7-15,-9-3-2 16,-4-13 3-16,-5-5-5 15,-4-8 15-15,-5-8-15 16,-11-6-2-16,-15-6 9 16,-13 8-3-16,-3 7-4 15,-5 6 9-15,-11 7-5 0,1-2-3 16,-1 0 1-16,7 2 1 16,1 1 8-16,0 6-4 15,6 3 11 1,2 4-4-16,0 9-11 0,0 3 9 15,0 14-8 1,0 1-4-16,16 1 5 0,5-4-7 16,2-8 0-16,2-14 0 15,-5-8 5-15,-2-19-5 16,-11-13 0-16,-7-14 2 16,0 2-1-16,0-2 0 15,-20 6-1-15,-5 13 7 0,-2 16-4 16,-1 9 7-1,6 4-5-15,1 1 1 0,7-10 13 16,6-14-17-16,8-16 6 16,0-16 3-16,0-21-10 15,0-17 7-15,0-12-8 16,0-4 2-16,0 4 3 16,0 12-2-16,-7 10-3 15,-2 8 0-15,-2 6 5 16,0 4-4-16,0 1-1 15,2-9 0-15,-1-2-1 16,2-10 1-16,-1-4 0 16,-2 6 0-16,-2-3 3 15,-5 4-3-15,-5 6 0 16,-4 1 1-16,1 7-3 0,-3 2 2 16,0-1 0-16,0-6-1 15,-4-4 2-15,-2-5-1 16,-2-4 1-16,-1-2-1 15,-1-5 1-15,-7 2-1 16,-2-2 0-16,-6 2-2 16,-5 5 7-16,-2-7-8 15,-1 2 3-15,-3-2 0 16,5-3-3-16,4-6 8 16,0 3-5-16,1-2 0 15,1 2 3-15,-2-7-3 16,-2-2 0-16,-2-3 0 15,-11-4-2-15,-7-4 2 16,-10-2 0-16,-11-8 1 0,3 0 2 16,2 0-6-16,10 0 2 15,6 0 1-15,5 0-1 16,-3-5 2-16,0-5-1 16,-4-7 0-16,-3-5 3 15,-1-4-3-15,-3-3 0 16,-2 0-1-16,6 10-2 15,-2 2 4-15,-1 7-1 16,-3 2 0-16,-9-7 1 16,4-4-1-16,6-13 0 15,7-17 0-15,-2-15-6 0,5-22-6 16,4-33-6-16,5-34-14 16,7-40-45-16,-9-44-72 15,-16-13-135-15,-15 17-252 16</inkml:trace>
  <inkml:trace contextRef="#ctx0" brushRef="#br0" timeOffset="24357.56">15713 4947 555 0,'0'0'233'0,"0"0"-151"16,0 0-32-16,0 0 4 15,0 0-2-15,0 0-20 16,0 0-19-16,0 0 11 16,0-12 19-16,0 4-1 0,0-2-17 15,-7-4 3-15,-2-3-11 16,1 4 0-16,-2-6-16 16,6 3 15-16,-5-4 12 15,-5-6-27-15,-1-5 3 16,-5-2-4-16,-5-9 0 15,-8-2 0-15,-7-8 4 16,-6-3 8-16,-4 2-10 16,1-1 10-16,0 2 10 15,4 5-12-15,3 3 6 0,-3 1-5 16,-1 5-2-16,-8 5 1 16,-8-1-8-1,-7 1 0-15,-12 2-2 16,-2-5 3-16,-11 2 0 15,-11-3-3-15,-11 5 2 0,-13 4 0 16,-7 4-2-16,-11 6-1 16,-7 6-2-16,-8 8 3 15,-12 4-1-15,-9 0 1 16,-4 0 0-16,-9 12 1 16,-7 4-1-16,-5 2 3 15,10 4 7-15,3 10-10 16,2 12 1-16,0 18-5 0,-15 16-1 15,-8 11 5 1,-2 7 4-16,2-2-3 0,12-6-1 16,19-5 0-16,8-6 3 15,17-8-6-15,6 1 3 16,3-1 0-16,1-5 0 16,-1 3 2-16,1 2-4 15,1 3 5-15,-1 5-3 16,2 3 0-16,7-6 3 15,16-4-6-15,18-10 2 16,21-13 1-16,14-6 0 16,3-2 0-16,2-7 0 15,1 4-2-15,-4 0 2 16,1 2-5-16,0 2 4 16,3 0-12-16,8-5 11 0,13-12-11 15,16-8 1-15,15-12 5 16,14-3-22-16,0-20-63 15,34-30 5 1,13-14 20-16,2-5-43 0,-4 6-42 16,-10 13-83-16,-14 11-313 15</inkml:trace>
  <inkml:trace contextRef="#ctx0" brushRef="#br0" timeOffset="24795.75">8332 4992 587 0,'0'0'225'0,"0"0"-197"15,0 0-15-15,0 0 41 16,0 0 12-16,0 0-14 16,-39-35-45-16,39 35-4 15,-9 6 6-15,-4 26 35 16,-13 18 28-16,-12 18-28 15,-9 14-28-15,-5 12 4 16,4 11-5-16,-2-1-11 16,8 1 5-16,2-1-8 15,4 4 5-15,0-4-6 16,1-7 5-16,4-21-6 0,4-22 3 16,4-18-1-16,10-15-1 15,9-14 2 1,2-7-6-16,2 0 3 0,0-1-18 15,27-26 4-15,17-5 15 16,16-4 1-16,16 6 1 16,11 7 2-16,14 18-2 15,14 5-2-15,17 1 4 16,8 24 2-16,0-5-1 16,-13-6 0-16,-20-11-5 15,-29-3 0-15,-32 0-18 16,-25-13-80-16,-21-18-118 0,-21-2-170 15</inkml:trace>
  <inkml:trace contextRef="#ctx0" brushRef="#br0" timeOffset="24955.7">8862 6280 924 0,'0'0'0'0,"0"0"-192"16,0 0-391-16</inkml:trace>
  <inkml:trace contextRef="#ctx0" brushRef="#br0" timeOffset="30038.04">4185 11734 746 0,'0'0'62'0,"0"0"-62"16,0 0-7-16,0 0 7 15,0 0 9-15,0 0 21 16,4-62-1-16,-12 24-19 16,-11-6 2-16,1 0 16 15,1-5 7-15,-4-1 3 0,2 0-4 16,-4 0-19-16,1-4 2 16,-4 0 0-16,-1-3-6 15,-3-4 16-15,2-7-26 16,-1-3 3-1,4-5-4-15,7-2 1 16,7 1 6-16,7 6-5 0,-2 6 14 16,-4 3 0-16,1-2-6 15,-4-12 7-15,-3-13-12 16,-1-18 0-16,-1-20 3 16,3-9-8-16,1-5 0 15,7 3 5-15,5 12-5 16,-2 9 12-16,-6 7-7 0,-1 4 0 15,-2-3-1 1,0-3-4-16,-5-12 0 0,0-16 2 16,-2-21 2-16,-4-17-4 15,6-5 0-15,11 6 2 16,7 19 4-16,0 28-1 16,11 24 12-16,0 21 6 15,-5 13-23-15,4 6 5 16,1-2-5-16,3-5 0 15,7-9 1-15,4-7-1 16,4-11 0-16,2-9-1 16,7-10 3-16,7 3-2 0,1 18 0 15,-1 16 0 1,-5 24 4-16,-9 11 0 0,-2 7-3 16,-2 4-1-1,2-2 2-15,0-5-2 0,7-4 0 16,1-12 2-16,6-6-2 15,8-11 0-15,5-3 0 16,8 3-1-16,3 8 4 16,-5 12-2-16,-4 7-1 15,-8 11 0-15,-6 2 0 16,-3 4 1-16,1-6-1 16,0-10 1-16,7-8 1 15,5-6-2-15,2 0 1 16,1 8 1-16,-1 5 4 15,-1 10 0-15,-1 6-5 0,-3 7 3 16,3 4 0-16,-5 3-2 16,-1 2-1-16,-3 3 0 15,-5 2 2-15,0 4-3 16,1 2 0-16,-1 2-2 16,-1 4 2-16,4 0 0 15,2 0 0-15,4 12-1 16,2 12 0-16,7 4 1 15,0 4 0-15,-2 2 1 16,-1 3 2-16,-2 1-3 16,-1 3 0-16,-5 6 1 15,-3 3-1-15,-4 4 1 0,-1 4-1 16,-6 2 0-16,-2-4 5 16,-2-2-5-16,2-4 0 15,1 3 1-15,1-1 0 16,0 2 1-16,3 2-2 15,3-2 1-15,0 1-1 16,-1-4 0-16,-3 1-2 16,-4-4 5-16,-2 1-3 15,0-1 5-15,-4-2-5 16,-3 4 0-16,2 3 1 16,-1 6 2-16,2 5-3 15,-4 9 2-15,4 9 0 16,2 6 1-16,2 6 0 15,6 5 7-15,5 1-7 16,-1-4 1-16,-2-5 1 0,-1-8-5 16,-3-1 4-16,-4-7-4 15,-2 1 0-15,-9 1 6 16,-2-1-6-16,-8 2 6 16,0 0-2-16,0 2-2 15,3-1 2-15,3-1-3 16,-1-4-1-16,1 0 0 15,-3-4 4-15,-1-8-5 16,2-1 1-16,-5-7 0 16,-1-8 4-16,-2-2 0 15,-4-6-4-15,3-6 1 16,-3-4 2-16,2 0-2 16,-2-2-1-16,5 3 1 0,-5 3 1 15,2-2-2 1,0 8 0-16,-2 1 0 0,0 6 3 15,0 5-4-15,0 7 1 16,-9 3 0-16,-4 6-2 16,-5 6 1-16,-2 1 1 15,0 0 3-15,2-2-3 16,0 3 0-16,2 2 3 16,1 2-2-16,-2 8 0 15,3 4-1-15,-2 5 0 0,-5 3 0 16,0-1 2-1,-2 3-4-15,2-6 2 0,-2-6 0 16,-2-10 0-16,1-7 0 16,-3-7 0-16,0 0 1 15,-8 0 2 1,-3 0 0-16,-8 2-3 0,-4 1 0 16,-4 1-3-16,2 4 3 15,-2 2 0-15,5-4-2 16,4-5 0-16,12-7 2 15,4-8 0-15,7-6 1 16,-3-5-4-16,0 1 5 16,-6-3-2-16,-5 1 0 15,-1 0 1-15,-7 1-1 0,-4 0 0 16,-1 2 4-16,-6-5-9 16,-7-4-1-16,-4-10 6 15,-3-10-3-15,-6-8-15 16,-1-4 7-16,-4 0-4 15,-7 0 15-15,-6 1 1 16,-13 14 0-16,-7 9 0 16,-7 0 3-16,-1 2-2 15,10-8-4-15,13-16 1 16,18-2-2-16,6-21 0 16,5-35-7-16,3-27-21 15,1-16-43-15,13-9-71 16,13 10-54-16,10 22-113 15</inkml:trace>
  <inkml:trace contextRef="#ctx0" brushRef="#br0" timeOffset="40521.07">10532 9745 208 0,'68'135'9'15,"5"-5"-9"-15,11-8 15 0,24-16-4 16,25-13-3-16,37-11-7 16,32 0-1-16,-19-14 0 15,-38-18 0-15</inkml:trace>
  <inkml:trace contextRef="#ctx0" brushRef="#br0" timeOffset="45218.65">7659 7550 357 0,'0'0'0'16,"0"0"-4"-16,0 0 3 15,0 0 0-15,0 0 1 16,93-105-1-16,-68 88-5 16,2-8-24-16,-4 0-121 15</inkml:trace>
  <inkml:trace contextRef="#ctx0" brushRef="#br0" timeOffset="53493.05">17977 6248 338 0,'0'0'56'0,"0"0"90"16,0 0-27-16,0 0-37 15,0 0-12-15,0 0-44 16,0 0-1-16,4-4 18 16,-4 4-20-16,0 0-5 15,0 0-1-15,0 0-16 16,0 0-1-16,0 6 0 15,0 10 0-15,0 6 2 16,1 1-1-16,7 2 12 0,3-5-12 16,2-6 3-1,0-2 3-15,1-5-4 0,-1-4-1 16,5-3 14-16,5 0-14 16,10-15 10-16,10-28 8 15,23-19-2-15,17-22 10 16,17-14-17-16,9-3-9 15,-6 9 5-15,-14 18-4 16,-25 24-3-16,-22 19 0 16,-21 18 3-16,-13 9-4 15,-8 4 1-15,0 0-67 16,-37 26-130-16,-28 7-230 16</inkml:trace>
  <inkml:trace contextRef="#ctx0" brushRef="#br0" timeOffset="55065.28">2529 6238 462 0,'0'0'244'0,"0"0"-198"16,0 0 10-16,0 0 2 0,0 0 29 15,0 0-15 1,-4-48-45-16,4 48-5 0,-2 0-11 16,2 0-9-16,0 0 1 15,0 10-2-15,8 14 19 16,13 6 27-16,-1 0-21 16,-1 0 1-16,4-3-4 15,-5-9-7-15,2-3 8 16,-2-7-12-16,-1-1-9 15,4-5 5-15,1-2-7 16,3 0 3-16,6-9 5 16,7-25-9-16,12-22 10 15,18-20-4-15,14-17-4 16,7-2 0-16,-2 8 0 16,-9 19-2-16,-21 23 3 15,-14 14 1-15,-21 18-6 0,-10 7 2 16,-8 6-32-16,-4 0-75 15,0 8-47-15,0 23-51 16,-4 9-82-16</inkml:trace>
  <inkml:trace contextRef="#ctx0" brushRef="#br0" timeOffset="55495.06">2826 6910 469 0,'0'0'146'0,"0"0"-122"15,0 0 12-15,0 0 35 16,0 0 17-16,0 0-38 15,2 56 29-15,9-32-39 16,1-3-19-16,-2 2 15 16,1-4-22-16,1-4-4 15,-3-3 1-15,1-6-9 16,2-1 7-16,3-5 6 0,6 0-10 16,8-14 6-1,10-35-1-15,17-20 0 16,6-18-1-16,10-6-7 15,2 7-1-15,-1 16 1 0,-9 14 1 16,-10 17-1-16,-18 14-2 16,-18 11 0-16,-9 10-4 15,-5 4-62-15,-2 0-80 16,-2 0-57-16,0 13 4 16</inkml:trace>
  <inkml:trace contextRef="#ctx0" brushRef="#br0" timeOffset="56020.77">2661 7828 582 0,'0'0'76'16,"0"0"-69"-16,0 0 57 16,0 0 21-16,0 0-28 0,0 0-23 15,0 10-21-15,2 2 32 16,7 8 24-16,0 3-17 15,2 1-13-15,2 0-18 16,3-4-14-16,2-5 12 16,2-3-17-16,2-6 10 15,2-3-2-15,5-3-9 16,7-6 10-16,5-24-7 16,7-14 3-16,8-19 3 15,9-13-6-15,3-12-3 16,7-6-1-16,2-3 8 15,10 7-8-15,9 9 0 16,4 6 2-16,1 14-2 0,-12 7 2 16,-16 13-2-16,-15 12 0 15,-18 10-13-15,-17 10-27 16,-15 9-39-16,-8 7-60 16,-6 28-15-16,-32 14-14 15,-11 2-185-15</inkml:trace>
  <inkml:trace contextRef="#ctx0" brushRef="#br0" timeOffset="56459.92">2759 8450 549 0,'0'0'152'0,"0"0"-86"16,0 0-14-16,0 0 2 16,0 0 3-16,0 0-23 15,0 57 58-15,11-26-58 16,3 3 6-16,1-5-19 15,3-2 1-15,-1-6-12 16,4-6-2-16,-2-8 1 0,6-6-1 16,2-1-7-16,4-8 9 15,9-25-8-15,7-18 5 16,9-11-1 0,9-10-6-16,3-2 5 0,5 2-1 15,6 7 1-15,-1 11-6 16,-8 9 1-16,-11 14 0 15,-19 8 0-15,-17 15-4 16,-17 8-68-16,-6 0-109 16,0 14-33-16,-29 13-129 15</inkml:trace>
  <inkml:trace contextRef="#ctx0" brushRef="#br0" timeOffset="56865.8">2832 9404 513 0,'0'0'55'0,"0"0"-5"16,0 0 46-16,0 0-2 15,0 0 22-15,0 0-60 16,7 128 2-16,9-91 4 0,-1-3-14 16,1-5-29-16,-1-4-4 15,3-11-6-15,3-4-3 16,2-10-3-16,14 0 0 16,7-32-1-16,12-22 9 15,11-15-10-15,6-7 3 16,1 2 4-16,-1 10-5 15,-8 16-3-15,-16 14 0 16,-9 11 1-16,-15 10-6 16,-10 7 5-16,-8 6-22 15,-6 0-49-15,-1 0-108 16,0 8-47-16,-19 12-179 0</inkml:trace>
  <inkml:trace contextRef="#ctx0" brushRef="#br0" timeOffset="57241.24">2734 10653 433 0,'0'0'269'0,"0"0"-214"15,0 0-17 1,-35 109 53-16,35-81-46 0,0 0 29 16,12 0-20-16,14 0-41 15,-2-6 22-15,4-4-7 16,2-4-3-16,-5-8 7 16,1-6-26-16,0 0-1 15,4-8 2-15,7-31-6 16,13-20 13-16,4-16-14 15,8-4 6-15,0 2-5 16,-4 11 0-16,-3 11-1 16,-7 10 4-16,-6 5-4 15,-9 8-1-15,-6-3-51 16,-3 2-127-16,-11 3-118 16</inkml:trace>
  <inkml:trace contextRef="#ctx0" brushRef="#br0" timeOffset="57390.37">3639 10309 1065 0,'0'0'0'0,"0"0"-8"16,0 0-37-16,0 0-267 15</inkml:trace>
  <inkml:trace contextRef="#ctx0" brushRef="#br0" timeOffset="87225.73">8137 5947 606 0,'0'0'84'15,"0"0"-84"-15,0 0 0 16,0 0 0-16,0 0 52 16,0 0-17-16,0 0-21 0,-2-54 6 15,2 52 32-15,0-8 16 16,4-4-40-16,8-2 0 15,3-4 4-15,2 0-9 16,5-5-8-16,6 0 1 16,8-5-10-16,8-3 14 15,14 2-2-15,9-1-1 16,12 0 9-16,10-3-13 16,9 3 8-16,20-4-4 15,17-4-9-15,19-6 10 16,18-8-13-16,13-2-3 15,4-3-2-15,7 7 7 16,-2 10-12-16,0 4 5 0,2 4 0 16,7 6 7-1,-6 2-6-15,0 8 0 0,-20 6-1 16,-24 3-2-16,-24 9 2 16,-20 0 0-16,-13 0 0 15,-5 0 1-15,5 9-1 16,6 3 3-16,10 6-4 15,2 8 3-15,1 8 1 16,3 9-3-16,-8-4 0 16,-22 0 2-16,-22-10-1 15,-37-4-1-15,-23-3 7 16,-6 3 0-16,-18 10 8 16,-13 5-1-16,-9 6-5 15,0 4 10-15,-3 0-18 0,5-1 13 16,5 1-3-16,4-2-6 15,-2 2 4-15,-7 0-4 16,-7-4 5-16,-8 2 12 16,-13 0-8-16,-13 1-6 15,-10 2 3-15,-15 4-9 16,-17 1 5-16,-12-2-6 16,-3-4 3-16,-7-4-6 15,9-10 6-15,5-6-3 16,2-4 8-16,-7-4-9 15,-8-1 12-15,-10-2 3 16,-6 2-10-16,-2 1 5 16,-10-5-10-16,-10-2 1 0,-10-3-1 15,3-8 1-15,11-4 3 16,18 0-4-16,25-25 2 16,12-12 7-16,14-7-7 15,15-5 7-15,11-1-5 16,9 8-2-16,15 2 8 15,7 2-8-15,10 1 1 16,11-1-6-16,7 1 0 16,6 3 3-16,7-2-2 15,7-1 4-15,2 1-2 0,0 0 0 16,11-2 0 0,11-2-1-16,5-4 1 0,4-2 0 15,5-2 0-15,7-1 8 16,9 2-14-1,16-6 6-15,18 1 0 16,24-6 2-16,21-1-1 0,16-3-2 16,18-1 0-16,15 4-2 15,8 6 2-15,10 8-5 16,0 9 6-16,-6 9-4 16,-7 6 4-16,-11 11-2 15,-23 5 1-15,-13 5-9 16,-26 0 8-16,-19 0 1 15,-20 0-10-15,-15 6-1 16,-17 1-5-16,-17-1-3 0,-12 2-29 16,-12 2-73-16,0-5-50 15,-25-5-316-15</inkml:trace>
  <inkml:trace contextRef="#ctx0" brushRef="#br0" timeOffset="87925.09">9726 5981 384 0,'0'0'33'0,"0"0"206"16,0 0-159-1,0 0 3-15,0 0 11 0,0 0-20 16,21 42 32-16,-21 25-27 16,0 23-34-16,-17 22 13 15,2 23-6-15,-5 23-18 16,-5 35 9-16,-6 29-16 15,-9 31-12-15,-11 16 0 16,-7 6-14-16,-7-5 25 16,1 6 0-16,-10 5-9 15,-4 14 5-15,-11 24-2 16,-11 12-7-16,2 12-13 16,9-1-4-16,8-6 2 0,10-18-1 15,9-25-6-15,-1-22 8 16,5-25-9-16,5-25 10 15,2-14-1-15,-1-23-7 16,1-21 7-16,0-21 0 16,0-19-10-16,7-22 10 15,0-14-25-15,11-19 12 16,6-24-7-16,3-18-29 16,0-14-13-16,-3-11-40 15,0-1 1-15,-2 0 7 16,4-3 1-16,-1-15-51 15,-1-8-344-15</inkml:trace>
  <inkml:trace contextRef="#ctx0" brushRef="#br0" timeOffset="88279.7">7351 12226 1096 0,'0'0'57'16,"0"0"-37"-16,0 0 2 15,0 0 43-15,-2 124-30 16,29-40 8-16,4 9-9 16,4 8-17-16,3 6-4 15,4-3 9-15,5-6-17 0,0-13 0 16,-4-21-1-16,-6-17-2 15,-3-26 6-15,-1-15-3 16,10-6-3-16,5-26 3 16,13-24-3-16,7-16-1 15,6-8 0-15,6-2 4 16,1 1-10-16,-6 1 5 16,-1 2-15-16,-14 2-32 15,-13 1-75-15,-16 4-120 16,-13 6-578-16</inkml:trace>
  <inkml:trace contextRef="#ctx0" brushRef="#br0" timeOffset="95189.5">12930 6093 214 0,'0'0'0'0,"0"0"-14"0,0 0 12 15,0 0 2-15,0 0 9 16,0 0 14-16,0 0 43 16,-13 11-37-16,-7 8-16 15,1 4-7-15,2 4 1 16,-1 10-7-16,3 6 0 15,-3 8 0-15,3 8-21 16,-3 0-131-16</inkml:trace>
  <inkml:trace contextRef="#ctx0" brushRef="#br0" timeOffset="96302.34">7890 7338 616 0,'0'0'6'0,"0"0"-5"16,0 0 0-16,0 0-1 15,0 0 0-15,0 0-2 16,56-29 2-16,-46 29-36 15,-10 0-174-15</inkml:trace>
  <inkml:trace contextRef="#ctx0" brushRef="#br0" timeOffset="97769.48">12402 6984 247 0,'0'0'54'0,"0"0"-54"0,0 0-16 16,0 0 12-16,0 0 2 15,0 0-1-15,0 0 3 16,0 0 12-16,0-2-7 16,4 0-5-16,3-2-20 15,-1 0-49-15</inkml:trace>
  <inkml:trace contextRef="#ctx0" brushRef="#br0" timeOffset="99300.08">12506 7020 35 0,'0'0'96'0,"0"0"39"15,0 0-63-15,0 0 14 0,0 0 38 16,0 0-41 0,23 4-13-16,-21-4-25 0,-2-6-10 15,0 2 21 1,0-1 93-16,0-1-119 0,0 3-8 15,0 2-5 1,0-1-14-16,0-1 11 0,0 3-11 16,-2 0 1-16,0-2 6 15,-2 2-9-15,1 0 8 16,1 0 1-16,-3 0-2 16,2 0 8-16,-3 0-13 15,2 0 0-15,-2 0 3 16,-3 7-5-16,-1 5 4 15,2 5-3 1,-3-1 6-16,1 4-1 0,4 0-4 0,4 0 8 16,-1 3-7-16,1-3-3 15,2 1 9-15,0 3-3 16,0-1-4-16,0 0 10 16,2 2-12-1,7-3 9-15,3 0-3 0,-1-1-4 16,-1-2 0-16,4-1 6 15,-1-2-8-15,-1-6 2 16,-1 0 1-16,0-4-2 16,0-2-1-16,0 0-1 15,0 0 7-15,5-1-7 16,-3-1 1-16,3-1-1 0,-3-1 2 16,-1 0-2-1,-4 0 4-15,1 0-1 0,0 0 2 16,0-1 2-16,2-12-7 15,0 3 7-15,1-2-7 16,-2-2 1-16,2 2 0 16,-3 2 3-16,-3-2 0 15,3 3-4-15,-5 1 0 16,4-3 3-16,-2 1-3 16,-4-2 0-16,5-4 3 15,-3 2-3-15,0-3 0 16,2 4 1-16,-4-1 1 15,-2 0 1-15,0-1-2 16,0 2 2-16,0-3 2 0,0 1-5 16,-2-1 4-16,-8 1-2 15,-1-4 0-15,3 3-2 16,-2-1 0-16,1 6 0 16,3 1-4-16,-1 4 9 15,3 2-5-15,-1 0 0 16,1 2 0-16,-3 0-1 15,1 0 1-15,-3-2 0 16,2-1-1-16,-2 4 5 16,2-3-4-16,1 2 0 15,-1 1 0-15,0 1-1 16,3 0 1-16,-3-3 0 16,1 3-1-16,-2 0 2 0,0 0-1 15,3 0 0 1,3 0 1-16,0 0-2 0,2 0 1 15,-2 0 0 1,2 0 0-16,-2 0 1 0,2 0-1 16,0 0 0-16,0 0 0 15,0 0-3-15,0 0 4 16,0 0-1-16,0 0 0 16,0 0 0-16,0 0 0 15,0 0 0-15,0 0 0 16,0 0-4-16,0 0 4 15,0 0 0-15,0 0-1 0,0 0 3 16,0 0-2-16,0 0 0 16,0 0 0-16,0 0-3 15,0 0 3-15,0 0 0 16,0 0-1-16,0 0-2 16,0 0 1-16,0 0 2 15,0 0-23-15,0 0-37 16,4 0-76-16,0 4-26 15,-1 2-179-15</inkml:trace>
  <inkml:trace contextRef="#ctx0" brushRef="#br0" timeOffset="100116.43">12649 5925 238 0,'0'0'76'0,"0"0"-33"16,0 0 21-16,0 0 15 16,0 0-12-16,0 0 15 0,-5-34-12 15,5 32 9-15,-1 2 1 16,1 0-36-16,-2 0-2 15,0 0-19 1,-2 0-9-16,2 0 1 0,-4 8-13 16,4 14-2-16,-3 8 16 15,5 5-9-15,0 3 7 16,0 1 0-16,7 4-3 16,10-3 13-16,9-2-8 15,0-3-3-15,3-5-1 16,2-11-8-16,2-7 0 15,2-8 8-15,0-4-11 16,3 0 14-16,-1-21-12 16,1-6 2-16,-5-7 2 0,-4-5-6 15,-10-5 9-15,-11-4-9 16,-8-1 0-16,-2-5 9 16,-23 4-8-16,-6 7 1 15,0 9 4-15,0 12-3 16,0 10 9-16,4 5-9 15,1 7-3-15,-3 0 1 16,0 0-2-16,-2 21 0 16,-3-1-1-16,-2 6-3 15,3 0-5-15,3 0-83 16,9-4-106-16,9-6-119 0</inkml:trace>
  <inkml:trace contextRef="#ctx0" brushRef="#br0" timeOffset="101478.1">12674 6796 639 0,'0'0'79'0,"0"0"20"16,0 0 35-16,-2-110-48 0,2 97-14 15,0 7-20-15,0 6-6 16,0 0 1-16,0 0-22 15,0 19-23-15,0 37-2 16,0 21 2-16,0 17 19 16,0 11-7-16,19-1-3 15,8 1 10-15,0-11-17 16,2-10 6-16,-4-15 5 16,0-18-12-16,-6-10 8 15,-5-15-8-15,-5-11-1 16,-5-6 0-16,-4-7-1 15,0-2-1-15,0-2 19 0,0-26-9 16,-15-17-1 0,-4-15-9-16,1-20 0 0,1-18-5 15,-1-13 6-15,5-3-1 16,1 6 0-16,-1 14 3 16,4 19-3-16,0 19 0 15,0 22 0-15,7 18-1 16,0 8 2-16,2 8-1 15,0 0 0-15,0 0-1 16,-4 16 0-16,-1 28-5 16,3 23 6-16,2 13-3 15,0 4 6-15,7 0-3 16,12-1 0-16,-1-5 1 16,-2-8 0-16,-5-12 0 15,-4-10-1-15,-1-16 3 0,-2-10-3 16,0-10 0-16,-4-7-1 15,2-5 6-15,-2 0-5 16,0-15 8-16,0-25-6 16,-6-20 1-16,-9-16-3 15,-1-19 0-15,-3-7-1 16,-4 4 3-16,-1 21-2 16,4 27 0-16,6 25 1 15,8 20-6-15,6 5 5 16,-5 27-4-16,0 21 2 15,2 11 4-15,-5 12-6 16,4 4 4-16,0 4 0 16,2 2-1-16,2-3 4 15,0-8-3-15,0-13 0 0,12-12 7 16,5-11-7-16,-2-9 0 16,-6-13-1-16,-2-9-3 15,-3-3 3-15,0 0 1 16,1-32 11-16,-3-16-7 15,-2-22-2-15,0-18-1 16,-2-18-1-16,-18-15 0 16,0 4-1-16,-3 22 1 15,6 29 0-15,5 32 0 16,4 24-1-16,1 10 1 16,1 46-6-16,-2 25 3 0,4 24 2 15,4 9 1-15,0-1 0 16,0-3 4-16,10-12-5 15,5-16 1 1,-1-22 0-16,-6-18-3 0,-1-16 5 16,-5-9-2-16,0-7 0 15,-2 0 4-15,0-15-4 16,0-28 0-16,0-20-31 16,-4-17-4-16,-5-10-27 15,-1 6-14-15,4 22 31 16,0 23 37-16,1 28 7 15,-1 11 0-15,-6 21-11 16,1 36 10-16,-2 19-4 16,-1 5 5-16,1 0-4 0,6-15-230 15,0-9-400-15</inkml:trace>
  <inkml:trace contextRef="#ctx0" brushRef="#br0" timeOffset="119448.55">9319 16429 918 0,'52'132'30'15,"14"12"-28"-15,5-7 5 16,11-11-6-16,3-20 132 16,2-12-81-16,0-13-46 15,-14-24-6-15,-13-15-3 0,-4-15-4 16,-11-1 5-16,-17-4-40 31,-12-14-2-31,-14-6-28 0,-2-2-19 0,-29-35-155 16</inkml:trace>
  <inkml:trace contextRef="#ctx0" brushRef="#br0" timeOffset="120357.87">9361 16427 824 0,'0'0'55'0,"0"0"-55"16,0 0-2-16,0 0 2 16,0 0 12-16,158 4-3 15,-80-20-7-15,2-31 4 16,9-28-2-16,16-24 45 15,16-21 5-15,23-17 20 16,21-2-10-16,25-4-18 16,14 9 5-16,5 3-1 15,3 11 3-15,-4 2-20 16,-13 1-11-16,-1-2-19 16,-7 4 9-16,-8-2-1 0,-7 3-4 15,-10 8 4-15,-19 7-7 16,-23 21-4-1,-30 16-1-15,-32 20-8 16,-23 14 5-16,-13 14 1 0,-11 1 3 16,-2 7 0-16,-3 3 1 15,4-1-1-15,-1-2 0 16,-1 2 0-16,-1 1-2 16,-3 3 2-16,-4 0-2 15,0 0 2-15,0 5 0 16,0 15 6-16,0 12 2 15,-6 8-4-15,1 2 2 0,5 2-4 16,0 0-2-16,19 4 0 16,12-6 3-16,9 3 1 15,4-3 2-15,1 4-4 16,-3-7 1-16,-7 6-2 16,0-2 0-16,-7-1-1 15,-4-5 3-15,-3-2-3 16,-6-7 0-16,-6-6 0 15,-4-8-2-15,-5 0 1 16,0 2 1-16,0-2-3 16,0 12 4-16,-17 2-1 15,-6 6 0-15,-6 2 0 16,-14-3 4-16,-5 0-4 16,-13 3 0-16,-5 5 0 15,-13 9 2-15,-12 12-2 0,-21 14 0 16,-23 16 2-16,-21 17-2 15,-21 7 0-15,-14 10 0 16,-10 11-3-16,-15 6-1 16,-5 4 4-16,-1 1 2 15,-5-1 0-15,3 1 3 16,14-1-5-16,2-13 0 16,25 0 2-16,27-13-2 15,18-9 8-15,31-20-8 16,27-20 9-16,22-27 31 15,29-19-35-15,20-20-5 16,9-6-7-16,33-19-56 0,32-39 29 16,28-22-24-1,19-15-122-15,4 1-110 16,-16 19-183-16</inkml:trace>
  <inkml:trace contextRef="#ctx0" brushRef="#br0" timeOffset="142828.06">10254 16036 366 0,'0'0'96'0,"0"0"-12"15,0 0-34-15,0 0 66 16,0 0-30-16,0 0-24 15,0 0-5-15,-81-105 1 16,79 101-7-16,2 0 1 16,0 4 1-16,0 0-13 15,0 0-2-15,0 0-10 16,0 0-8-16,0 0 1 16,0 0-14-16,0 0-1 15,6 4-3-15,17 23 0 16,14 12 16-16,8 16 14 0,7 3-12 15,1 9 15 1,-1 0-20-16,0 4 4 0,-4-3-5 16,4 2-11-16,-5-2 10 15,-3-6-12-15,-2-12-1 16,-3-2 2-16,-6-12-3 16,-2-6 0-16,-7-5-4 15,-6-9 8-15,-5-7-10 16,-3-9 7-16,-9 0-2 15,-1 0-7-15,0-17-25 16,0-23-65-16,-18-15-125 16,3-11-117-16</inkml:trace>
  <inkml:trace contextRef="#ctx0" brushRef="#br0" timeOffset="143261.62">11874 14722 779 0,'0'0'87'15,"0"0"-46"-15,0 0 14 16,0 0 30-16,0 0-32 16,-14 108-11-16,35-51-7 15,12-3-2-15,7 4-6 16,9 1 16-16,0-4 8 16,2 5-19-16,-9-3 7 15,-3 3 3-15,-6 0-13 16,-2-2-1-16,-2 0-8 15,0-3-1-15,-2-5-6 16,-5-10-13-16,0-6 1 16,-3-2 1-16,-9-8-2 15,-3-4-1-15,-5-6-7 16,-2-4 3-16,0-10-44 16,0 0-37-16,-11-6-108 0,-16-21-214 15</inkml:trace>
  <inkml:trace contextRef="#ctx0" brushRef="#br0" timeOffset="144054.6">11081 15402 439 0,'0'0'101'0,"0"0"-72"0,0 0 29 15,0 0 9-15,0 0-25 16,0 0-7-16,-34-76 3 16,34 70 6-16,0-4 12 15,0 6-6-15,0 4 19 16,0 0-6-16,0 0-17 16,0 0-19-16,3 27-13 15,12 23 6-15,14 15 43 16,7 10-31-16,10 3-2 15,15 2 4-15,8-2-19 16,3 0 11-16,-4-6-10 16,-3-9-6-16,-9-1-2 15,-10-4-6-15,-5-4 2 16,-8-14-3-16,-11-8 1 0,-6-14-2 16,-8-6 0-1,-1-8-1-15,-5-4 1 0,-2 0-17 16,0 0-43-16,-13-8-170 15,-7-18-93-15</inkml:trace>
  <inkml:trace contextRef="#ctx0" brushRef="#br0" timeOffset="144193.37">11841 16034 916 0,'0'0'64'0,"0"0"-62"15,0 0-2-15,0 0-4 16,0 0-224-16</inkml:trace>
  <inkml:trace contextRef="#ctx0" brushRef="#br0" timeOffset="145735.59">8164 17933 187 0,'0'0'718'16,"0"0"-674"-16,0 0-36 0,0 0 48 15,0 0 0-15,0 0-23 16,0 0 9-16,52-95-11 16,-26 77 6-16,1-4 20 15,4-3-15-15,7-8-5 16,6-7-9-16,12-10-8 16,13-8-4-16,14-4-7 15,8-5 11-15,11 2-1 16,4 2-6-16,-2 13 0 15,-4 2-10-15,-9 6-2 16,-6-6 1-16,-2-2-2 16,2-9 1-16,3-6-1 15,6-2 1-15,4-5-1 16,5-4 0-16,-1-1-3 16,-1 7 3-16,-15 7 1 15,-16 19-1-15,-24 17 3 0,-15 12-2 16,-10 8-1-16,-11 7-2 15,-3-8 2-15,-2 6 0 16,-1-6 5-16,-1 2-5 16,-1 4 0-16,0 0 3 15,-2 2-3-15,0 0 0 16,0 0-2-16,0 0 0 16,0 0-2-16,0 0 4 0,0 0-1 15,0 0-4 1,0 0 3-16,0 0 1 0,0 0-6 15,0 0-1-15,0-4-4 16,0 4 7 0,0 0 1-16,0 0-20 15,0 0-23-15,0 0-160 0,0 0-130 16</inkml:trace>
  <inkml:trace contextRef="#ctx0" brushRef="#br0" timeOffset="146425.1">9764 16415 616 0,'0'0'142'16,"0"0"-105"-16,0 0 42 16,0 0-8-16,0 0-58 15,0 0-9-15,6-6 1 16,17 6 0-16,4 2 15 0,0 2 8 15,4-1 2-15,2-3-2 16,5 5-9-16,1-5 14 16,4 0-5-16,2 0-12 15,0 0 3-15,-3 0 4 16,-3-5-4-16,-4-2 9 16,-4-3-21-16,-5 2 10 15,-8 2-2-15,-5-2-2 16,-4 8-3-16,-4 0 0 15,-5-5 5-15,0 5-1 16,0 0 0-16,0 0 9 16,0 0-6-16,0 0 3 15,0 0 3-15,0 0-16 16,0 0 4-16,-9 13 0 16,-7 11-10-16,-2 10 5 15,-4 8-2-15,0 10 2 0,-4 10-1 16,2 10-1-16,-1-2 4 15,2 3-2-15,3-8-4 16,5-10 9-16,5-10-9 16,3-3 1-16,3-13 2 15,2-7-4-15,0-8 1 16,0-4-2-16,2-6 4 16,-3-4-6-16,3 0 2 0,-2 0-9 15,-2 0-19 1,-1-22-82-16,0-2-96 0,1 2-178 15</inkml:trace>
  <inkml:trace contextRef="#ctx0" brushRef="#br0" timeOffset="146572.19">10519 16651 1083 0,'0'0'147'0,"0"0"-118"16,0 0 54-16,0 0-30 15,0 0-53-15,0 0-2 16,-35 41-53-16,10-11-355 16</inkml:trace>
  <inkml:trace contextRef="#ctx0" brushRef="#br0" timeOffset="147716.9">10541 15593 856 0,'0'0'24'0,"0"0"-24"16,-44 150 0-16,44-68 18 15,0 6 9-15,0 7-11 16,0-1-4-16,0-6-6 15,0-2-2-15,0-6-1 16,0-13-3-16,0-13-2 16,0-25-20-16,6-26-212 15</inkml:trace>
  <inkml:trace contextRef="#ctx0" brushRef="#br0" timeOffset="148076.03">10885 15571 653 0,'0'0'39'16,"0"0"-31"-16,0 0 65 15,0 0-15-15,0 0-27 16,0 0-10-16,-18-23 45 0,14 27-34 15,-3 23 15-15,-5 17 30 16,2 14-22-16,-7 17-3 16,0 8-3-16,-3 9-17 15,-3 3 0-15,-1 3-14 16,2 1-9-16,-5-5-3 16,2-2-5-16,6-12-1 15,5-8 0-15,5-22 1 16,7-15-3-16,2-18-8 15,0-17-27-15,0 0-89 16,0-40-66-16,0-29-4 16,0-18-191-16</inkml:trace>
  <inkml:trace contextRef="#ctx0" brushRef="#br0" timeOffset="148340.1">11176 15552 786 0,'0'0'130'0,"0"0"-125"15,0 0 10-15,0 0 30 16,-84 139-2-16,66-76-9 16,-2 4 3-16,-3 10-11 15,0 11 2-15,-9 18-8 16,-4 6-4-16,-11 18-15 15,-2 3 1-15,1-7-1 0,5-20-1 16,12-25-6-16,13-24-113 16,14-28-53-16,4-25-132 15</inkml:trace>
  <inkml:trace contextRef="#ctx0" brushRef="#br0" timeOffset="148589.76">11310 16066 487 0,'0'0'359'0,"0"0"-330"0,0 0-18 16,0 0 53-16,-15 102-1 16,-8-44-3-16,-4 4-4 15,-2 6-16-15,2 3 2 16,-1-3-9-16,4-2-25 15,1-8 0-15,5-4-7 16,9-14-1-16,3-17-18 16,3-19-231-16,3-4-298 15</inkml:trace>
  <inkml:trace contextRef="#ctx0" brushRef="#br0" timeOffset="148766.01">11401 16218 905 0,'0'0'75'0,"0"0"-74"16,0 0 16-16,0 0 12 15,-31 130-19-15,5-69-4 16,-3 7-3-16,-7 3-2 16,-2-4-1-16,-2-9-225 15</inkml:trace>
  <inkml:trace contextRef="#ctx0" brushRef="#br0" timeOffset="152082.23">9461 6270 413 0,'0'0'111'16,"0"0"-95"-16,0 0-8 16,0 0 66-16,0 0 31 15,0 0-56-15,0 0-33 0,11-9 0 16,4 1-5-16,10-7-10 15,1 1 4 1,2 0-5-16,-11 2-14 0,-10 0-177 16</inkml:trace>
  <inkml:trace contextRef="#ctx0" brushRef="#br0" timeOffset="152334.04">8355 12421 320 0,'-95'270'57'15,"9"-29"-49"-15,16-23 2 16,21-16 12-16,16-27-22 16,9-33-209-16</inkml:trace>
  <inkml:trace contextRef="#ctx0" brushRef="#br0" timeOffset="154032.19">8409 16571 324 0,'0'0'135'0,"0"0"-52"16,0 0 24-16,0 0-56 15,0 0 55-15,0 0 18 16,-25-59-26-16,15 53-4 16,1 6-28-16,5-2-12 15,4 2-11-15,-4 0-30 16,4 0-10-16,0 0 6 15,0 0-8-15,0 0 9 16,0 0 2-16,0 0-4 16,0 0 16-16,0-5-18 15,0 5-4-15,0 0 16 0,0 0-18 16,0 0 7-16,0 0-2 16,0 0 5-16,-2 0 4 15,0 0 3-15,-2 0-3 16,-3 0 6-16,-3-4-11 15,-4-4-6-15,-4-2 1 16,0-5-3-16,3 0 2 16,-3-1-3-16,2 0 2 15,3 6 1-15,4 2 3 16,0 4 14-16,4 2-8 16,3 2-8-16,2-3 17 15,0 3-18-15,0 0-6 16,0 0-2-16,0 0-6 0,4 0 5 15,23 21 0-15,9 11 6 16,7 12 10-16,5 14-9 16,2 10 5-16,6 4 4 15,-6-1-1-15,-6-9-3 16,-7-12-5-16,-8-10 0 16,-11-10 2-16,-5-12-3 15,-7-8 0-15,-6-6 3 16,3-4 2-16,-3 0-2 15,0 0 4-15,-9-8-7 16,-24-23 0-16,-17-19-21 16,-6-13 6-16,-1-10 9 15,-3 3-6-15,6 8 12 16,7 12 4-16,7 16-4 0,11 11 6 16,12 8-6-16,5 7 0 15,8 0-1-15,2 3 0 16,2 5 1-16,0 0 0 15,0 0-1-15,0 0-12 16,0 17-6-16,24 33 19 16,20 20 1-16,17 11 14 15,5 1 0-15,4-2-2 16,-5-14-13-16,-9-4 9 16,-10-15-9-16,-13-8 0 15,-8-9 2-15,-10-11 2 0,-8-10-5 16,-7-5 1-1,0-4 0-15,0 0 9 0,0 0-7 16,-2 0-2-16,-20-26-7 16,-9-5-25-16,-6-6 22 15,3-3 6-15,-1 0 4 16,2 4 0-16,4-4 0 16,3 3 0-16,-1-2-2 15,5 3 4-15,-1 0-2 16,8 9 0-16,3 9 0 15,8 6 0-15,2 12 0 16,2 0 0-16,0 0-2 0,0 0-17 16,0 27 19-1,24 8 1-15,10 14 6 0,6 5 14 16,3-4-14-16,1 2 1 16,1-2-3-16,-8-10 1 15,-3-10-2-15,-14-7-4 16,-7-14 1-16,-9-5-4 15,-1 1 8-15,-3-5-5 16,0 0 10-16,-5 0-6 16,-22-23-4-16,-10-13-15 15,-5-8-8-15,-1-8-4 16,3-3 22-16,7 5 1 16,6 3 4-16,6 6-5 15,8 10 5-15,7 5-1 16,2 7 2-16,1 5-2 0,0 10 1 15,3 4 0-15,0 0 0 16,0 0-6-16,0 4 0 16,8 29-9-16,18 11 15 15,8 10 15-15,4 4-14 16,-3-6 1-16,-4-10-1 16,-2-4 1-16,-6-14-4 15,-6-11-59-15,-10-13-163 16,-7 0-269-16</inkml:trace>
  <inkml:trace contextRef="#ctx0" brushRef="#br0" timeOffset="199202.09">7769 8787 516 0,'0'0'49'16,"0"0"-20"-16,0 0-29 15,0 0 47-15,0 0 42 16,0 0-32-16,0 0 0 16,0 0 19-16,8-20 8 15,-8 18-6-15,0 2-44 16,0-2-8-16,0 0-13 15,0-1-5-15,0 0 4 0,0 1-3 16,0-2 5-16,0 2-1 16,0-2-11-16,0-4 9 15,0-6-10-15,0-4 1 16,0-3 1-16,0 3-2 16,0 4-1-16,-2 2 0 15,2 5 2-15,0 0-2 16,0 0 0-16,0-2 0 15,0 0 0-15,0-2 2 16,0 7-2-16,0 2 0 16,0 2 2-16,0 0 3 0,0 0-5 15,0 0 0-15,0 0-4 16,0 0-2-16,0 0 6 16,0 0 1-16,0 0 0 15,6 0 10-15,7 2 22 16,2 1-10-16,1-2 11 15,0-1-11-15,-3 0 3 16,-4 0 1-16,1 0-12 16,-4 0 10-16,3 0-4 15,7 0-8-15,3-12 8 16,8-4-14-16,6-4 0 16,4 4-2-16,3-4-1 15,1 6-1-15,7 0-3 16,5 0 2-16,2-2-1 15,10-2 0-15,3-3-1 0,3 2 0 16,-5-1 2-16,-3 6-2 16,-5 3 0-16,-9 10 5 15,-3 1-10-15,-6 14 5 16,3 22 0-16,-1 8-2 16,3 4 6-16,6-4-4 15,-4-6 1-15,2-8 0 16,-2-8-1-16,-5-5 1 15,1-6 0 1,-6 1-1-16,1-3 0 0,0 5 0 16,-3-1 0-16,2 4 0 15,5 1-1-15,2 0 2 0,7-4-1 16,5 0 0-16,0-2 0 16,-1-4 2-16,-1 0-2 15,-1 0 0-15,-1 2 6 16,-4 1-6-16,2 6 0 15,-2-1-3-15,0 4 8 16,1 0-5-16,-1 0 0 16,2-2 6-16,3-4-9 15,0 0 9-15,3-4-7 16,-2 1 2-16,-3 0-1 16,-2-1 1-16,-3 1-1 15,2-3 3-15,-1-1-5 16,-3 1 4-16,0 1-2 0,-5-2 0 15,-2 1 3-15,3 3-6 16,3-5 3 0,8 2 0-16,2-4 10 0,3 0-9 15,0 2 3-15,-3-3-4 16,4 2 2-16,2 1 5 16,-3 0-7-16,2-3 2 15,-4 6-4-15,-4-5 3 16,2-1-1-16,-6-2 1 15,-1-1 6-15,-7 0-7 16,-5 0 1-16,-2 0 3 16,1 0-1-16,-1 0 1 0,2 0 1 15,3 0-5-15,2 0 8 16,2 0-2-16,-4 4-4 16,-1-2 2-16,1-1-3 15,2 4 1-15,0-4-1 16,6 2-2-16,-3-1 5 15,-1-1 1-15,-5 4-1 16,-2-1-2-16,-1-4 4 16,1 2-6-16,2-2 7 15,2 2-6-15,7-2 5 16,-6 0 4-16,-1 0-10 16,-2 0 1-16,-6 0 1 15,-1 0 1-15,1-4-3 16,2-5 1-16,0 3-1 15,-2 0 0-15,4 0-1 0,-1 5 1 16,-3 0-1-16,-5-6 1 16,1 1 0-16,-5 0-1 15,4-2 11-15,5-1-17 16,0 0 7-16,2-2 0 16,-2 0-2-16,-6 4 3 15,-5 0-1-15,-9 2 0 16,-3 4-14-16,-4 1-15 15,-2 0-43-15,0 0-11 16,-8 1-55-16,-32 11-88 0,-14-5-253 16</inkml:trace>
  <inkml:trace contextRef="#ctx0" brushRef="#br0" timeOffset="199824.06">12322 8703 778 0,'0'0'95'0,"0"0"-75"0,0 0 73 15,0 0 9 1,0 0-46-16,0 0-20 0,-34-18-25 16,34 18-8-16,7 8 2 15,15 12 29-15,9 5 7 16,5 0-9-16,7 3-1 16,7-2 17-16,11-5-16 15,-1 0-20-15,4-5 22 16,-1-2-15-16,-1-6-2 15,-2 2 4-15,-2-4-17 16,-6-1 17-16,-4-2-12 16,-5 0-4-16,-3-1 9 15,-9-2-6-15,-4 3 1 0,-2-1 0 16,-6-2-6-16,2 1 6 16,-7 2 2-16,-4 1-10 15,-1 2 6-15,-5 2-6 16,-2 7-1-16,-2 6 17 15,0 8-12-15,-8 4 13 16,-17 6-3-16,-13 7-8 16,-8 6 1-16,-8 9 5 15,-8 0-9-15,-2 3 11 16,-1 0-13-16,5-3 5 16,6-9-7-16,9-4 0 15,12-10 2-15,9-4-2 16,4-6-7-16,7-8-13 15,1-4-47-15,5-8-7 0,5-6-35 16,-6-2-80-16,-4-19-115 16</inkml:trace>
  <inkml:trace contextRef="#ctx0" brushRef="#br0" timeOffset="-212746.99">23041 9493 529 0,'0'0'282'0,"0"0"-276"15,0 0 1-15,0 0 61 16,0 0-49-16,0 0-14 0,0 0-4 16,0 0 3-16,49-76 17 15,-36 69 9-15,-1 1 27 16,-4 1 3-16,3-1 1 15,5-2-23 1,2 1-1-16,4 1-19 0,5 6-1 16,6 0-13-16,9 2 1 15,6 23 0-15,3 2 5 16,2 5-3-16,1-2-4 16,-1-1-1-16,1-3 1 15,-3-2 0-15,-4 0 1 16,-9-4-4-16,-9 1 7 15,-7 2-3-15,-12-2 6 16,0 4-6-16,-6 0 2 0,-4 6 10 16,0 4-11-16,-2 2 13 15,-22 6-3-15,-5-2-6 16,-4 0 0-16,-6-1-7 16,1 0 2-16,1-4 0 15,1-2-3-15,5-1 2 16,0-10-1-16,2-2-2 15,2-6 0-15,0-4 1 16,0-3-1-16,0-1 0 16,3 0-8-16,2-2-23 0,2-1-56 15,7-2-36 1,5 1-67-16,8-3-55 0,0 0-177 16</inkml:trace>
  <inkml:trace contextRef="#ctx0" brushRef="#br0" timeOffset="-212298.61">23243 9781 737 0,'0'0'69'0,"0"0"-50"0,0 0 71 16,0 0-20-16,0 0-12 16,0 0-28-16,-8-6-3 15,3 9 3-15,1 25-21 16,-3 12 27-16,-4 13 11 16,2-1-23-16,0 1-2 15,1-6-10-15,3-4 1 16,-2-6 6-16,2-10-14 15,3-7 4-15,2-10-4 16,0-4-4-16,0-4-2 16,0-2 1-16,5 0-3 15,18 0 2-15,7 0 1 16,8 0 6-16,9-12-5 0,11-8 4 16,9-4-4-1,8-10-1-15,4 0 0 0,-6 0 0 16,-11 6-2-16,-15 8-13 15,-20 10-47-15,-14 6-42 16,-13 4-68-16,0 0-142 16</inkml:trace>
  <inkml:trace contextRef="#ctx0" brushRef="#br0" timeOffset="-211715.32">22749 10282 723 0,'0'0'121'0,"0"0"-117"16,0 0-1-16,0 0 44 15,0 0-15-15,0 0-4 16,105-64-13-16,-81 64 10 15,3 0 11-15,7 7 14 16,5 12-18-16,13 4 2 16,8 1-7-16,11 2 4 15,10-2 8-15,4 0-9 16,-4 0-10-16,-6 0-5 16,-13 2 2-16,-16 6-9 15,-12 6-6-15,-12 10 12 16,-11 8-6-16,-11 11 1 15,0 3 10-15,-15 4-9 0,-19 1 1 16,-6-6-3-16,-4-5-8 16,-8-5 6-16,1-7-6 15,0-8 1-15,-5-6 3 16,5-6-2-16,2-6-4 16,7-8-21-16,4-10-77 15,10-8-75-15,5 0-162 16,4 0-202-16</inkml:trace>
  <inkml:trace contextRef="#ctx0" brushRef="#br0" timeOffset="-211278.68">22943 10749 948 0,'0'0'109'0,"0"0"-99"16,0 0 55-16,0 0-40 15,0 0-16-15,-33 123 2 16,30-56-2-16,3 1 7 0,0-2 14 16,0-2-1-16,0-6 0 15,0-10-15-15,0-8-6 16,0-9 1-16,7-13-8 16,11-4 9-16,11-10-10 15,13-4 0-15,13-7 7 16,17-22-6-16,9-10 2 15,3-3-3-15,-4 2-14 16,-9 6-11-16,-11 7-40 16,-15 10-24-16,-9 1-93 15,-16 4-233-15</inkml:trace>
  <inkml:trace contextRef="#ctx0" brushRef="#br0" timeOffset="-211113.93">23605 11203 1116 0,'0'0'42'0,"0"0"-42"16,0 0-37-16,0 0-105 16,0 0-244-16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10T07:40:41.0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15185 5718 251 0,'0'0'3'15,"0"0"-3"-15,0 0 7 16,0 0 17-16,0 0-22 16,0 0 5-16,0 0 119 15,-61-15-24-15,53 10-25 16,1 4 1-16,3-1 6 16,4-1-32-16,0 3-21 15,0-1-12-15,0-5 24 16,0-6 2-16,11-7-4 15,11-7-2-15,2-7-22 0,3-6 1 16,6-3-12-16,4 0 6 16,0 0-3-16,-1 2-1 15,-1 2 20-15,1 2-18 16,-5-2-2-16,2 3 5 16,1-1-2-16,2 5 5 15,2 2-11-15,2 4 1 16,5 6 6-16,3 5-2 15,8 4-4-15,6 4 6 16,5 6-9-16,2 0 9 16,-4 0-5-16,-5 16-6 15,0 2 7-15,0 4-8 16,-2 0 2-16,0 0 6 0,-2 3 2 16,-2 3-4-1,-1 7 19-15,-6 10-5 0,-10 8-3 16,-10 8 8-16,-8 11-2 15,-13 6 3-15,-4 6-4 16,0-2-11-16,1-5 4 16,3-6-11-16,0-8 5 15,2-4 3-15,-2-5-7 16,-4-3 9-16,-2 2-13 16,0-1 10-16,-10-2 6 15,-17 2-1-15,-6-3-4 16,-5-3-1-16,-3-2-4 15,-7 2 6-15,-10-4-2 16,-12-2-10-16,-3 0 10 0,-5-8-8 16,0-4 5-16,-1-4-1 15,4-8-6-15,-6-7 6 16,-5-5 1-16,-10-4-7 16,-6 0 6-16,-7-3-6 15,1-13 11-15,6-8-7 16,6-4-1-16,12-10 6 15,15-7-4-15,11-10 4 16,18-9 5-16,8-15-13 16,8-7 2-16,8-5-4 15,-3-4 3-15,0 9-8 16,1 3 3-16,3 10-47 16,9 8-70-16,6 11-65 15,0 10-126-15</inkml:trace>
  <inkml:trace contextRef="#ctx0" brushRef="#br0" timeOffset="14057.57">15613 6360 786 0,'0'0'62'16,"0"0"-53"-16,0 0 9 15,0 0 40-15,0 0-33 16,0 0-16-16,0 0-7 16,0 0-1-16,0 0 15 15,0 0 0-15,0 0-4 16,0 0 1-16,0 0-6 16,0 0 2-16,0 0-9 15,0 0 0-15,0 0 1 16,0 0-1-16,0 0-2 15,0 0-33-15,0 0-39 0,0 0-61 16,0 0-114 0</inkml:trace>
  <inkml:trace contextRef="#ctx0" brushRef="#br0" timeOffset="16850.75">8322 9367 610 0,'0'0'12'16,"0"0"-7"-16,0 0-4 0,0 0 24 15,0 0 54 1,0 0-35-16,-13-43-6 0,11 25 31 16,2 2 22-16,-2 6 8 15,0 6-32-15,2 4-18 16,-3 0-2-16,3 0-26 15,0 0-14-15,0 0 13 16,0 0-18-16,0 0-2 16,0 0-1-16,0 0 1 15,0 0 1-15,18 4-1 16,4 3 3-16,3 0 0 16,0 5-3-16,1 2 0 15,0 3 4-15,-1-4-3 16,2 0 2-16,2-6-3 15,-2-1 2-15,0-1-1 0,-1-5-1 16,3 0 2-16,4 0 4 16,1 0-6-16,8 0 6 15,5 1-6-15,4 2 0 16,3-1 5-16,2-2-5 16,2 0 0-16,-1 0-2 15,3-17 4-15,2-7-2 16,6-6 1-16,3-8 2 15,8-6 0-15,4 0-3 16,0 0 0-16,-3 4-1 16,-7 5 2-16,-1 2-1 15,-3 1 0-15,5 0 3 16,3-3-4-16,8-3 1 16,4-4 0-16,1-2 1 15,3-4-1-15,7-4 0 0,10-3 2 16,5-5-1-16,3 4-1 15,-6 5 0-15,-10 2 0 16,1 4-1-16,2-3-1 16,6 0 2-16,2-8 0 15,7-6 2-15,-1-8-1 16,-1-2-1-16,-4 1 0 16,-7 6-4-16,-7 2 8 15,-9 9-4-15,-2 4 1 16,-2 6 0-16,-2 8 2 0,5 2-3 15,1 0 1 1,7-2-2-16,6-4 0 0,6-7 1 16,3 2 0-16,-7 0-1 15,-7 4 1-15,-8 10 0 16,-12 10-2-16,-8 10 2 16,-9 10-1-16,-4 1 1 15,0 0-2-15,7 0 4 16,4 7-1-16,4-3-1 15,5-4 3-15,0 0-5 16,-6-4 3-16,-8-6-1 16,-19 0 0-16,-19 4-3 15,-17 6-70-15,-9 0-51 16,-7 0-134-16,-22 10-129 0</inkml:trace>
  <inkml:trace contextRef="#ctx0" brushRef="#br0" timeOffset="17952.79">8779 8185 194 0,'0'0'54'0,"0"0"12"16,0 0-4-16,0 0 15 15,0 0-25-15,0 0-18 16,-65 4 8-16,65-4 9 16,0 0-21-16,0 0-8 15,0 0-3-15,0 0 24 16,0 0-5-16,0 0-28 0,11 0 0 15,5 2 5 1,11 6 0-16,9 4-3 0,13 3 5 16,8 4-1-16,17 4 1 15,11-6-8 1,15-2 12-16,18-9-2 0,18-6-6 16,13 0 8-16,7-21 3 15,2-19-2-15,3-10-5 16,-6-9-9-16,3-3 2 15,6-1 0-15,-8 2-6 16,-5 4 11-16,-6 2-14 16,-5 1 0-16,1-2 7 15,1-2-2-15,10-6-2 16,4-7 8-16,9-5-12 0,-4-1 5 16,5 6-3-16,-3 7-2 15,-9 8 4-15,-12 6-4 16,-11 8 0-16,-10 3-1 15,-7 5 1-15,0 2 0 16,6-2 0-16,5 0 0 16,-3 0-1-16,-1 2 5 15,-11 4-4-15,-10 6 0 16,-6 8 0-16,3 3-2 16,3 4 4-16,4 1-2 15,1 0 2-15,-7 3 0 16,-9 1-2-16,-11 1 0 15,0-3-2-15,-2 1 2 16,2 3 0-16,-1-1 0 16,0 1-1-16,-3 0 1 0,1 0 0 15,1 0-4-15,0 0 10 16,-5 0-9-16,-5 0 5 16,-12 0-2-16,-14 0 2 15,-15 0-2-15,-10 0 0 16,-8 0-1-16,0 5 0 15,-3 1 1-15,0 3 0 16,1-3-3-16,1-2-35 16,2-1-106-16,0-3-5 15,4 0-200-15</inkml:trace>
  <inkml:trace contextRef="#ctx0" brushRef="#br0" timeOffset="18686.88">14233 6093 796 0,'0'0'0'0,"0"0"-7"15,0 0 6-15,0 0-1 16,0 0 2-16,118 74 5 16,-68-47-5-16,-4 1 4 15,1 3 5-15,-3 2 0 16,6 1 8-16,-3 5-4 16,6-1-6-16,7 6 3 15,0-1-7-15,3 4 0 16,-1 3-3-16,-4 4 2 15,-2 8-2-15,-5 1 0 16,-8-6 0-16,-8-8 2 16,-12-12-2-16,-10-12 0 0,-9-3 0 15,-4 2 0-15,0 6 4 16,-9 8 6-16,-26 4 19 16,-17 6-6-16,-12 6-13 15,-12 9 1-15,-4 3-6 16,3 0 2-16,11-2-6 15,17-10 4-15,18-7-9 16,15-11 4-16,16-16-145 16,0-15-198-16</inkml:trace>
  <inkml:trace contextRef="#ctx0" brushRef="#br0" timeOffset="18885.31">15201 7575 892 0,'0'0'0'0,"0"0"-254"15,0 0-246-15</inkml:trace>
  <inkml:trace contextRef="#ctx0" brushRef="#br0" timeOffset="56869.02">6381 6904 764 0,'0'0'62'0,"0"0"-40"16,43-115 13-1,-36 99-6-15,-7 10 140 0,0 6-34 16,0 0-84-16,0 6-25 16,0 31-15-16,0 16-9 15,0 18 14-15,0 5 5 16,8-6-15-16,17-9 0 16,6-11-3-16,5-12-1 15,5-12 4-15,7-16-5 16,8-10 5-16,17-40 1 15,28-49 8-15,32-43-2 16,32-32-8-16,32-23-1 0,25-5-1 16,17 15-3-1,1 29-4-15,-22 47 4 0,-37 47 0 16,-47 36-15 0,-43 18-153-16,-33 0-270 0</inkml:trace>
  <inkml:trace contextRef="#ctx0" brushRef="#br0" timeOffset="59377.5">16309 9639 532 0,'0'0'109'0,"0"0"-84"15,0 0 51-15,0 0-12 16,0 0-23-16,0 0-28 15,-26-8-5-15,26 8-6 16,0 0 5-16,0 4 33 16,0 10-14-16,0 2 10 15,0 6 5-15,0 6-7 0,3 6-4 16,3 4-5-16,3 4-5 16,-1 1-1-16,0-8-10 15,3-2 5-15,-2-5-3 16,4-10-4-16,0-5 9 15,5-12-7-15,9-1 7 16,17-24 15-16,24-30-1 16,25-28 9-16,20-21-15 15,16-10-8-15,1-4 6 16,-7 10-6-16,-14 14-8 16,-20 20 15-16,-13 11-2 15,-17 14-6-15,-9 7-2 16,-15 9-7-16,-12 13 8 0,-12 8-10 15,-7 6 0-15,-4 5 3 16,0 0-6-16,0 0 1 16,0 0-2-16,0 0-11 15,-7 13-1-15,-5 8-16 16,-3-2-38-16,11 0-56 16,4-10-94-16,0-6-198 15,0-3-243-15</inkml:trace>
  <inkml:trace contextRef="#ctx0" brushRef="#br0" timeOffset="64175.6">15967 6011 289 0,'0'0'3'0,"0"0"-1"16,0 0 13-16,0 0 149 15,0 0-117-15,0 0-36 16,0 0 16-16,11 14 4 16,-11-11 0-16,0-2-3 15,2-1 11-15,-2 0 5 16,0 0-8-16,0 0 6 15,0 0-6-15,0 0-4 16,0 0-8-16,0 0-8 16,0 0-11-16,0 0-2 15,0 3-2-15,0-3-1 0,0 6 0 16,0-2 0-16,0 0 0 16,0-3 1-16,0 2-2 15,0-3 4-15,0 0-4 16,0 0 1-16,0 0-6 15,0 2-55-15,0-2-147 16,0 0-74-16</inkml:trace>
  <inkml:trace contextRef="#ctx0" brushRef="#br0" timeOffset="101689.87">17542 14690 575 0,'0'0'233'0,"0"0"-168"16,0 0 30-16,0 0 26 16,0 0-44-16,0 0-35 0,0 0-12 15,-9 40 4 1,9 27-3-16,0 19 6 0,0 12 2 16,20 0-23-1,1 0-11-15,-2-9-2 0,-1-12-1 16,-5-12-1-16,1-11-1 15,-5-18-7-15,-5-18-36 16,0-18-54-16,-4 0-96 16,0-48-163-16</inkml:trace>
  <inkml:trace contextRef="#ctx0" brushRef="#br0" timeOffset="101933.01">17509 14872 948 0,'0'0'49'0,"0"0"-48"0,0 0 18 16,0 0 16-16,152-61 7 15,-110 61-24-15,-9 30-12 16,-6 16 10-16,-12 8 2 16,-13 9 3-16,-2-2 1 15,-13-3-5-15,-27-9-2 16,-5-9-8-16,-1-16-7 15,5-14-1-15,10-10-55 16,12-24-144-16,19-30-166 16</inkml:trace>
  <inkml:trace contextRef="#ctx0" brushRef="#br0" timeOffset="103353.7">18010 15137 1087 0,'0'0'64'16,"0"0"-58"-16,0 0 25 15,-49 121-16-15,67-109-8 16,15-6-7-16,3-6-6 16,1-18-8-16,-5-31-4 15,-8-19 13-15,-8-8-5 16,-11 0 10-16,-5 18 3 15,0 24-3-15,-12 25 16 0,-12 9 28 16,-1 30-23-16,-1 27-5 16,13 15 2-16,11 0 0 15,2-1-7-15,2-3-8 16,24-10 0-16,5-10-2 16,10-10 0-16,3-17-2 15,7-15 1-15,5-6 0 16,-1-21 3-16,-6-21-3 15,-7-14-4-15,-10-11-10 16,-14-3-14-16,-12 2 14 16,-6 10 3-16,0 15 7 15,-10 10 4-15,-9 17 0 16,2 10 5-16,-3 2 1 0,2 4-1 16,0 0-2-16,0 4-3 15,3 9 3-15,6 4-3 16,9 3 0-16,0 2 0 15,7-8 0-15,25 0-1 16,11-2 0-16,6-7 1 16,5-2-2-16,-5 3 2 15,-4-4 0-15,-12 8 1 16,-11 8-1-16,-6 2 1 16,-6 14-1-16,-2-2 10 15,-4 3 4-15,0-3 9 16,-1-10-18-16,-1-9 4 15,-2-2-8-15,2-7-1 16,-2-4 1-16,0 0-1 0,0-4-8 16,2-24 0-16,2-8-26 15,1-5 12-15,7-4 10 16,-2 0-15-16,1 5 24 16,-1 4-1-16,-4 7 8 15,-4 4-9-15,0 5 5 16,-2 6 0-16,3-4 6 15,-1 0-4-15,0-3 9 16,0 4-2-16,-2 1-9 16,0 8 9-16,0 8-1 15,-6 0 5-15,-12 4 10 0,-1 17-21 16,7 12 7 0,7-3 8-16,5-3-15 15,0 2 4-15,20-5-6 16,9-4 0-16,5-6-1 0,1-2 2 15,1-2-4-15,0 2 6 16,-5 7-3-16,-7 11 3 16,-1 3-3-16,-9 6 2 15,-4 0-2-15,-3-6 3 16,-3-5 8-16,0-8-7 16,4-7 0-16,0-9-8 15,4-4 2-15,8-8-18 16,2-27-31-16,2-11-19 15,5-7 17-15,-4 0-13 0,-5 0 35 16,-3 12 31-16,-7 5-2 16,-6 15 2-16,-4 11 6 15,0 2 21-15,0 6 28 16,0 2-23-16,0 0-15 16,0 0 7-16,0 6-18 15,0 21 12-15,0 8 8 16,0 5-8-16,9-4-1 15,5-1-11-15,5-7-5 16,2-11 1-16,3-11-2 16,3-6 0-16,1-1-1 15,-1-31 1-15,0-13-3 16,-5-5-15-16,-11-2 3 0,-3 2 14 16,-6 10 0-16,-2 14 1 15,0 12-2-15,0 12 5 16,0 2-3-16,0 22 7 15,9 21 2-15,13 14 17 16,9 5-5-16,9 7-3 16,9 3 13-16,0 3-1 15,-4 6-17-15,-7 3 5 16,-14-2-14-16,-13-4-1 16,-9-9 1-16,-2-13 0 15,-10-14 3-15,-29-12-7 16,-14-20 0-16,-9-10-3 15,-8-4 0-15,5-28-26 16,15-18-32-16,19-8 0 0,23-12 52 16,8-11-28-16,31-3-3 15,19 6-9-15,4 8-46 16,-6 15-53-16,-12 17-156 16</inkml:trace>
  <inkml:trace contextRef="#ctx0" brushRef="#br0" timeOffset="103517.47">20218 15172 1519 0,'0'0'152'16,"0"0"-140"-16,0 0-1 16,-62-125-3-16,55 82-8 15,0-7-68-15,-10 7-144 0,-20 13-381 16</inkml:trace>
  <inkml:trace contextRef="#ctx0" brushRef="#br0" timeOffset="104249.34">11779 16709 1289 0,'0'0'39'15,"0"0"-33"-15,0 0-5 16,-37 103 0-16,55-23 11 15,20 26-7-15,7 7 4 16,-1 7-9-16,3 0 4 16,2-8-6-16,-8-13 2 15,-4-24-58-15,-17-26-36 0,-13-25 65 16,-7-20-47 0,0-4-29-16,-22-40-105 0,-12-24-190 15</inkml:trace>
  <inkml:trace contextRef="#ctx0" brushRef="#br0" timeOffset="104455.4">11754 16936 733 0,'0'0'148'16,"0"0"-90"-16,0 0-44 15,0-134 76-15,35 100-18 16,15 6-32-16,7 10-21 16,1 18-9-16,0 0 17 15,-4 50-6-15,-10 12-10 0,-9 18 10 16,-10 10-13-16,-11 3-7 15,-14-3 6-15,0-15-1 16,-7-8-3-16,-11-17-3 16,-1-20-28-16,5-30-107 15,-2-8-208-15</inkml:trace>
  <inkml:trace contextRef="#ctx0" brushRef="#br0" timeOffset="105883.33">12712 17262 1014 0,'0'0'65'0,"0"0"-61"16,0 0-2-16,0 0 10 15,0 0-6-15,0 0-3 16,11 86-2-16,5-113 7 15,-6-23-8-15,-8-20 12 16,-2-7-7-16,-8 1-1 16,-17 18 2-16,-4 26 2 15,5 20 36-15,0 12-1 16,3 12-37-16,5 24 3 16,10 14 0-16,6 8-7 15,0 5 0-15,31 3 1 16,7-2-3-16,9-8 1 15,-1-9-1-15,1-18 0 16,3-14 0-16,-4-15-1 0,4 0 0 16,-2-27 2-16,-3-19 1 15,-7-6 6-15,-11-11-6 16,-14-8-1-16,-13 3 2 16,-7 5-3-16,-28 9 7 15,-7 20-5-15,1 12-1 16,1 16 10-16,5 6 9 15,6 0 5-15,4 0-1 16,10 14-8-16,5 4-7 16,10 4-9-16,0 0 0 15,0-4-3-15,21 4 0 16,8-7 2-16,8-3-2 0,7-7 3 16,6-1-2-16,-1-4 4 15,-5 0-2-15,-8 0 1 16,-5 9 0-16,-4 5-1 15,-5 4 0 1,1 4 1-16,-6 4-2 0,1 6 1 16,-2 0 0-16,0-2 1 15,-1-8-1-15,1-9 0 16,-3-4-1-16,3-9-7 16,-1 0-18-16,-1-22-13 15,-1-17-5-15,-7-14-9 0,-4-15 21 16,-2-7 18-1,0 7-4-15,-15 9 18 0,-7 20 0 16,-1 13 10-16,2 8 5 16,-6 7 15-16,-2 4-10 15,-2 3-10-15,-1 4-4 16,3-4-4-16,9 4-2 16,11 0 0-16,5 0 1 15,4 8-2-15,0 18-4 16,19 5 5-16,14 2 2 15,4-3-1-15,5-7-1 16,-2-15 0-16,-1 1 0 16,-6-9-2-16,-6 0 7 15,-8 0-3-15,0 0 3 16,-5 0-4-16,3 0 1 0,-2 4-1 16,1 14 8-16,-1 8 14 15,3 3-17-15,0-4-4 16,0-2 0-16,-1-9 0 15,1-10-4-15,-2-4-2 16,-1-9-11-16,-1-23-8 16,-3-12-20-16,-4-10 16 15,-5-9 16-15,-2-8 8 16,0 4 3-16,0 17 0 16,0 20 0-16,-7 21 10 15,3 9 4-15,2 0 3 16,2 5-17-16,0 22 1 15,0 5-2-15,7-2 1 16,10-2 0-16,1-6-3 0,-2-4 6 16,-1-3-3-16,1-4 0 15,-1-7-5-15,1-4 4 16,4 0 2-16,-2-9 2 16,0-18 2-16,-5-11-3 15,-7-4 1-15,-6-7 0 16,0 10-2-16,0 10 3 15,0 14-4-15,0 15 0 16,0 7 15-16,0 37-13 16,21 15 16-16,6 13 4 15,4-2-13-15,2 3 5 16,5 6 3-16,0 7 0 16,-2 11-9-16,0 16-8 0,-1-7 0 15,-6-21 2-15,-14-18-2 16,-15-39 2-16,0-20-2 15,-21-8-1-15,-18-12-29 16,-5-26-53-16,-3-18 26 16,7-13-15-16,9 0-77 15,15-8 106-15,16 1 26 16,0 8 17-16,13 6 3 16,16 3-3-16,5 11 0 15,-3 8-66-15,-11 8-213 16</inkml:trace>
  <inkml:trace contextRef="#ctx0" brushRef="#br0" timeOffset="106420.12">14035 16837 837 0,'0'0'64'0,"0"0"-49"16,0 0 83-16,0 0-1 15,0 0-36-15,138-69-25 0,-111 69 23 16,0 22-19-16,-3 4 5 16,-3 0-28-1,-2 6-4-15,-3 0-8 0,-6 2-5 16,-5-1 0-16,-5-8 7 15,0-11-7-15,0-3-4 16,-8-11-6-16,-13 0-26 16,-3-29-34-16,-2-11-6 15,3-14-19-15,7-9-15 16,12-6 44-16,4 5 35 16,6 15 27-16,17 9 1 15,2 23 3-15,-3 4-16 16,-9 13-68-16,-2 0-96 15,-4 4 29-15,-7 8-135 16,0-7 128-16,0-5 158 16,0 0 357-16,0 0-163 15,0 0-26-15,0 5-68 0,0 7-58 16,0 11-26-16,15 8 50 16,10 5-27-16,0 5-13 15,2-5-4-15,-4 0-12 16,2-2-10-16,-7-7-1 15,0-4-26-15,-9-9-99 16,-9-7-174-16</inkml:trace>
  <inkml:trace contextRef="#ctx0" brushRef="#br0" timeOffset="106573.07">14264 16477 1055 0,'0'0'47'0,"0"0"-47"16,0 0-14-16,143-4 12 16,-70 4-94-16,-15 0-387 15</inkml:trace>
  <inkml:trace contextRef="#ctx0" brushRef="#br0" timeOffset="107073.73">14848 16601 937 0,'0'0'106'15,"0"0"-105"-15,0 0 17 16,0 0 45-16,0 0-5 16,0 0-30-16,-120-66-5 15,98 66 5-15,0 8-3 16,-1 24-2-16,6 8-6 15,1 4-13-15,7 1 1 16,9 0-5-16,0-8-1 16,0-7 1-16,16-9-6 15,4-10-2-15,0-11-11 16,2 0-2-16,-2-22 18 16,-2-20 2-16,-5-11 2 0,-9-5-2 15,-4-9-1-15,0 4 2 16,-29-7-1-16,-10-12 5 15,-11-11-4-15,-3 3 0 16,6 6 4-16,10 26-4 16,16 26 1-16,15 28 1 15,6 4-2-15,10 18-1 16,24 26 1-16,13 14 1 16,2 15-1-16,0 2 0 15,0 6 0-15,-5-5 1 16,-1-10-2-16,1-8 2 0,-4-14-1 15,1-16 0 1,1-14-16-16,-6-14-50 0,9-32-96 16,1-18-162-1,3-16-293-15</inkml:trace>
  <inkml:trace contextRef="#ctx0" brushRef="#br0" timeOffset="107771.32">15325 16218 803 0,'0'0'136'0,"0"0"-119"15,0 0 98-15,0 0-24 16,0 0-45-16,0 0-32 16,-126-10-12-16,109 10 4 15,2 0-6-15,-1 15 2 0,1 12-2 16,1 11 0-16,6 4 0 16,3 2 0-16,5 0 0 15,0-7 3-15,11-15-3 16,14-10-1-16,2-12-2 15,2 0 5-15,0-8-6 16,-6-22 3-16,-4-3 1 16,-9-2 5-16,-4-1-5 15,-6 0 3-15,0 5-3 16,0 5 0-16,0 16 0 16,0 6 0-16,0 4-2 15,11 18 2-15,15 18 0 16,19 13 22-16,10 1-3 15,7 8 9-15,1 8 23 0,-5 15-30 16,-12 2 1-16,-14 4-7 16,-12 1-14-16,-13-15 9 15,-7-16-10-15,0-9 8 16,0-12-1-16,-16-22-1 16,-10-6-4-16,-20-8-2 15,-4-25-16-15,-6-12-28 16,12-7 20-16,15-6 23 15,17-5-6-15,12-6 10 16,0-10-3-16,31-1 4 16,8-4-4-16,-1-4 1 15,-5 8 3-15,-14 6-2 16,-9 0 8-16,-10 3-1 16,0 3-4-16,-10 3 0 0,-11 18-5 15,-4 11 14-15,0 20 20 16,3 8-10-16,2 0-7 15,0 25-17-15,7 12 4 16,-1 3-7-16,8 4 6 16,3-4-3-16,3-8 0 15,0-1-3-15,13-8 2 16,16-5-6-16,10-5 4 16,7-4-6-16,4-9-35 15,-2 0-44-15,-3 0-54 16,-9-26-108-16,-9-5-283 0</inkml:trace>
  <inkml:trace contextRef="#ctx0" brushRef="#br0" timeOffset="107897.31">15824 16146 878 0,'0'0'124'16,"0"0"-124"-16,0 0-6 15,0 0 5-15,0 0-4 16,0 0-182-16</inkml:trace>
  <inkml:trace contextRef="#ctx0" brushRef="#br0" timeOffset="113009.2">17687 17155 288 0,'0'0'1'15,"0"0"60"-15,0 0-27 16,0 0 27-16,0 0 3 15,0 0-6-15,0 0 3 16,24 10 19-16,-24-10-4 16,0 0-38-16,0 0-7 15,0 0-12-15,0 0-8 16,0 0-8-16,0 0-3 16,0 0-2-16,5 0 0 15,4-28-34-15,-7-11-188 16</inkml:trace>
  <inkml:trace contextRef="#ctx0" brushRef="#br0" timeOffset="122580.98">9691 6042 742 0,'0'0'39'0,"0"0"-31"15,0 0 7-15,0 0 27 16,0 0 12-16,0 0-27 16,0 0-1-16,0 0 7 0,10-97 12 15,-5 80-5-15,4-2 3 16,2-5-22-16,7 2-6 15,4 1-5-15,5 8-6 16,2 5-1-16,0 8-3 16,2 0 4-16,0 0 2 15,-2 13-5-15,-4 2 5 16,-4 1-4-16,-2 0-1 16,-8 0 2-16,-2 3-1 15,-7 4 3-15,-2 10 4 16,0 6-3-16,-4 6 6 15,-16 1-6-15,-1 0-1 16,-3-2 2-16,0-4-4 0,3-6 2 16,6-12-2-16,6-10 2 15,4-8-5-15,5-2 0 16,0-2 2-16,0 0 10 16,0-3-6-16,27-20 3 15,9-3 0-15,7-2-7 16,1 5 2-16,-2 4 1 15,-4 8-3-15,-6 10-1 16,-9 1-1-16,-2 0 0 16,-5 20 3-16,-5 10-3 15,-7 2 7-15,-4 5-4 16,0-1 0-16,-2 0 9 0,-19-1-9 16,-8 2 8-16,-6 3 4 15,-7-4-8-15,-5 0 4 16,-4-2 0-16,-3-4-4 15,5-7 4-15,3-6-10 16,8-9 6-16,13-8 3 16,5 0-5-16,9 0 9 15,5 0-6-15,-2-6-5 16,6 2 7-16,0-2-9 16,2-1 4-16,0 6-5 15,0-3 2-15,0 4-3 16,0 0 3-16,0 0-2 15,0 0 0-15,0 0-9 16,0 0-9-16,0 0-18 16,0 0-28-16,0 0-95 0,2 0-58 15,-2 0-275-15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10T07:43:03.9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6876 7181 469 0,'0'0'89'16,"0"0"-47"-16,0 0 14 0,0 0-2 15,0 0 5-15,0 0 18 16,0 0-4 0,-4-14 5-16,4 14-24 15,0 0-29-15,0 0-13 0,0 1 0 16,16 16-1-16,3 5 3 16,9 0 3-16,6-2-11 15,9-2 6-15,8-11-3 16,6-7-2-16,6 0 5 15,-2-11-3-15,-8-11-3 16,-5-2-5-16,-9-2 1 16,-3-5 0-16,2-2-3 0,-3-10 2 15,4-7 0-15,-2-4 1 16,1-6 1-16,2 0-3 16,1 0-3-16,-2 3 3 15,-3 5 1-15,-7 8 1 16,-4 6-2-16,-5 2 1 15,-3-3 1-15,2-9-2 16,2-7 3-16,4-12-6 16,4-5 3-16,0-4 0 15,2 2-1-15,0 1 1 16,0 6 0-16,-2 4 4 16,0-1-4-16,-2-4-3 15,1-8 3-15,2-13 0 16,2-12 0-16,1-18 0 15,9-7-1-15,3 8-1 0,1 21-2 16,2 29 1-16,-9 24 1 16,-1 16-15-16,-5 10-2 15,-6 5-31-15,-4 7-53 16,-3-1-136-16,-5-1-314 16</inkml:trace>
  <inkml:trace contextRef="#ctx0" brushRef="#br0" timeOffset="151.72">9728 4877 1094 0,'0'0'0'0,"0"0"-136"15,0 0-6-15,0 0-139 0</inkml:trace>
  <inkml:trace contextRef="#ctx0" brushRef="#br0" timeOffset="2744.71">9112 2652 448 0,'0'0'0'0,"0"0"48"15,32-104-4-15,-9 64 41 16,-6 2-14-16,2 8-23 16,-7 4 27-16,5 4-20 15,0 1-45-15,5 4 16 16,7-1-17-16,9-4-1 15,11-3 1-15,16 0-9 16,4 0 7-16,11 3-1 16,7 3-4-16,3 1 8 15,1 1-10-15,0 7 5 0,-7 6-1 16,-3 4-3-16,-4 0 0 16,-5 0 4-16,-5 18-4 15,-7 3-2-15,-6 4 2 16,-8 6 0-16,-4 1-1 15,1-2 0-15,-5-3 3 16,-5-2-3-16,-2-6 0 16,-2 2 0-16,-2 2 1 15,2 4-1-15,0 5 0 16,-2 7 0-16,-5 2-2 16,-8 6 2-16,-6 0 0 15,-8 0-1-15,0 1 1 16,0-3 0-16,0-4 0 15,-15 3 3-15,-6 0-4 0,-3 0 1 16,-4-1 0-16,2-3 0 16,3-2 2-16,0-5-2 15,5 0 0-15,1-3 5 16,-4-1-5-16,-1-4 1 16,0 1 0-16,-3 1 9 15,-1-4-8-15,-1 4 7 16,-2-5-3-16,0 0-5 15,-5-5 6-15,1 4-2 16,-5-3-2-16,-4 0 7 16,-6 0-8-16,-5 1 5 15,-5-2 1-15,-2-3-8 0,-2-6 6 16,-1-5 1 0,-1-3-6-16,1 0 7 15,3-13-5-15,5-5 7 0,4-4-5 16,6 0 12-16,7-2 0 15,7-1 2-15,2 2 1 16,0-4-3-16,-2 1-17 16,2 1 4-16,5-4 3 15,-1-7-6-15,5-3 11 16,3-12-3-16,-4-3-2 16,3 0-1-16,3 2-4 15,1 3-1-15,3 3 2 16,5 2-1-16,6 2 0 0,0-2 1 15,0-4-2-15,0 0 2 16,13-5-3-16,9-1 1 16,7-2-3-16,4 0 2 15,5 4 0-15,7 6 0 16,1 7 0-16,2 10-2 16,-6 4 3-16,5 6-1 15,-1 3 0 1,6 1-4-16,4 4 4 0,3 3 2 15,1-1-1-15,6 5-2 16,-2 2 1-16,5 2 0 16,4 0 0-16,3 0-2 15,-5 19 1-15,-4 3 2 16,-2 0-1-16,-5 2 0 16,0 0 0-16,-2 2 0 0,-4 0-1 15,-4 2 2-15,-5 2-2 16,-3 2 1-16,-8 3-2 15,-3 4-2-15,-2 2 0 16,-4-1 4-16,-1 4 0 16,-3 0-4-16,-10 6 3 15,-7 6 1-15,-4 5-4 16,0 10 0-16,-13 8 4 16,-12 1 0-16,-6 2-3 15,-2-4 7-15,-3-7-4 16,-5-11 0-16,-1-4 0 15,-3-2-4-15,-1-6 4 0,-3-2 0 16,-2-6-1 0,-3-8 5-16,-2-2-4 0,-4-5 0 15,-6-6 1-15,-3-4-4 16,-5-5 6-16,0-9-3 16,1-1 0-16,1 0 3 15,4-17-2-15,5-3 1 16,5-4-1-16,4 1 11 15,5-1-11-15,-3 2 0 16,7 1 9-16,0 4-9 16,-1-3 0-16,3-1-1 15,1-8 0-15,0-7 6 16,5-8-5-16,4-7 4 16,0-3-4-16,-3 3 0 0,5 3 1 15,0 4-2-15,0 5 4 16,2 3-4-16,0-2 0 15,4-3 0-15,5 0-1 16,7-8 4-16,6-2-3 16,7-12 1-16,0-1 0 15,11-4-2-15,18 2-2 16,4 5 3-16,4 3-1 16,5 4 1-16,0 6-2 15,3 2 2-15,-1-1 0 16,-1 6-4-16,-3 1 4 0,2 2-3 15,5 5 3-15,-1 4-7 16,4 6 5-16,1 8-3 16,4 4-10-16,3 3 13 15,4 2-5-15,6 6-2 16,-1 0 8-16,-3 0-8 16,-1 0 6-16,-3 12-1 15,-6 2 3-15,-8 2-3 16,-6 2 4-16,-9-2-4 15,-9 2 2-15,-1 2-3 16,-8 2 0-16,1 3 2 16,1-1-5-16,5 4 7 0,2 0-18 15,0 1-50 1,-3 1-67-16,-11-11-196 0</inkml:trace>
  <inkml:trace contextRef="#ctx0" brushRef="#br0" timeOffset="9045.74">11257 6705 792 0,'0'0'35'16,"0"0"-25"-16,0 0-7 15,0 0 12-15,0 0-15 16,0 0 0-16,0 0 0 16,13-3 0-16,-13 3-8 15,0 0 0-15,0 0-90 16,-4 14-47-16,-7-1-237 15</inkml:trace>
  <inkml:trace contextRef="#ctx0" brushRef="#br0" timeOffset="9674.15">11276 7704 529 0,'0'0'170'16,"0"0"-130"-16,0 0 7 15,0 0 14-15,0 0-18 16,0 0-33-16,-6 24 20 16,12 2 57-16,6 6-30 15,1 0 13-15,3-1-25 16,-1-6-15-16,4-2 12 15,2-10-20-15,2-2-4 16,1-10 3-16,5-1-2 16,5 0-1-16,1-19 4 15,7-20-17-15,10-14 6 16,6-14 4-16,6-14-10 0,7-13 4 16,4-6-4-1,1 6-5-15,6 7 9 0,-5 12-7 16,-1 11 7-16,-3 6-7 15,-11 7 0-15,-3 10 11 16,-10 5-10-16,-11 11 2 16,-13 9 0-16,-15 7-3 15,-6 7-1-15,-4 2-1 16,0 0 3-16,0 0-1 16,-6 0-2-16,-11 0-31 15,-3 0-28-15,-3 9-31 16,8-1-80-16,1-2-53 15,5-2-213-15</inkml:trace>
  <inkml:trace contextRef="#ctx0" brushRef="#br0" timeOffset="11391.92">6869 8835 460 0,'0'0'170'0,"0"0"-159"15,0 0-6-15,0 0 27 16,0 0-24-16,0 0-8 16,14-3 9-16,-5 3 18 15,0 0 32-15,2 5 0 16,2 9-30-16,6 9 14 15,-2 4 2-15,3 7-10 16,7 5-3-16,0-1-12 16,1-4-8-16,3-5 6 0,-2-8-13 15,2-10-2 1,1-6 3-16,2-5-1 0,4-2 21 16,-1-25 4-1,3-6-10-15,-4-5 0 0,0-3-15 16,-4-4 0-16,-2 8 6 15,-3 1-9-15,-3 2 1 16,1 0 9-16,2-8-11 16,4-7 8-16,2-7-2 15,7-8-1-15,5-9 9 16,3 4-14-16,2 3-1 16,-1 10 12-16,-1 6-8 15,-4 8 7-15,-9 3-1 16,-2 3-8-16,-4-4 11 15,0-2-11-15,-2-6 8 0,1-7-4 16,1-3-4-16,0-6 6 16,0 2-8-16,-2 4 6 15,0 3-8-15,-2 10 4 16,-3 3 0-16,0 1 0 16,5 1-2-16,4-1 0 15,9-4-1-15,11 1 4 16,5 0-6-16,9 6 6 15,4 4-2-15,3 5-1 16,-3 5 0-16,-3 7 3 16,-14 0-3-16,-17 10 0 15,-10 3-6-15,-16 2-2 0,-3 2-72 16,0 0-19-16,0 0-18 16,2 0-138-16,-5 0-476 15</inkml:trace>
  <inkml:trace contextRef="#ctx0" brushRef="#br0" timeOffset="12403.48">6711 8035 465 0,'0'0'56'16,"0"0"-43"-16,0 0 59 15,0 0 3-15,0 0-48 0,0 0 10 16,27-32-2-16,-20 30 5 15,5 2-14 1,-2 0-9-16,3 0 4 0,3 0-3 16,4 12 0-16,2 0 9 15,7 1-17-15,2 0 7 16,6-5 1-16,7-2-13 16,-2-6 2-16,5 0-6 15,0 0 6-15,6-18 3 16,3-10-4-16,-1-9-5 15,5-2 10-15,-2-7-10 16,-2-4 4-16,2 0-4 16,-2-4-1-16,0 1 6 15,-1-1-5-15,-2-3 0 0,8 0 2 16,1-6-1-16,5-3 4 16,7 1 2-16,6-6 2 15,2 0 5-15,6 3-11 16,-4 3 10-16,3 2-11 15,-7 1 3-15,1 6 4 16,1 0-9-16,0 0-1 16,5 5 7-16,-2-1-6 15,-5 2 1-15,-9 6-2 16,-11 4 3-16,-11 8-6 16,-13 8 3-16,-9 5 0 15,-11 7 1-15,-3 5-1 16,-5 0 0-16,2 7 0 15,3-1 0-15,5 1-1 16,8 0 1-16,3 0 0 0,10 0-3 16,1 0 5-16,-3 1-4 15,1 6 2-15,-7 0-1 16,-4-1-28-16,-9-1-58 16,-7 2-15-16,-6 0-36 15,-5-3-34-15,0-4-168 16</inkml:trace>
  <inkml:trace contextRef="#ctx0" brushRef="#br0" timeOffset="12902.15">8918 6138 580 0,'0'0'38'0,"0"0"-18"15,0 0 49-15,0 0-38 0,0 0-19 16,0 0 10-16,60 18 14 16,-20-8-5-16,9 4 0 15,2 0-18-15,2 3-8 16,3 4 3-16,0 0 2 16,1-2-7-16,-1 6-3 15,-9 2 8-15,-8 5-8 16,-9 6 11-16,-12 10 22 15,-11 7-4-15,-7 3 11 16,0 4-23-16,-16 5-8 16,-20 1 0-16,-4 3-4 15,-5-2-4-15,1-8 2 0,4-10-3 16,4-6-2-16,8-10-49 16,10-6-39-16,11-18-108 15,7-11-230-15</inkml:trace>
  <inkml:trace contextRef="#ctx0" brushRef="#br0" timeOffset="13986.03">9564 5131 558 0,'0'0'37'0,"0"0"-25"15,0 0 43-15,0 0 16 0,0 0-46 16,0 0-20-16,106-90 18 15,-72 74 28-15,1 0-14 16,-2-1 4-16,6 2-17 16,-1 1 12-16,4-1 7 15,3 3-21-15,-1 5 11 16,-1 3-10-16,-1 2-13 16,-2 2 2-16,0 0 0 15,2 0-6-15,0 19 8 16,6 6-2-16,-4 6-4 15,1 7 11-15,-8 7-12 16,-3 5-1-16,-4 5 5 16,2 4 6-16,-3 0-4 15,0-2 0-15,-2-4 3 0,-4-1 3 16,-8-7-17-16,-7 3 8 16,-6-3 4-16,-2-1-3 15,0 3 9-15,-12-1-14 16,-13 2 2-16,-2-2 2 15,-4 3-8-15,0-2 13 16,-1-3-8-16,-1 3 0 16,0-3 8-16,-3-4-13 15,-2-4 4-15,0-5 4 16,-2-4-8-16,3-3 6 16,1-6-6-16,2-4 0 15,-1-4 6-15,-3-8-8 16,-7-2 1-16,-6 0 1 0,-9-12 1 15,-5-10 0 1,-4-3-3-16,-2 0 2 0,4-3-1 16,4 2 0-16,3 0 1 15,10-3-2-15,7 0 6 16,7-6-6-16,11-3 0 16,6-10-1-16,5-10 1 15,5-18 0-15,5-12 0 16,4-9-3-16,0 0-1 15,4-1-2-15,19 7-2 16,4 5-24-16,-2 9 3 16,5 11-27-16,1 9-33 15,5 4-48-15,4 7-135 0,-2 3-390 16</inkml:trace>
  <inkml:trace contextRef="#ctx0" brushRef="#br0" timeOffset="26825.65">8697 10722 334 0,'0'0'329'0,"0"0"-292"15,0 0-11-15,0 0 73 16,0 0-38-16,0 0-23 0,0 0-14 15,0 0-10-15,-56 50 44 16,56-46 5-16,0-2-25 16,0-2 6-16,0 0 1 15,0 0-3-15,18-14-5 16,27-20-7-16,23-16 4 16,20-12-16-16,9-3 5 15,3 1-13-15,-6 4-7 16,-3 2-2-16,-4 0 1 15,-2 3 0-15,-3 0 0 16,-10 5 0-16,-12 5 1 16,-11 5-3-16,-6 10 1 15,-10 8-1-15,-8 6 0 0,-8 9 2 16,-8 0-2 0,-4 3 0-16,-3 4 0 15,-2-2-1-15,0 2-4 0,0-2 4 16,0 2-31-16,0 0-46 15,0 0-25-15,2 0-28 16,0-2-70-16,-2 0-114 16</inkml:trace>
  <inkml:trace contextRef="#ctx0" brushRef="#br0" timeOffset="27695.48">9164 9954 570 0,'0'0'51'0,"0"0"-10"15,0 0 84-15,0 0-34 16,0 0-59-16,0 0-31 0,-11 3 13 16,27 12 42-1,5-1 1-15,2 0-19 0,6-2 3 16,2 0-13-16,5-4 9 16,7 0-14-16,5-2 8 15,13-3-1-15,5-3-16 16,2 0 1-16,-1 0-7 15,-12-6-4-15,-10-7 10 16,-10-1 0-16,-10 5-3 16,-12 6 14-16,-6 3-11 15,-7 0 0-15,0 0 6 16,0 0-7-16,0 0 3 16,0 0-10-16,0 0-3 15,0 0 11-15,0 2-14 16,0 20 0-16,-12 12 8 15,-7 8-5-15,-4 7 8 0,-1-2-11 16,-1 6 12-16,-2-1-2 16,-1 0-8-16,-1-2 2 15,2-4-4-15,7-10 6 16,2-7-6-16,5-10 0 16,6-6 1-16,5-10-6 15,2 0 9-15,0-3-4 16,0 1 3-16,0 1 1 15,-2-2-4-15,2 3 0 16,0-2 0-16,0-1 4 16,0 0-3-16,0 0-1 0,0 0 0 15,0 0 1-15,0 0-4 16,0 0 3-16,0 0-2 16,0 0 2-1,0 0 0-15,0 0 0 0,0 0 0 16,0 0 2-16,0 0-4 15,0 0 2-15,0 0 0 16,0 0-3-16,0 0-5 16,0 0 4-16,0 0-7 15,0 0-9-15,0 0 7 16,0 0-1-16,0 0-4 16,0 0 6-16,0 0-24 0,0 0-10 15,0 0-7 1,0 0-42-16,0-7 26 0,0-7-34 15,0-3-24-15,0 1-51 16,0 0-84-16</inkml:trace>
  <inkml:trace contextRef="#ctx0" brushRef="#br0" timeOffset="49733.62">16868 13646 132 0,'115'276'23'15,"41"-57"2"-15,9-57-25 0</inkml:trace>
  <inkml:trace contextRef="#ctx0" brushRef="#br0" timeOffset="52340.19">10769 13860 1037 0,'0'0'78'0,"0"0"-72"15,0 0-4-15,0 0 33 16,0 0 9-16,0 0-44 16,0 0 0-16,-27-10-2 15,27 10 2-15,0 0 6 16,0 6 13-16,0 10 8 16,9 8 3-16,9 8-14 15,7 8 3-15,1 8-4 16,3 8 10-16,0 3-3 15,0-3-16-15,0-10 0 16,-2-13-5-16,-1-14-1 16,-1-15 1-16,8-4 4 0,14-31-4 15,13-32 7-15,18-17-3 16,9-19-3-16,11-5-1 16,14-2 1-16,19-1-2 15,9 8 4-15,1 14-4 16,-16 13 1-16,-23 18-1 15,-24 16-2-15,-22 9-32 16,-18 8-43-16,-14 7-52 16,-15-1-87-16,-9 5-240 15</inkml:trace>
  <inkml:trace contextRef="#ctx0" brushRef="#br0" timeOffset="95257.69">5765 4828 136 0,'0'0'126'16,"176"-31"-126"-16,-167 6 0 16</inkml:trace>
  <inkml:trace contextRef="#ctx0" brushRef="#br0" timeOffset="95410">5689 4163 449 0,'0'0'87'0,"0"0"-33"16,0 0-35-16,0 0-15 15,-98 133-7-15,73-34 3 16,5-6-20-16,5-14-24 16,1-20-29-16,1-18-11 0,-3-16 14 15,-1-14 0 1,-4-11-43-16</inkml:trace>
  <inkml:trace contextRef="#ctx0" brushRef="#br0" timeOffset="95827.22">5265 4659 553 0,'0'0'112'0,"0"0"-4"15,0 0-28-15,0 0-12 16,0 0-23-16,0 0 3 0,0-43-30 16,0 43 4-16,0 0-17 15,0 0-4-15,-6 14-2 16,-1 17-3-16,3 15 4 16,4-5 0-16,0-1 5 15,0-8-1-15,24-7-2 16,7-10 2-16,8-7-3 15,-4-8-1-15,1 0 0 16,-7-14 7-16,-10-16-6 16,-5-6 5-16,-14-4 2 15,0-1-7-15,-31 4 7 16,-11 9-8-16,-8 12 0 0,3 10 1 16,7 6-1-1,5 2 0-15,10 20-1 16,12 7-6-16,4 2 6 0,9 1-58 15,0 0-66-15,14-3-29 16,12-15-81 0,8-7-233-16</inkml:trace>
  <inkml:trace contextRef="#ctx0" brushRef="#br0" timeOffset="96167.9">5552 4672 747 0,'0'0'78'0,"0"0"-63"16,0 0 17-16,0 0 27 0,0 0-45 16,0 0-11-16,-46 20-3 15,30 10 0-15,5 5 0 16,7-1-2-16,4-2 3 16,0-8-1-16,9-4 0 15,13-9 1-15,5-4-1 16,2-7 2-16,2 0 0 15,-4-17 4-15,-7-13-5 16,-9-4 4-16,-9-4 0 16,-2 2-1-16,-4 9 1 15,-18 6-5-15,-3 11 0 16,0 10 1-16,6 0-1 16,1 20-2-16,9 8-6 0,7 0-55 15,2-2-55-15,0-8-94 16,15-9-88-16</inkml:trace>
  <inkml:trace contextRef="#ctx0" brushRef="#br0" timeOffset="96489.3">5751 4686 607 0,'0'0'99'15,"0"0"-28"-15,0 0 12 16,0 0-19-16,0 0-39 15,0 0-20-15,-33-2-5 16,26 28 5-16,2 6-1 16,3 4 5-16,2 0-8 0,0-3 7 15,10-9-8-15,11-6 6 16,4-10-6-16,6-8 3 16,2 0 1-16,1-23 3 15,-7-10 11-15,-13-5-13 16,-14-5 6-16,0 3-8 15,-14 4 3-15,-18 11-6 16,1 12 2-16,0 13-4 16,2 2 2-16,2 32-12 15,6 10-23-15,2 2-105 16,13-9-176-16</inkml:trace>
  <inkml:trace contextRef="#ctx0" brushRef="#br0" timeOffset="105449.72">8717 5178 520 0,'0'0'308'15,"0"0"-272"-15,0 0-30 16,0 0 5-16,0 0 1 16,0 0-5-16,0 0 4 15,154-75 36-15,-90 35 20 16,2-6-26-16,6-6-19 15,4-3 7-15,4 5-10 16,0 1-8-16,-2 6 6 16,-4 3-11-16,-10 4-3 0,-12 5-2 15,-14 8 2-15,-12 8 1 16,-10 6-2-16,-11 6-2 16,-3 3 0-16,-2 0 8 15,0 0-9-15,0 0 1 16,0 0-8-16,0 0-1 15,0 15-36-15,-16 1-76 16,-2-4-99-16,0-6-375 16</inkml:trace>
  <inkml:trace contextRef="#ctx0" brushRef="#br0" timeOffset="105997.6">9263 4578 678 0,'0'0'86'0,"0"0"-22"15,0 0 29-15,0 0-18 16,0 0-52-16,0 0-16 16,31-12-4-16,-4 12-2 15,8 0 8-15,7 0-6 0,8 0 14 16,3 0 8-16,0-9 12 16,3 0-8-16,0-4-1 15,0 0-11-15,-6-2-2 16,-5 4-1-16,-9 0-9 15,-7 4 2-15,-11 2-6 16,-7 2 5-16,-7 3-2 16,-4-3 0-16,0 3 2 15,0 0 12-15,0 0-1 16,0 0 7-16,0 0-5 0,-8 0 3 16,-6 6-16-1,-6 5-4-15,0 1-2 0,0 2 0 16,-2 4 0-1,-7 8-1-15,-12 12 2 0,-7 8-1 16,-15 14 0-16,-9 3 0 16,1 0 0-16,5-5 0 15,14-8-2-15,15-7-72 16,16-13-101-16,10-18-163 16</inkml:trace>
  <inkml:trace contextRef="#ctx0" brushRef="#br0" timeOffset="112052.66">16489 4259 547 0,'0'0'15'16,"0"0"29"-16,0 0 65 16,0 0 13-16,0 0-59 15,0 0-28-15,0 0-14 16,-6 0 24-16,2 0 7 0,-7 0-32 16,-13 0-6-1,-10-2-6-15,-8 0 3 0,-3-2 13 16,-11 1-6-16,-10 1-5 15,-19 1-3-15,-13 1-3 16,-13 0 0-16,-3 0-7 16,10 3 3-16,7 12 9 15,18 1-1-15,16 1-7 16,16 0-4-16,20-7 4 16,14-1-8-16,11-2 4 15,2-1-13-15,0 0-54 16,25-2-77-16,8-4 3 15,0 0-191-15</inkml:trace>
  <inkml:trace contextRef="#ctx0" brushRef="#br0" timeOffset="112507.66">15697 3832 548 0,'0'0'14'16,"0"0"32"-16,0 0 40 15,0 0 3-15,-147 10-56 16,110 11-3-16,-6 8 5 0,-2 9-14 15,-2 8 14-15,-3 6-14 16,-2 2 7-16,6-1-5 16,5-6-15-16,8-6 6 15,13-7-7-15,4-10-2 16,10-7 5-16,3-2-8 16,3-7 1-16,0-1-1 15,0-3 0-15,3-1 0 16,17-2-1-16,6-1 0 15,15 0 1-15,9 0-1 16,20 0 2-16,5 5-3 0,6 3 0 16,-1 2 0-16,-2 4 0 15,-9-2 2-15,-9 1-6 16,-10-6-85-16,-17-7-120 16,-16 0-334-16</inkml:trace>
  <inkml:trace contextRef="#ctx0" brushRef="#br0" timeOffset="123723.09">11879 4526 803 0,'0'0'60'15,"0"0"-49"-15,0 0 69 16,0 0-2-16,0 0-42 16,0 0-34-16,0 0 1 15,-43-23 3-15,43 23-5 16,-3 0 1-16,3 0 18 15,0 0 4-15,-2 0-5 16,-4 0-10-16,-1 25-8 16,-1 8 4-16,-2 12 1 0,4 2-5 15,6 0 6-15,0 4-7 16,0-4 11-16,0-4-11 16,0-6 0-16,2-5 2 15,0-7-2-15,0-7 0 16,0-4 1-16,-2-8 1 15,0-4 3-15,0-2-4 16,0 0 5-16,0 0 3 16,0 0 4-16,0-16-7 15,0-16-4-15,-2-17 0 16,0-5 0-16,2-9-2 0,0 2-1 16,0 1-2-16,4 8 2 15,10 6 1-15,1 6-2 16,-1 10 5-16,-1 10-4 15,-1 4 1-15,-6 12 0 16,-1 0-4-16,3 4 4 16,6 0-10-16,3 0 5 15,6 0 2-15,2 6 3 16,-4 13 0-16,0 4-5 16,-10 7 5-16,-6 6-6 15,-5 4 6-15,0 1 1 16,-27 0 0-16,-6-1-1 0,-6-8 0 15,6-7 0 1,6-8 3-16,7-7 0 0,9-6-2 16,6-2-1-16,3-2 2 15,2 0 5-15,0 0 4 16,0 0-10-16,0 0-1 16,2 0-9-16,10 0-5 15,1 0 4-15,5 9 8 16,-1 16 1-16,4 7-1 15,-1 3 1-15,-2-1 0 16,-2-6 1-16,-1-6 0 16,-5-9-1-16,0-4 3 15,-1-7-2-15,5-2 1 16,3 0 2-16,8-12 6 16,4-14 5-16,2-12-10 0,-4-4 0 15,-8-2-3-15,-7 4 2 16,-10 7-2-16,-2 9-1 15,0 8 3-15,0 4-1 16,-6 3 1-16,-8 0-2 16,1 3 2-16,-1 4-5 15,3 0 2-15,2 2-3 16,-2 0 1-16,-2 21-10 16,1 10 9-16,1 11-2 15,7 0 4-15,4-3 1 0,0-7 1 16,0-9 1-16,22-5-4 15,5-3-1 1,9-12-1-16,6-3-7 16,5 0-39-16,-3-9-123 0,-8-19-101 15</inkml:trace>
  <inkml:trace contextRef="#ctx0" brushRef="#br0" timeOffset="124229.52">12502 4814 717 0,'0'0'72'0,"0"0"-68"15,0 0 17-15,0 0 59 16,0 0-32-16,0 0 19 0,-4-23 51 16,-14 0-89-1,-4 2 3-15,-5 6-13 0,0 7 3 16,5 8-4-16,-3 0-17 15,6 14 2-15,-2 18-6 16,8 7-5-16,4 3 8 16,7-1 0-16,2-2-3 15,0-7 3-15,6-4-2 16,12-12-3-16,0-6 4 16,2-6-1-16,-2-4 2 15,3-2 4-15,-6-26-3 16,-5-10 7-16,-2-11-3 0,-8-8-5 15,0-8-5-15,0-8 5 16,-10-2-1-16,-1 8 1 16,3 17 0-16,0 22 4 15,6 18 15-15,0 10 0 16,2 0-19-16,0 13-4 16,0 21-5-16,0 13 9 15,0 14 0-15,10 5 1 16,5 2-1-16,12 0 1 15,4-1 3-15,4-9-4 16,3-6 1-16,-5-6-1 16,-2-10-58-16,-4-12-84 15,-8-14-91-15,-15-10-202 16</inkml:trace>
  <inkml:trace contextRef="#ctx0" brushRef="#br0" timeOffset="124732.95">12727 4778 947 0,'0'0'77'15,"0"0"-57"-15,0 0 55 16,0 0-21-16,0 0-54 16,0 0 1-16,-2 26-1 15,6 6 4-15,8 6 8 0,-2-2-4 16,5-4 1-1,-4-3-8-15,3-11-1 16,-2-9 0-16,-1-4 2 16,-1-5 2-16,-4 0-4 0,0-17 0 15,3-16 0-15,-2-13-4 16,0-7 1-16,2 2 1 16,-1 8 1-16,0 15 0 15,-2 18 1-15,1 10-4 16,3 10-8-16,7 26 12 15,4 12 6-15,-4 0 12 16,3 1-18-16,-7-5 15 16,-1-6-9-16,-1-4-1 15,-1-10 1-15,-1-6-3 16,-4-10-3-16,-1-6 10 0,-2-2-10 16,5-6 15-16,-3-27 1 15,3-14-10-15,-4-19-6 16,1-9-8-16,-2 3-13 15,2 12-8-15,-1 20 18 16,-3 19 11-16,2 16-14 16,6 5-41-16,11 0-152 15,3 0-2-15,0 4-406 16</inkml:trace>
  <inkml:trace contextRef="#ctx0" brushRef="#br0" timeOffset="125061.41">13293 4717 1048 0,'0'0'30'0,"0"0"-30"15,0 0 0-15,0 0-2 16,0 0 4-16,-35 110 2 16,35-74-4-16,0-4 0 15,0-4 3-15,4-4-3 16,11-8-1-16,1-6-5 15,4-8-11-15,0-2-18 16,3-14 14-16,-4-22 20 16,-3-11 1-16,-9-7 6 15,-7 2 14-15,0 6 3 16,-5 12 12-16,-11 14 16 16,1 12-18-16,2 8-25 0,2 0-8 15,4 22-5-15,3 9 0 16,4 5-14-16,0-7-174 15,13-8-40-15,11-10-152 16</inkml:trace>
  <inkml:trace contextRef="#ctx0" brushRef="#br0" timeOffset="125377.86">13614 4694 582 0,'0'0'335'0,"0"0"-307"0,0 0-2 16,0 0 11-1,0 0 1-15,0 0-27 0,-111 115-1 16,101-77 2 0,8 0-11-16,2-2 6 0,0-6 3 15,23-4-9-15,8-8 4 16,9-10-3-16,4-8 0 16,1 0 4-16,-2-17-3 15,-12-16-1-15,-14-7 2 16,-12-9 2-16,-5-1 2 15,-13 4 6-15,-23 8 7 16,-2 17 10-16,2 15-26 16,5 6-4-16,6 7-1 15,6 21 0-15,10 4-6 16,9 2-19-16,0-10-225 0,7-7-102 16</inkml:trace>
  <inkml:trace contextRef="#ctx0" brushRef="#br0" timeOffset="125946.57">14006 4798 763 0,'0'0'149'0,"0"0"-135"0,0 0 64 15,0 0 35 1,0 0-91-16,0 0-11 0,0-32-6 15,0 19 20-15,-11 0 7 16,0 5-11-16,-2 4 7 16,-1 4-24-16,-1 0 3 15,-4 0-7-15,0 19-4 16,-1 8 4-16,4 3-2 16,5 2 0-16,7 0 2 15,4-5-7-15,0-8 0 16,2-2-34-16,14-9 23 15,5-8 12-15,2 0 4 16,2 0 2-16,-1-22 5 16,-4-13-2-16,-6-9 19 15,-6-10-2-15,-8-8 13 16,0-10 8-16,0-8-12 16,-11-6 15-16,-7 3-15 0,2 11-5 15,2 14 5-15,7 21 5 16,2 12-20-16,3 12 3 15,2 12-6-15,0 1-11 16,0 0-1-16,0 14-11 16,0 22 1-16,0 17 11 15,9 16 2-15,4 9 7 16,3 9-2-16,1 1 2 16,1-1-1-16,3-6-7 15,-4-9 3 1,1-9 0-16,-3-11-3 0,-3-10-2 15,-3-8-33-15,-1-4-49 16,-3-8-114-16,-5-16-165 16</inkml:trace>
  <inkml:trace contextRef="#ctx0" brushRef="#br0" timeOffset="126114.93">14590 4986 1219 0,'0'0'279'0,"0"0"-264"16,0 0 6-16,0 0-21 15,0 0-7-15,0 0-151 16,11-13-305-16</inkml:trace>
  <inkml:trace contextRef="#ctx0" brushRef="#br0" timeOffset="148501.43">11914 9854 499 0,'0'0'384'16,"0"0"-319"-16,0 0 1 16,0 0 75-16,0 0-81 15,0 0-36-15,-49-21-22 16,49 21-2-16,0 13 0 16,0 17 3-16,0 10 6 15,0 12 11-15,0 10 3 16,0 1-5-16,0-3 4 0,5-6-15 15,4-7 7 1,-1-7-14-16,3-9 1 0,-1-7-2 16,-2-12 1-16,-4-5-10 15,1-7-71-15,-5 0-101 16,0-19-63-16,-2-15-288 16</inkml:trace>
  <inkml:trace contextRef="#ctx0" brushRef="#br0" timeOffset="148988.49">11804 9946 777 0,'0'0'69'0,"0"0"-56"16,0 0 64-16,0 0 14 15,0 0-61-15,0 0-20 16,81-84 13-16,-52 79 6 16,2 5-8-16,0 0-9 15,0 0-4-15,-6 21 5 16,-7 7 0-16,-9 8 3 16,-9 6 7-16,0 4-10 15,-9 4 5-15,-17-4-1 16,-7-4-12-16,8-10 4 15,0-7-2-15,7-10-6 0,3-4 4 16,7-8-3 0,6-3 0-16,2 0 1 15,0 0 1-15,0 0-4 0,20 0-5 16,7 0 5-16,7 0 0 16,1 3 5-16,1 19-4 15,0 6 4-15,-5-1-3 16,0 0 7-16,-2-6 0 15,-1-8-9-15,-5-9 1 16,-3-4-1-16,-7-4 0 16,-1-23-33-16,-8-15-96 15,-4-5-31-15,0-7-43 16,0 0-92-16</inkml:trace>
  <inkml:trace contextRef="#ctx0" brushRef="#br0" timeOffset="149300.91">12268 10050 618 0,'0'0'144'0,"0"0"-56"0,0 0 30 16,0 0-13 0,0 0-43-16,0 0-33 0,-34 126 6 15,34-95-7-15,0-4-2 16,0 0-16-16,0-7-10 16,17-8 0-16,-2-11-1 15,7-1 3-15,3-10-1 16,2-20-1-16,-8-6-3 15,-5-4 0-15,-14 6-4 16,0 7 3-16,-6 9 3 0,-19 13 0 16,-4 5 1-16,0 6 6 15,2 22 0-15,7 4 2 16,9-2-8-16,9-2 0 16,2-3 0-16,0-10-3 15,0-6-56-15,6-9-133 16,10 0-89-16,-1-13-303 15</inkml:trace>
  <inkml:trace contextRef="#ctx0" brushRef="#br0" timeOffset="150430.51">12415 10114 778 0,'0'0'202'15,"0"0"-177"-15,0 0 53 0,0 0 13 16,0 0-37-16,0 0-38 15,18 85-12-15,-5-55 6 16,3 3-10-16,-3-2 5 16,6-5-4-16,-3-7 2 15,5-8-2-15,4-9-1 16,2-2 0-16,-6-8-6 16,-2-24-43-16,-7-8-9 15,-4-9-10-15,-7 3 36 16,-1 4 29-16,0 8-2 15,0 12 5-15,-5 14 1 0,-3 8 10 16,4 2 25 0,2 25-26-16,2 5 20 0,0-1-12 15,0 1-3 1,8-1 3-16,8-5-6 0,-3-3-4 16,3-9-8-16,-3-1 2 15,-1-7-2-15,1-6 1 16,-2 0 2-16,1-8-3 15,-4-17-14-15,-1-6-28 16,-3-4-33-16,-4 8 10 16,0 8 32-16,0 11 33 15,0 8 10-15,0 0 45 16,0 17-24-16,0 11 15 16,0 2-17-16,0-2 2 15,14-3-17-15,-1-4-2 0,-1-3-11 16,-4-5 0-16,-3-4-1 15,-5-7 1-15,0-2 0 16,0-2-1 0,0-20-1-16,0-12-30 0,-3-4 16 15,3-4-5-15,0 3-21 16,0 11 13-16,13 12 25 16,1 14 2-16,1 2-4 15,-1 9 5-15,4 13 9 16,2 6 12-16,-2-2 6 0,-1-2-1 15,2 2-9 1,-2-4-12-16,-1-4-3 0,3-6-2 16,2-10 0-16,4-2-8 15,4-2-46-15,-5-19-81 16,3-5-21-16,-5-2 111 16,-4 1-160-16,-1-2 184 15,-4 11 21-15,-5 7 85 16,-4 2 82-16,-4 7-56 15,0 2 28-15,0 0-52 16,0 0-26-16,-4-1-28 16,-15-2-24-16,0-3-1 15,-8 4 3-15,2 2-1 16,-1 0 10-16,0 5 3 16,7 17-10-16,3 7 1 15,12 4-7-15,4 3 0 16,0-5 4-16,16-2-9 0,11-8-2 15,4-10 0-15,0-11-1 16,-5 0 1-16,-5-6-2 16,-5-24 6-16,-5-10-5 15,-7-6 2-15,-4-8-2 16,0-1 1-16,-7-3-9 16,-17 3 3-16,-3 5-6 15,5 8-6-15,4 17 13 16,9 11 5-16,5 9 9 15,4 5 5-15,0 0-9 0,0 20-2 16,9 9 10 0,6 8 1-16,3 4 1 0,-1 12 0 15,1 4 8 1,-1 7-16-16,0-6-7 0,-3-11 0 16,-1-11 0-16,-5-16-2 15,-1-11-11-15,-2-9-72 16,2 0-68-16,-1-29-113 15,3-15-538-15</inkml:trace>
  <inkml:trace contextRef="#ctx0" brushRef="#br0" timeOffset="150839.71">13410 9907 1140 0,'0'0'49'0,"0"0"-27"16,0 0 49-16,0 0 3 15,0 0-34-15,10 115-35 16,1-75 0-16,-9 2-3 16,-2-3-1-16,0-1-1 15,0-11 0-15,0-4-1 16,-4-11-1-16,0-11-29 16,4-1-23-16,0-13 10 15,0-28-79-15,13-18 36 16,9-18-7-16,1 1-28 15,-11 10 62-15,-2 17 60 16,-8 26 82-16,-2 15 54 0,0 8 25 16,0 8-76-16,0 26-44 15,0 11 49-15,0 6-34 16,11-1-16-16,7-2-9 16,0 1-9-16,0-8-10 15,-3-3-10-15,-3-5-4 16,-8-9 5-16,-2-8-7 15,-2-10-6-15,0-6-57 16,-8 0-30-16,-13-10-101 16,-4-23-120-16,3-5-191 15</inkml:trace>
  <inkml:trace contextRef="#ctx0" brushRef="#br0" timeOffset="150979.19">13443 10090 831 0,'0'0'198'16,"0"0"-148"-16,0 0 26 0,0 0-19 15,0 0-24-15,0 0-20 16,86 3-13-16,-57-9 0 16,-6-15-108-16,-10-5-186 15,-8-2-411-15</inkml:trace>
  <inkml:trace contextRef="#ctx0" brushRef="#br0" timeOffset="151138.67">13622 9919 956 0,'0'0'205'0,"0"0"-204"16,0 0 74-16,0 0 5 15,32 109-48-15,-12-73-20 16,-4 0-11-16,-5-2-2 0,-2-6-29 16,-5-8-113-16,-4-12-191 15</inkml:trace>
  <inkml:trace contextRef="#ctx0" brushRef="#br0" timeOffset="151308.03">13763 9735 1318 0,'0'0'90'0,"0"0"-84"15,0 0 0-15,0 0 3 0,0 0-9 16,0 0-66-16,11-16-207 15,-3 16-535-15</inkml:trace>
  <inkml:trace contextRef="#ctx0" brushRef="#br0" timeOffset="151552.96">13919 9632 1352 0,'0'0'85'0,"0"0"-27"15,0 0 11-15,0 0-15 16,0 0-40-16,0 0-7 0,58 121 1 16,-22-55-7-16,-5 5-1 15,-4 2 4-15,-3 1 0 16,-4-11-1-16,-6-9-3 16,-8-15-1-16,-1-15 1 15,-3-10-13-15,-2-11-62 16,0-3-25-16,0-5-68 15,-13-30-229-15</inkml:trace>
  <inkml:trace contextRef="#ctx0" brushRef="#br0" timeOffset="151799.31">14048 9607 1142 0,'0'0'122'15,"0"0"-96"-15,0 0 9 16,0 0 32-16,0 0 12 16,67 130-55-16,-36-74-14 15,-6 1-6-15,-5 2 5 16,-7 4-6-16,-3-1-1 16,-8-3-4-16,-2-12-10 15,0-12-70-15,0-14-72 16,0-14-171-16,-10-7-474 15</inkml:trace>
  <inkml:trace contextRef="#ctx0" brushRef="#br0" timeOffset="152246">11544 10978 853 0,'0'0'68'0,"-205"50"-59"16,129-30 98-16,29-7 43 16,26-3-45-16,21-3-35 15,4-1-48-15,52 3-1 16,40-5 48-16,43-4-20 16,38 0-25-16,35-6 0 15,21-21-10-15,22-11 3 16,5-7 2-16,5-5 0 15,-4-7-12-15,-26 1-3 16,-24 4-2-16,-40 4-1 0,-39 8-1 16,-36 11-1-16,-32 6-32 15,-28 9-63-15,-21 3-84 16,-15 3-271-16</inkml:trace>
  <inkml:trace contextRef="#ctx0" brushRef="#br0" timeOffset="152414.85">14166 10626 1641 0,'0'0'43'0,"0"0"-39"16,0 0 4-16,0 0-8 15,0 0-67-15,0 0-221 16,-22-105-903-16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10T07:45:30.0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4760 12749 995 0,'0'0'64'0,"0"0"-52"0,0 0-12 15,0 0 67-15,0 0-11 16,0 0-52-16,0 0 2 16,0 0-2-16,-57 10-1 15,57 39 19-15,10 11-4 16,12 4 5-16,5 4 5 0,2-4-9 16,0-6-9-1,-3-14-10-15,-1-14 4 0,-9-14-9 16,-5-16-60-1,-11-8-122-15,0-34-116 0</inkml:trace>
  <inkml:trace contextRef="#ctx0" brushRef="#br0" timeOffset="217.61">4900 12561 763 0,'0'0'372'0,"0"0"-356"15,0 0-10-15,0 0-5 16,0 0 61-16,0 0-27 0,89 154-27 16,-66-96 19-16,-1 1 5 15,-2-8-21-15,-2-4-11 16,-3-15-1 0,1-12-20-16,-7-13-105 0,-3-7-112 15,-2-13-157-15</inkml:trace>
  <inkml:trace contextRef="#ctx0" brushRef="#br0" timeOffset="594.51">5248 12539 1076 0,'0'0'36'0,"0"0"-32"15,0 0-1-15,0 0 53 16,-20 114-23-16,20-62-14 16,6 4-3-16,5-3 22 15,3-3-22-15,6-11-6 16,11-6-6-16,9-13-4 16,2-12-1-16,8-8 1 15,-4 0 0-15,-3-28 1 16,-12-11-2-16,-14-6-8 15,-17-8 9-15,0-5 0 16,-33 2 1-16,-15 10 0 16,-8 14 0-16,2 16 14 0,8 16-4 15,7 0-8-15,12 30-3 16,12 10-1-16,11 4-8 16,4-6-79-16,0-8-205 15,15-14-621-15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29T04:27:26.9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16337 5842 561 0,'0'0'41'16,"0"0"10"-16,0 0-41 16,0 0-9-16,0 0 14 15,0 0 22-15,0 0 56 16,55 49-32-16,-45-33-13 15,0 5 16-15,1 4 2 16,1 7-25-16,3 5 12 16,1-2-23-16,4 0-9 15,0-5-2-15,0-6-9 0,2-9 7 16,3-4 5 0,3-10-11-16,8-1 27 0,10-3-4 15,13-25 9-15,2-5-12 16,4-15-22-16,3-6 8 15,5-17-1-15,10-16-15 16,13-26 20-16,10-14-19 16,4-10 3-16,-5 7 0 15,-14 17-3-15,-20 25 0 16,-17 26-2-16,-14 19 2 16,-8 22-3-16,0 11 1 15,-7 10-6-15,0 0 6 16,-4 0-12-16,-4 0-19 15,-5 12-41-15,-2 2-68 16,-10-3-59-16,0 0-190 0</inkml:trace>
  <inkml:trace contextRef="#ctx0" brushRef="#br0" timeOffset="964.07">15554 8781 852 0,'0'0'83'16,"0"0"-57"-16,0 0 54 15,0 0 34-15,0 0-42 16,0 0-26-16,-19-18-36 15,19 18-3-15,0 0 9 16,0 18-3-16,0 6 36 0,7 9 1 16,10 10-31-16,3 1 18 15,3 0-14-15,4-1 1 16,-2-8 3-16,5-3-21 16,-1-7 7-16,0-10-7 15,2-6-3-15,6-9 2 16,9-2-4-16,11-34 9 15,19-22-5-15,13-17-4 16,14-14 8-16,4-8-7 16,-1 1-2-16,-3 5 0 0,-9 8-3 15,-15 14 3 1,-15 15 0-16,-14 12-2 16,-12 13-5-16,-13 11-25 15,-5 4-52-15,-3 5-46 0,-3-6-168 16,-7 3-503-16</inkml:trace>
  <inkml:trace contextRef="#ctx0" brushRef="#br0" timeOffset="10645.53">5170 15222 830 0,'0'0'162'0,"0"0"-142"0,0 0-17 15,0 0 2 1,0 0-5-16,0 0 4 0,0 0-4 16,24 71 1-16,16-4 28 15,12 19 44-15,8 16-19 16,11 23 9-16,7 4-12 16,4 5-35-16,3 0 6 15,-8-14-13-15,-4-16-7 16,-9-15 1-16,-12-17 0 15,-13-15-6-15,-10-4-3 16,-11-17-23-16,-9-14-35 16,-9-12-36-16,0-10-82 15,-29-22-194-15</inkml:trace>
  <inkml:trace contextRef="#ctx0" brushRef="#br0" timeOffset="11970.56">5404 15433 266 0,'0'0'551'15,"0"0"-518"-15,0 0-30 0,0 0 10 16,0 0 12 0,0 0-3-16,33 40 3 0,-11-23-22 15,7-7 18-15,6-2 7 16,11-8-4-16,7 0-3 16,14-14-1-16,16-22 12 15,23-8 21-15,25-10-21 16,21-16 16-16,24-7 17 15,13-11-38-15,15-2 7 16,14 4-13-16,4-2-3 16,5 7 4-16,0-5-18 15,-3-11 9-15,5-10-13 16,7-18 1-16,18-11 9 16,14-15-3-16,8 1 4 15,0 6 2-15,-17 10-1 0,-25 15 14 16,-31 13-14-16,-41 15-4 15,-37 18 10-15,-34 10-12 16,-22 13-1-16,-13-2 1 16,-4 2-5-16,-4 0 10 15,-3 4-10-15,-3 8 4 16,-11 9-2-16,-8 11 3 16,-8 9-5-16,-8 5-1 15,-2 2 4-15,-5 2-3 16,0 0 3-16,0 0-3 0,0 0-1 15,0 0-1 1,0 0 1-16,0 0 0 0,0 0 4 16,0 0-3-16,0 0-1 15,0 0-4-15,0 0 4 16,0 0 0-16,0 14 0 16,2 9-2-16,2 6 4 15,5 1-2-15,0 4 0 16,5 6 0-16,-4 6 2 15,-1 0-2-15,3 2 0 16,-1 4-2-16,-5 2 6 16,8 7-4-16,-3 3 0 15,3 0 0-15,1 0-2 16,1 3 2-16,3-6 0 16,2-3-5-16,1-3 6 0,0-5-3 15,-4-10 1-15,-5-6 1 16,-6-6-2-16,-4-12 1 15,-3-4 1-15,0-2-2 16,0-2-10-16,0 0 4 16,-12 4 6-16,-10 7-11 15,-9-1 12-15,-5 4-9 16,0-2 10-16,-2-5 0 16,5 0 2-16,-1-1-2 15,-3-4 0-15,-10 1 2 16,-11 8-2-16,-18 6 0 15,-8 8 0-15,-16 3-3 16,-14 12 2-16,-15 10 1 16,-21 15 3-16,-22 12-2 0,-21 18-2 15,-15 9 3-15,-17 21-2 16,-13-1 0-16,-5 12-1 16,-5-4 0-16,6-7-7 15,8-13-1-15,0-9 8 16,7-7-8-16,-2-10 9 15,7-10 3-15,18 3-3 16,19-9 0-16,29 0-1 16,22-4 2-16,23-7-1 15,22-12 4-15,20-10-4 16,18-11 0-16,13-10 2 0,13-8-2 16,7-6 3-16,5-2-3 15,4-6 5-15,2 2-4 16,0 0 1-1,3-4-2-15,4 0 0 0,0 0-1 16,0 0-1-16,0 0 0 16,0 0-4-16,0 0-13 15,0 0 5-15,0 0 0 16,0 0-8-16,0 0 16 16,0 0-8-16,0 0-18 15,0 0-35-15,0 0-68 16,0-8-34-16,2-17-161 0</inkml:trace>
  <inkml:trace contextRef="#ctx0" brushRef="#br0" timeOffset="15853.97">7001 14807 639 0,'0'0'113'0,"0"0"-93"16,0 0-20-16,0 0 0 16,0 0 12-16,0 0-8 15,0 0-4-15,0-5 0 16,0 5 3-16,0 0 28 16,0 0 12-16,0 0-1 15,0 0-20-15,0 0-1 16,0 0-7-16,0 0-6 15,0 0 10-15,0 0 8 0,0 0-10 16,0 0 2-16,0 0-2 16,0 0 2-16,0 0-1 15,0 0-7-15,0 0-2 16,0 0-8-16,0 0 2 16,0 10 0-16,3 21 5 15,8 14 11-15,4 16 2 16,9 11-7-16,8 9 14 15,5 3-1-15,12 10 0 16,1-4 4-16,-4-2-16 16,-4-6-4-16,-10-11 9 15,-6-17-18-15,-5-10 8 16,-3-14-6-16,-5-13-1 0,-9-12-4 16,3-5-3-1,-7 0-48-15,0-7-23 0,0-29 6 16,0-3-92-16,-7 3 10 15,-10 11-77-15</inkml:trace>
  <inkml:trace contextRef="#ctx0" brushRef="#br0" timeOffset="16766.22">7906 14730 535 0,'0'0'41'0,"0"0"-29"16,0 0-12-16,0 0 67 16,0 0 3-16,0 0-49 15,-16 0-2-15,16 0 1 16,0 0 6-16,0 0-1 0,0 0-9 16,0 0 1-1,0 0-8-15,0 0 16 0,0-3 14 16,0 3-17-16,7 0-13 15,6 0-3-15,8 34 8 16,8 20 44-16,8 26-4 16,10 14-16-16,2 8-10 15,5 3-15-15,-6-10 3 16,-3-7-12-16,-5-13 0 16,-7-13-1-16,-4-12-3 15,-8-5 1-15,-6-19 0 16,-1-12-1-16,-8-6-3 15,-1-8-9-15,-5 0-49 16,0-8-45-16,0-25-13 0,0-6-161 16,-3-6-146-16</inkml:trace>
  <inkml:trace contextRef="#ctx0" brushRef="#br0" timeOffset="17353.8">9381 13677 723 0,'0'0'80'0,"0"0"-75"16,0 0-5-16,0 0 43 16,0 0 16-16,0 0-29 15,4 63 0-15,9-14 5 16,8 6 6-16,8 11 19 15,8 8-14-15,8 11 4 16,6 7 11-16,3 5-31 16,-1 0 0-16,0-5-13 15,-6-9-13-15,-9-17 2 16,-8-18-6-16,-8-20 1 0,-9-14-1 16,-6-10 0-1,-7-4-24-15,0-7-42 0,0-24-25 16,0-7-86-16,-18-2-2 15,-3 5-161 1</inkml:trace>
  <inkml:trace contextRef="#ctx0" brushRef="#br0" timeOffset="35477.07">3661 5041 353 0,'0'0'134'16,"0"0"-70"-16,0 0-22 15,0 0 32-15,-11-112 3 16,11 96-28-16,0 6-5 0,0 4-15 15,0 6 47-15,0 0-66 16,0 0-10-16,11 17 0 16,10 10 4-16,0 7 4 15,0 8 3-15,3 4 5 16,2-2 3-16,6 0-17 16,2-9 13-16,-3-5-9 15,-2-11-4-15,0-12 9 16,0-7-11-16,9-13 9 15,13-31 6-15,8-19-12 0,13-17 11 16,1-1-11 0,2-7 0-16,0-11 2 0,6-5-4 15,10-12-1-15,9-6 0 16,14-1 1-16,1 5-1 16,-5 14 0-16,-17 21 2 15,-28 29-6-15,-29 24-6 16,-25 23-57-16,-11 7-54 15,-43 27-233-15</inkml:trace>
  <inkml:trace contextRef="#ctx0" brushRef="#br0" timeOffset="42390.64">5936 15695 501 0,'0'0'106'15,"0"0"-86"-15,0 0-4 16,0 0 68-16,0 0 6 16,0 0-45-16,0 0 0 0,27-44-14 15,-20 34 1 1,1 2-6-16,4 2-7 0,-1-3 0 16,0 2-6-16,5-2-3 15,-3 4-1-15,3-4-6 16,3 1 2-16,4-6-3 15,3 0 2-15,6-4 4 16,5 0-6-16,4-4 6 16,5 1 7-16,-3 2-3 15,1 5 3-15,-4 1-3 16,-6 4-6-16,-5 5 5 16,-3 4-10-16,-5 0 6 15,4 0 1-15,-2 0 0 16,4 0 4-16,6 4-7 15,-1 7 4-15,1 8 5 0,4 6 1 16,-4 0-10-16,-2 1 3 16,2 7-3-16,-4-10 1 15,-3 2-4-15,1-6 4 16,-2-5-4-16,0 3-2 16,-3-4 0-16,-2-2-1 15,-4 5 3-15,-1 1 1 16,-4 8-3-16,-2 4 9 15,-5 4 9-15,-4 3-10 16,0 2 4-16,0-2 1 16,0 4-6-16,-10-9-1 15,-4 1-1-15,-4-1-2 16,-4-4 0-16,-5 1 4 16,-4-2-6-16,-5 0-1 0,-1 1 0 15,-8-4 1-15,0 7-1 16,0-2 0-16,1 2 2 15,2-1-1-15,-1-3-1 16,4-8 1-16,-1-5 1 16,-1 0-4-16,1-7 0 15,0-2 2-15,-1-4-1 16,4 0 0-16,1 0 1 16,1 0 1-16,-1-10 0 15,1-3-1-15,2 0 0 16,-2-1 1-16,2-9-2 0,0 1 0 15,-5 0 1 1,2 0 0-16,-1-6 1 0,-4 6 0 16,5 0-1-16,5 0 1 15,4 4-4-15,6-4 6 16,0-4-6-16,5 2 3 16,6-7 0-16,3 0-3 15,7-5 2-15,0-4 1 16,0 0-1-16,15-8-1 15,10 4 2-15,0 1 1 16,-1 3 1-16,3 4-2 16,-5 2 0-16,5 1 1 0,-5-1-2 15,3 7 2 1,0-1-1-16,0-1 0 0,7 6 2 16,6-10-3-16,9 3 3 15,4-1-2-15,7-4 0 16,5 7 0-16,-3-1 0 15,-2 10-1-15,-8 9 2 16,-9 0-1-16,-12 6 0 16,-1 2 0-16,-5 2-1 15,-3 0 0-15,0 0 1 16,2 0 0-16,1 0 2 16,1 0 0-16,5 0-2 15,1 0 0-15,5 0-1 16,0 0 4-16,-3 0-5 15,-1 0 2-15,-6 6 0 0,-4 12-1 16,-3-1 1-16,-3 4 0 16,-1 1 5-16,-3-2-5 15,1 4 4-15,-3-2 3 16,1 5-7-16,0-6 4 16,-1 8-3-16,-3-4-1 15,-2 6 2-15,1 1 0 16,-5 4 0-16,0-4-1 15,0 0-1-15,0 2 7 16,0-2-7-16,0 0 2 16,-7 2 6-16,-6 2-7 15,-3 0 9-15,-3 4-8 16,1-5-1-16,-5-2 4 16,-2-2-4-16,-1-1-1 0,-3-6 3 15,-2 2-2-15,0-4 0 16,-2 1-1-16,-2-2 1 15,0 3-2-15,-3 6 2 16,3 0 1-16,-5 7-2 16,-1-2 3-16,1-3-3 15,-4-2 0-15,-3-1 1 16,1-11-3-16,-4-4 2 16,-1-6 0-16,0-8 0 15,-1 0-4-15,5 0 4 16,5 0 4-16,2 0-3 0,5 0 0 15,2-10-1 1,0-2-2-16,2-6 1 0,-2-5-1 16,-3-13 2-1,-3-12 0-15,-7-12-2 0,-4-20 1 16,5 4-5-16,7 0 2 16,9 14 3-16,14 7 0 15,5 7-1-15,8 4 1 16,2 4-2-16,0 3 3 15,16 8-11 1,11 1-60-16,4-4-76 0,11 6-2 16,12 3-54-16,2 11-122 0</inkml:trace>
  <inkml:trace contextRef="#ctx0" brushRef="#br0" timeOffset="56580.08">15880 7788 138 0,'0'0'0'0,"0"0"-112"16</inkml:trace>
  <inkml:trace contextRef="#ctx0" brushRef="#br0" timeOffset="57030.83">16898 7070 167 0,'0'0'5'15,"0"0"2"-15,0 0-2 16,0 0-3-16,0 0-1 16,-107 112 0-16,90-102-2 15,-4-3-24-15,-1-3-70 16</inkml:trace>
  <inkml:trace contextRef="#ctx0" brushRef="#br0" timeOffset="60452.44">16207 4965 119 0,'0'0'397'16,"0"0"-334"-16,0 0-15 16,0 0 56-16,0 0-2 15,0 0-24-15,18-80-29 16,-18 80-15-16,0 0-21 15,0 0-10-15,0 4 0 0,3 17-1 16,5 8-1-16,6 5 7 16,3 2-6-16,6-4 0 15,2-2 4-15,1-9-6 16,6-10 11-16,3-11-1 16,9 0 0-16,16-38 21 15,21-16 11-15,13-12-7 16,10-11-16-16,1 1-14 15,-3 1 10-15,-6 4-15 16,-9 9 2-16,-14 13 1 16,-15 13 1-16,-10 13-4 15,-6 8 0-15,-5 11 5 0,-6 4-11 16,-4 0 6-16,-15 28-4 16,-12 15-18-1,-30 5-197-15,-41 2-311 0</inkml:trace>
  <inkml:trace contextRef="#ctx0" brushRef="#br0" timeOffset="60911.99">16670 5953 646 0,'0'0'47'16,"0"0"-33"-16,0 0 63 15,0 0 13-15,0 0-55 16,0 0-25-16,-29-8-10 15,29 29 0-15,4 10 17 0,6 6 1 16,3 1 3 0,1-4-7-16,1-8-1 15,6-5 4-15,3-13-9 16,10-8 4-16,12 0 8 16,14-27-10-16,17-19 4 15,10-14 1-15,11-13-13 0,8-13 9 16,10-12-11-16,9-9 2 15,4 3 1-15,-2 14-2 16,-13 26-1-16,-16 28 0 16,-19 22 0-16,-27 14-1 15,-20 3-13-15,-30 24-128 16,-9 4-173-16</inkml:trace>
  <inkml:trace contextRef="#ctx0" brushRef="#br0" timeOffset="62751.82">17747 4459 474 0,'0'0'41'0,"0"0"-7"16,0 0 20 0,0 0-15-16,0 0 23 0,62-106-39 15,-46 99-9-15,1 6 3 16,4 1-7-16,1 4-7 15,7 20 7 1,0 10-10-16,0 8 21 0,-2 11-10 16,-3 6-6-16,-4 16 13 15,-7 13-3-15,-7 26 11 16,-6 29 12-16,-24 15-2 16,-18 7-2-16,-6-9-9 15,3-21-17-15,17-26 6 0,9-24-9 16,11-21 1-1,8-16 3-15,0-10-7 0,0-10 9 16,19-10-11-16,6-10 3 16,8-8 7-16,7 0-10 15,7-12 7 1,-3-10-2-16,-10 2-5 0,-12 9 7 16,-15 8-7-1,-7 3-1-15,-15 20-1 0,-27 28-4 16,-8 13 6-16,-1 8 7 15,13 2-4-15,13-1 1 16,8 7 13-16,13 3-10 16,4 2 16-16,0 7-12 15,0 4 7-15,4-6-8 0,9 0-3 16,-4-18 4-16,-9-11-8 16,-5-2-1-16,-30-10 11 15,-11-3-8-15,-8-3-1 16,-11-12 3-16,-11-6-6 15,-4-12-2-15,-11-10 0 16,-12-18-110-16,-14-27-318 16</inkml:trace>
  <inkml:trace contextRef="#ctx0" brushRef="#br0" timeOffset="63906.07">5464 16223 681 0,'0'0'56'0,"0"0"-52"15,0 0-4-15,0 0 0 16,0 0 13-16,0 0 1 16,28 35-10-16,-12-22 17 0,5 6 42 15,2 15-18-15,5 7 8 16,7 17-25 0,3 10-2-16,4 6 7 0,8 12-26 15,3 3 7-15,5-3 2 16,2 6-16-16,-4-10 12 15,-5-2-12-15,-7-13 4 16,-6-17-5-16,-5-16 2 16,-4-20-2-16,-6-14-18 15,-9-18-123-15,-14-44-211 16</inkml:trace>
  <inkml:trace contextRef="#ctx0" brushRef="#br0" timeOffset="64917.98">5402 15842 731 0,'0'0'25'0,"0"0"-25"16,0 0 0-16,0 0 11 15,144-147 41-15,-39 67-7 16,26-14 0-16,32-13 10 16,27-9 23-16,35-6-44 15,18-5 2-15,28 0-16 16,15-6-1-16,7-2 11 16,0-3-1-16,-15-13-9 0,-13-11 1 15,5-14-9-15,4-12 4 16,4-19-3-16,9-9-13 15,-8 3 2-15,-9 12-2 16,-17 32 1-16,-14 35 0 16,-34 38 4-16,-45 34-4 15,-53 29-1-15,-53 22 0 16,-32 7-3-16,-20 4 2 16,-2 0 1-16,0 0 13 15,5-4-11-15,-3 4 6 16,0-5-4-16,2 5 0 0,-4 0-2 15,0 0 1 1,0 0 1-16,0 0 1 0,0 0 0 16,0 0 4-16,0 0-7 15,0 0 0-15,0 0-2 16,0 0-1-16,0 0 1 16,0 0 0-16,0 0 3 15,0 0-3-15,0 19 0 16,0 12 0-16,0 13 3 15,0 5-2-15,0 7-1 16,0 2 0-16,10 4 0 16,12 4 0-16,4 5 0 0,6 3 1 15,1 6 0-15,0 4 1 16,-4 9-2-16,-8 2 0 16,-3 4 2-16,-5-6-2 15,-2-11 0-15,0-8 0 16,0-5 1-16,3-6 1 15,-3-5-4-15,2 0 1 16,1-12 1-16,-6-7 0 16,-5-3 1-16,-3-5 0 15,-11 0 0-15,-32 1-1 16,-14-1 2-16,-20 0 0 16,-12 5 5-16,-17 8-11 15,-21 16 4-15,-20 16 0 0,-16 16 0 16,-13 19-1-16,-9 24 1 15,-14 13-2-15,-23 16 2 16,-21 11 0-16,-34 3 0 16,-18 7 2-16,-15-3-3 15,-7-3 1-15,9-15 0 16,10-11-4-16,4 3 8 16,22-18-3-16,29 1-1 15,32-14-3-15,43-24 3 16,35-14-2-16,26-17 2 15,25-10 0-15,12-12 0 16,15-8-2-16,8-10-34 16,5-12-50-16,15-8-19 15,11-10-61-15,16 0 19 0,2-14-98 16,31-26-36-16</inkml:trace>
  <inkml:trace contextRef="#ctx0" brushRef="#br0" timeOffset="67611.92">15996 4935 916 0,'0'0'96'0,"0"0"-84"15,0 0 21-15,0 0 26 16,0 0-20-16,0 0-38 16,0 0 5-16,36-14-3 15,-30 20-3-15,1-1 0 16,-1-2-3-16,-1-3-56 15,0-3-95-15,-1-26-212 0</inkml:trace>
  <inkml:trace contextRef="#ctx0" brushRef="#br0" timeOffset="70883.56">13380 7082 192 0,'0'0'0'0,"-42"143"-133"0,10-63 74 16</inkml:trace>
  <inkml:trace contextRef="#ctx0" brushRef="#br0" timeOffset="72811.03">16261 7850 413 0,'0'0'19'16,"0"0"-11"-16,0 0 11 15,0 0 37-15,0 0-23 16,0 0-4-16,0 13 7 16,0-13 10-16,0 0-18 15,0 0-19-15,0 0 1 0,0 0-10 16,0 0-2-16,0 0-18 16,-4 0-120-16</inkml:trace>
  <inkml:trace contextRef="#ctx0" brushRef="#br0" timeOffset="74697.33">14871 10914 607 0,'0'0'102'0,"0"0"-9"16,0 0 45-16,0 0-14 16,0 0-50-16,0 0-43 15,-52-4-19-15,52 4-2 16,0 0-9-16,0 0-1 0,0 0 0 16,14 0 2-16,8 0-2 15,12 0 8-15,10 2-1 16,14 0 14-16,17-2-11 15,19 3 10 1,18-3 2-16,15 0-9 0,13 4 5 16,12-3-2-16,10 3-8 15,5 1 12-15,-1-5-16 16,-11 0 3-16,-15 0-4 16,-20 0-2-16,-19 0 2 15,-16-9-2-15,-21 4 0 0,-17 0 2 16,-15 3-1-1,-13 2 3-15,-7 0-1 0,-6 0-1 16,-1 0 1 0,-2 0-4-16,5 0 0 0,-1 0 0 15,-3 0 3-15,0 0-3 16,-4 0 0-16,0 0 4 16,0 0-2-16,0 0-2 15,0 0 0-15,0 0 0 16,0 0-4-16,0 0 0 15,0 0-4-15,0 0-9 16,0 0 10-16,0 0-10 0,0 0-6 16,0 0-7-1,0 0-14-15,0 0-5 0,-6 0 3 16,-1 0-33-16,0 4-42 16,1 4-31-16,-1-2-68 15,3 0-92-15</inkml:trace>
  <inkml:trace contextRef="#ctx0" brushRef="#br0" timeOffset="76660.89">17533 7760 302 0,'0'0'437'0,"0"0"-395"16,-11-111-22-16,11 81 23 16,14 8-14-16,5 7-4 15,6 5-16-15,2 5-8 16,4 5 2-16,2 0-3 15,3 5 6-15,-3 16-1 16,1 14 0-16,1 9 8 16,-2 14-1-16,-4 22-4 15,-15 24 13-15,-14 35 6 16,-4 39-1-16,-39 25 12 16,-7 16-29-16,-4-4 6 15,4-17-8-15,13-21-4 16,14-32 10-16,19-25-12 15,4-23 1-15,6-21 5 16,23-8-4-16,12-10 1 0,10-11-2 16,7-14-1-16,4-14 5 15,-2-18-2-15,-6-1-2 16,-8-8 3-16,-11-17-5 16,-16 2 0-16,-10 8-2 15,-9 7 6-15,0 5-1 16,0 3-3-16,-20 8-1 15,-7 31-3-15,-2 19 8 16,5 8 0-16,9 8 9 16,10 0-9-16,5 4 24 15,2 9-15-15,20 5 15 16,3 14-9-16,-3 9-13 0,-7 3-2 16,-3 0-4-16,-10-8 4 15,-2-9 2-15,0-15-6 16,-16-19 0-16,-8-14 10 15,-2-14-10-15,-6-11 0 16,-3-11 10-16,-4-11-5 16,-5-6 1-16,-7 0-6 15,-5-6-32-15,-4-14-107 16,-3-1-311-16</inkml:trace>
  <inkml:trace contextRef="#ctx0" brushRef="#br0" timeOffset="77540.13">7915 17183 542 0,'0'0'206'16,"0"0"-163"-16,0 0-38 16,0 0 8-16,0 0 15 15,0 0-9-15,0 0 19 16,76 79 19-16,-23-20-23 16,4 7-1-16,10 6-16 15,3 5 12-15,-1-1-3 0,-5-2-15 16,-3-10 1-1,-10-6 0-15,-7 1-12 0,-8-15 1 16,-11-8 0-16,-7-10-1 16,-7-12-2-16,-5-10-70 15,-6-4-109-15,0-29-48 16,-23-27 64-16</inkml:trace>
  <inkml:trace contextRef="#ctx0" brushRef="#br0" timeOffset="78408.87">8195 17212 833 0,'0'0'97'0,"0"0"-91"16,114-128-2-16,-39 64 54 15,21-10 48-15,16-6-55 16,17-6-25-16,27-17-16 15,29-20-1-15,26-13 6 16,26-9 2-16,6 1 17 16,2 1-3-16,-12 9-15 15,0-2 2-15,-9 7-9 16,-3-4 5-16,2-5-7 16,-4-6-2-16,-11-3-5 15,-2-1 3-15,-16 5-2 16,-11 13 0-16,-7 12 2 0,-16 19 0 15,-22 21-3-15,-36 27 2 16,-41 15-1-16,-31 23-1 16,-18 7 1-16,-8 4 3 15,0 2 9-15,0 0 0 16,0 0-1-16,0 0-5 16,2 0-3-16,-2 0-4 15,2 0-1-15,-2 0-1 16,2-2-3-16,4 2 1 15,0 0 2-15,7 0 2 16,3 2-1-16,4 13-1 16,2 4 2-16,3 7 0 0,0 4-1 15,1 6 1-15,3 5 0 16,-3 5 2-16,1-1-2 16,0-1 0-1,-2-6 0-15,-1-3-4 0,1-5 6 16,-1-2-2-16,-2-2 0 15,-1 0 1-15,-4 0 0 16,-1 1-1-16,-5 0-1 16,-2 4-2-16,-7 5 0 15,-2-1 3-15,0 2-1 16,0-3-2-16,0-5-1 16,-17-2-7-16,-12 3-1 15,-19 6 10-15,-21 8-14 0,-20 14 7 16,-31 19 3-1,-31 13-8-15,-34 20 11 0,-29 15-1 16,-24 14 3-16,-24 18-2 16,-20 12 1-16,-34 15 2 15,-21 11-1 1,-20 1 1-16,-13 15-1 0,0 7-1 16,1 7 1-16,26 2-1 15,37-17 1-15,52-27-60 16,61-31 27-16,44-40 27 15,48-38 7-15,46-33 1 16,30-36-1-16,25-5-5 0,33-40-118 16,34-20 106-1,26-14-11-15,13-3-95 0,-6 12-230 16</inkml:trace>
  <inkml:trace contextRef="#ctx0" brushRef="#br0" timeOffset="84333.61">16390 7954 822 0,'0'0'78'0,"0"0"-78"16,0 0-10-16,0 0 2 15,0 0 8-15,0 0-8 16,0 0 6-16,-9 11-7 16,9-11 9-16,0 0-17 15,0 0-77-15,0-7-8 0,0-23-306 16</inkml:trace>
  <inkml:trace contextRef="#ctx0" brushRef="#br0" timeOffset="85178.97">4301 5414 395 0,'0'0'2'16,"0"0"-1"-16,0 0 7 15,0 0 34-15,0 0-2 16,0 0-15-16,-4-24-12 16,4 22-13-16,0 2 5 15,0 0-5-15,0 0 0 16,0 0-12-16,4 0-196 16</inkml:trace>
  <inkml:trace contextRef="#ctx0" brushRef="#br0" timeOffset="140423.54">2462 11115 1013 0,'0'0'73'16,"0"0"-48"-16,0 0-18 15,0 0 37-15,0 0 18 0,0 0-27 16,0 0-34-16,0 0 1 15,-8 64-2-15,37 14 5 16,6 15-1-16,14 10 10 16,5 6-7-16,-1 5 13 15,1 1 3-15,-6-7-19 16,-2-10 4-16,-9-24-6 16,-8-17-1-16,-12-23 1 15,-3-18-2-15,-9-8 0 16,-5-8 3-16,0 0-2 15,-2-27-2-15,-19-24-12 16,0-26-26-16,2-15 30 16,15 0 0-16,4 7 9 15,11 26-1-15,24 23 3 16,13 22 1-16,1 14 6 0,2 9 0 16,-6 32 7-16,-8 13 0 15,-12 10-4-15,-18 6 0 16,-7 3-8-16,-17-6 2 15,-25-2 0-15,-9-15-2 16,-4-16-2-16,1-17-2 16,4-17-1-16,11-1-27 15,10-42-92-15,16-19-62 16,13-8-76-16,0-4-223 16</inkml:trace>
  <inkml:trace contextRef="#ctx0" brushRef="#br0" timeOffset="140787.03">3127 11576 558 0,'0'0'600'16,"0"0"-565"-16,0 0-9 16,0 0 17-16,0 0-39 15,0 0 8-15,62-20-9 16,-20 20-1-16,-2 4-1 15,3 8 0-15,-1 5 1 16,-7 2-1-16,1 10 1 0,-9 6 8 16,-7 7-6-1,-7 9 14-15,-9-5-18 0,-4-2 0 16,0-8 11-16,-13-6-9 16,-10-12 1-16,2-8 2 15,-1-10-4-15,-5-6-2 16,4-38-2-16,2-27-44 15,7-13 10-15,12-14-30 16,2-2 8-16,4 16 27 16,25 14 6-16,9 17-62 15,5 23-18-15,5 22-78 16,-3 8-231-16</inkml:trace>
  <inkml:trace contextRef="#ctx0" brushRef="#br0" timeOffset="141557.96">3998 11590 1117 0,'0'0'59'0,"0"0"-58"16,0 0 14-16,0 0 5 15,0 0-4-15,0 0 16 16,-27-90-24-16,0 72 7 15,-4 2-7-15,-5 3 13 16,-1 10 7-16,-1 3-17 16,2 0 4-16,2 14-5 15,7 16-6-15,10 9-4 0,8 6-1 16,9 8 1-16,0 0 0 16,16 0-6-16,10-9 2 15,8-10 4-15,-1-15-14 16,3-12 11-16,-1-7-11 15,-1-8 8-15,-2-27-3 16,-9-10-2-16,-7-12-10 16,-11-5-24-16,-5-2 14 15,0 0 19-15,-10 8-3 16,-5 15 9-16,2 18 5 16,9 16-2-16,2 7 3 15,2 18 0-15,0 19 0 0,2 5 2 16,15-4-2-16,3-6 0 15,7-10-2-15,0-10 5 16,4-12-8-16,1 0 5 16,-3-6-3-16,0-12-1 15,-8-1 7-15,-5 4-3 16,-5 9 0-16,-7 4 2 16,-2 2 4-16,3 0 2 15,0 14-6-15,6 16 34 16,0-1-18-16,0 0 4 15,0-2-15 1,-4-8-1-16,-3-5-4 0,-2-7-2 0,-2-7 4 16,0 0 5-16,0-2-9 15,-4-29 9-15,-13-13-9 16,-2-16-12-16,4-10 12 16,3 2 0-16,8 13 0 15,2 17-1-15,2 23 3 16,0 11 5-16,11 4-7 15,20 7 2-15,10 26 14 16,3 9-11-16,-3 2-4 16,-12-4 7-16,-8-5-1 15,-9-4-5-15,-10-8-2 16,-2-6-31-16,0-9-65 16,0-8-75-16,0-4-234 15</inkml:trace>
  <inkml:trace contextRef="#ctx0" brushRef="#br0" timeOffset="142181.25">4518 11132 908 0,'0'0'181'16,"0"0"-171"-16,0 0 17 16,0 0 29-16,0 0 0 15,0 0-42-15,-5-14-4 16,-11 10-3-16,-5 1-4 0,0 3 8 15,-2 0 0 1,5 28 0-16,5 14-1 0,9 8-5 16,4 6 8-16,2-6-7 15,27-5-4-15,4-11-4 16,0-14 4-16,3-14-2 16,-1-6 0-16,-1-8 2 15,4-29-7-15,-2-14 5 16,-3-14-9-16,-8-13-9 15,-16-4-3-15,-9-8 8 16,-15-7 7-16,-28-5-6 16,-2 10 4-16,2 18 1 15,8 27 7-15,12 28 36 16,10 15-6-16,13 4 11 16,0 26-38-16,19 26 5 0,18 14-8 15,10 10 3-15,4-2 0 16,3-2 4-16,-3 3-6 15,-4-11 4-15,-7-6-3 16,-11-12 2-16,-9-12 1 16,-11-11-4-16,-7-14-1 15,-2-7 5-15,0-2-3 16,0-16-2-16,0-29 0 16,-7-22-39-16,1-9 12 15,6 1 4-15,0 20 16 16,4 19 4-16,17 20 4 15,4 16-1-15,7 6 2 16,8 29 4-16,0 18 17 0,-4 3-15 16,-12-2-6-1,-8-4 4-15,-9-15-6 0,-7-6-2 16,0-16-92-16,0-13-71 16,-2 0-150-16</inkml:trace>
  <inkml:trace contextRef="#ctx0" brushRef="#br0" timeOffset="142348.84">5223 10971 1102 0,'0'0'88'0,"0"0"-84"16,0 0 13-16,0 0-14 15,0 0 3-15,148-89-6 0,-100 44-167 16,-15-3-176-16</inkml:trace>
  <inkml:trace contextRef="#ctx0" brushRef="#br0" timeOffset="142722.7">5477 10636 973 0,'0'0'175'16,"0"0"-151"-16,0 0 52 15,0 0-23-15,0 0-44 16,0 0-5-16,33 14 1 0,-12 8-1 15,-4 7 11 1,1 8-2-16,-5 3-5 16,-1-2 2-16,-1-3-6 15,-5-5-2-15,1-11-2 16,-2-9 0-16,-5-8 0 0,2-2-1 16,-2-2-8-16,0-24-3 15,0-14-27-15,0-11 19 16,0-14 9-16,-7-6-5 15,5 1-3-15,2 12 15 16,2 16 4-16,20 23 8 16,7 14 1-16,5 5 13 15,3 38 1-15,4 17 2 16,-5 8-7-16,-9 0-10 16,-8-7-5-16,-1-14-6 0,-3-15-2 15,4-18-117 1,5-9-73-16,10-34-140 0,5-20-22 15</inkml:trace>
  <inkml:trace contextRef="#ctx0" brushRef="#br0" timeOffset="143870.87">6250 10334 943 0,'0'0'91'15,"0"0"-31"-15,0 0 18 16,0 0-10-16,0 0-31 15,0 0-36-15,-8-25 4 16,-2 13 13-16,-9-1-18 0,-10 5 6 16,-5 8 3-16,-3 3-5 15,2 29 7-15,9 14-10 16,4 9 0-16,13 2-1 16,9 2 1-16,0-9 0 15,7-15-1-15,19-11-4 16,6-15 1-16,3-9-2 15,3 0 5-15,-3-17 2 16,-6-12-1-16,-6-8-2 16,-12-8-12-16,-11-8-29 15,0-3 11-15,-11 0-8 16,-7 12 10-16,5 14 26 16,6 18 3-16,7 12 2 15,0 8-2-15,11 28 4 0,20 12 7 16,9 0 17-16,3-2-19 15,-3-10-2-15,-7-12-4 16,-4-8-2-16,-6-12-1 16,-6-4-2-16,1-8-2 15,-3-26-59-15,-3-14-67 16,-6-13 31-16,-6-10 10 16,0 0-53-16,-17 9 112 15,1 21 30-15,7 22 199 16,2 15-44-16,7 4-33 0,0 39-74 15,0 12 10 1,18 12 14-16,3-5-44 16,0-12-14-16,-2-10-2 15,-7-12-10-15,-2-8 0 16,-3-10-2-16,-7-4 3 0,0-2 1 16,0-4-4-16,0-23-15 15,-19-21-24-15,2-9-15 16,1-11-4-16,3 4 15 15,11 14 41-15,2 13 2 16,0 15 0-16,8 12 1 16,17 6 7-16,4 4 3 15,2 10 3-15,3 22 6 16,-1 15-10-16,-4 4 23 16,-4 2-3-16,-8-7-23 0,-3-12 3 15,-8-10-9-15,-1-11-1 16,-5-12 5-16,0-1-1 15,0 0 2-15,0-20-6 16,0-20-1-16,0-21-7 16,0-17-22-16,-7-8-12 15,5 12-16-15,2 14 27 16,0 26 31-16,0 24 0 16,4 10 6-16,12 18-6 15,6 30 48-15,3 6 16 16,2 8-37-16,-3-10-21 15,0-10 8-15,1-12-11 16,2-14-2-16,-3-12 4 0,8-4-3 16,7-20 2-16,7-16 4 15,-2-14-8-15,-7-6 0 16,-12-8-8-16,-16 2-30 16,-9 6 3-16,0 8 11 15,-11 20 24-15,-14 7 2 16,-2 11 1-16,-2 6 11 15,3 4 14-15,4 0-15 16,4 0 4-16,7 0-16 16,4 17 6-16,5 8-4 15,2 12 1-15,0 8 18 16,4 5-9-16,14 5-2 16,4-7 10-16,3-7-21 15,4-11 1-15,2-17-1 0,9-8 6 16,5-5-9-16,4-12 3 15,0-21-72-15,-9-5-100 16,-16-4-225-16</inkml:trace>
  <inkml:trace contextRef="#ctx0" brushRef="#br0" timeOffset="144314.73">7647 9607 1019 0,'0'0'74'0,"0"0"-2"16,0 0 46-16,0 0-103 16,0 0-9-16,0 0-5 15,151-63 3-15,-85 40-4 16,-9 1-29-16,-18 4-112 16,-20 4-67-16,-19 4-214 15</inkml:trace>
  <inkml:trace contextRef="#ctx0" brushRef="#br0" timeOffset="144473.34">7731 9768 599 0,'0'0'611'0,"0"0"-597"16,0 0-9-16,0 0 43 16,115 3-27-16,-36-29-6 15,11-7-15-15,-4-11-21 16,-13-6-123-16,-27-7-165 15</inkml:trace>
  <inkml:trace contextRef="#ctx0" brushRef="#br0" timeOffset="144854.16">8456 8963 583 0,'0'0'81'0,"0"0"-16"16,0 0 96-16,0 0-32 15,0 0-68-15,0 0 3 16,-36-84-36-16,36 84-6 15,0 0-2-15,0 0-17 16,0 12 6-16,3 23-3 16,14 24 13-16,4 19 12 0,-2 15-17 15,4 5 1 1,-1-1-9-16,1-5 0 0,-6-11-4 16,-1-18-2-16,-5-18-27 15,0-14-44-15,3-19-17 16,-4-12-6-16,0-10-86 15,-8-31-207-15</inkml:trace>
  <inkml:trace contextRef="#ctx0" brushRef="#br0" timeOffset="145070.94">8427 9101 638 0,'0'0'241'16,"0"0"-142"-16,0 0 9 0,0 0-46 15,65-104-24-15,-9 90 3 16,-6 7-33-16,-7 7-6 15,-7 0 4-15,-9 25-3 16,-12 20 4-16,-15 10 12 16,0 12 0-16,-29 3-4 15,-27-2-5-15,-7-7-8 16,-1-15-4-16,13-15-73 16,22-21-49-16,20-10-115 15,9-32-417-15</inkml:trace>
  <inkml:trace contextRef="#ctx0" brushRef="#br0" timeOffset="146569.57">8879 9200 863 0,'0'0'17'0,"0"0"64"15,0 0 29-15,0 0-66 16,-28 106-27-16,43-98-16 16,16-8 0-16,7-2 8 15,5-28-4-15,-6-12 0 16,-5-12-5-16,-12-6 0 16,-11-6 0-16,-9-1 0 15,0 5-1-15,-7 10 1 16,-13 16 1-16,-5 18 0 0,2 18 2 15,-2 0-3 1,2 26 0-16,3 18 6 0,5 14-6 16,3 8 5-16,10 8-1 15,2-1 7-15,0-5-9 16,14-8 6-16,15-11 9 16,15-11 5-16,5-11 1 15,9-14-8-15,1-13-5 16,2 0 14-16,-6-21-21 15,-5-15 4-15,-8-10-3 16,-11-8-4-16,-11-9 0 16,-15-2-1-16,-5 0 3 0,-2 6-1 15,-21 10-1 1,2 15 0-16,2 10 2 16,5 8-1-16,8 2 2 15,4 2-3-15,2-2-4 0,0 2 0 16,0 0-5-16,0 6-5 15,0 2 12-15,0 2-8 16,0 2 9-16,0 0-3 16,0 0-13-16,0 0 12 15,0 8-6-15,0 6 11 16,0-4-2-16,2 2 0 16,12-6 2-16,1 0 0 0,7-4 0 15,5-2-7-15,7 0 11 16,0 0-4-16,5 3 0 15,-2 10 3-15,4 5-4 16,-1 6 1-16,2 4 0 16,-1-2 4-16,-4 1-4 15,-3-4 8-15,-3-6 0 16,-4-5-5-16,-7-6 7 16,-7-5-1-16,-6-1 0 15,-5 0 4-15,-2 0-7 16,0-12 11-16,0-13-11 15,0-8-3-15,-15-4-2 16,-8-6-1-16,-6-2-2 16,2-3 2-16,0 4-6 0,4 9-8 15,7 6 9-15,5 11 1 16,4 9 0-16,2 3-4 16,5-3-6-16,0 1-5 15,0-2-39-15,12 1 45 16,1 1 7-16,-1 4 6 15,-4-2-3-15,3 6 3 16,3 0-3-16,1 6 0 16,3 21-1-16,7 8 4 15,1 4 3-15,5 4-2 16,3-3 15-16,0-4-5 16,-3-4 4-16,-5-8-5 15,-2-6-10-15,-8-6 0 0,-3-4 2 16,-6-8-2-16,2 0-13 15,0-8-60-15,4-22-101 16,5-12-41-16,1-12 7 16,-4-8 41-16,-1-6 167 15,-12 7 53-15,-2 13 77 16,0 17 84-16,0 16-53 16,-2 15-14-16,-6 0-67 15,-1 18-29-15,-2 19-38 16,4 4 13-16,3 6 1 15,4-1-24-15,0-2 2 16,0-2 7-16,4-6-12 0,14-8 1 16,3-10-1-1,6-8 5-15,2-10-8 0,-1 0 8 16,3-17-2 0,-4-20-3-16,-9-15 1 0,-9-16-4 15,-9-11-8-15,0-1-6 16,0 11 9-16,-7 22 4 15,3 23 4-15,4 24 12 16,0 2-12-16,17 52 1 16,26 26 29-16,11 18 25 15,1 5-7-15,-6-13-3 16,-11-2-12-16,-13-5-10 16,-13 3-4-16,-12 0-10 0,0-10-8 15,-23-16 6-15,-16-24-6 16,-1-22-1-16,-4-14 0 15,-3-22-7-15,-1-26-26 16,2-18 9-16,13-18-10 16,15-15-4-16,18-7-13 15,0 4-14-15,31 16-4 16,10 21 26-16,-1 18-42 16,-5 16-73-16,-9 13-58 15,-14 11-96-15</inkml:trace>
  <inkml:trace contextRef="#ctx0" brushRef="#br0" timeOffset="146997.91">10481 8520 920 0,'0'0'114'0,"0"0"38"0,0 0-33 15,0 0-54-15,0 0-49 16,0 0-13-16,87-34 5 16,-27 34-5-16,5 0-2 15,-5 0-1-15,-6 28 2 16,-7 7-2-16,-12 10 0 15,-11 4-1-15,-12 1 1 16,-12-2 0-16,0-8-2 16,-2-8 2-16,-12-14 0 15,5-8-8-15,2-8 3 16,1-2 3-16,4-11-3 16,2-24-29-16,0-19-9 15,0-17 36-15,17-8-16 16,8 2-23-16,-2 11 12 15,-4 23 26-15,-5 24 8 0,-8 11 0 16,-3 6-5-16,1 2 5 16,2 0 2-16,4 0 3 15,1 2 23-15,5 10-12 16,1 8 15-16,5 14 11 16,3 13-4-16,-5 9 3 15,-2 5-14-15,-7 4-17 16,-5-9-5-16,0-6 5 0,-6-7-20 15,0-12-14 1,0-10-116-16,-14-12-147 0</inkml:trace>
  <inkml:trace contextRef="#ctx0" brushRef="#br0" timeOffset="147140.01">11070 8151 1217 0,'0'0'58'0,"0"0"-55"16,0 0-3-16,0 0-13 16,0 0-40-16,0 0-353 15</inkml:trace>
  <inkml:trace contextRef="#ctx0" brushRef="#br0" timeOffset="148354.81">11542 8457 1122 0,'0'0'122'0,"0"0"-111"16,0 0 14-16,0 0 5 15,0 0 0-15,31-110-28 16,-31 79 0-16,-27 0 4 16,-17 3-4-16,-7 9-2 15,-1 7 0-15,6 12 5 16,5 3-5-16,10 30 0 15,7 17-3-15,10 10 0 16,10 10 2-16,4 0 1 16,4-6-3-16,21-12-1 0,6-12 3 15,5-17-12-15,1-14 6 16,0-9 2-16,-2 0 6 16,-1-28-1-16,-8-18 9 15,-6-14-9-15,-15-9 6 16,-5-10-6-16,-12-10 1 15,-25-11 2-15,-8-4-3 16,6 5 3-16,13 17 21 16,13 29 43-16,11 22-6 15,2 21-28-15,0 10-33 16,9 4 0-16,15 41-1 0,3 27 1 16,-2 18 2-1,-8 12 4-15,-1-2-3 16,1-6-3-16,10-9 2 15,9-20-4-15,7-16 3 0,5-23-1 16,8-21 0-16,9-5-11 16,11-36-1-16,3-18-32 15,-2-17-27-15,-11-12-11 16,-15 0 2-16,-17 2 27 16,-16 15 48-16,-12 20 5 15,-6 17 24-15,0 15 27 16,-11 5-9-16,-11 7-22 0,-7 2-20 15,-5 0 0 1,-3 0-1-16,-1 2-2 0,0 15-2 16,-2 14-10-16,4 15 12 15,5 10 1-15,8 8-1 16,15 0 3-16,8-6 0 16,0-9-2-16,25-15 0 15,6-11 2-15,4-17 0 16,4-6 2-16,5-12 5 15,0-26 0-15,-6-13 0 16,-9-11-2-16,-11-7 0 16,-16-7-5-16,-2 0 0 15,0 8 1-15,0 20 2 16,-2 17 1-16,2 21 8 16,0 10 4-16,0 0-16 0,23 41 4 15,6 25 14-15,2 24 14 16,-2 17-14-16,-6 10 20 15,-2-4 0-15,-3-13-21 16,-5-13-1-16,-6-13-11 16,-5-12-4-16,-2-4 5 15,0-13-3-15,-7-9-3 16,-4-15 0-16,0-11 2 16,2-10 5-16,0 0-7 15,3-23-5-15,3-14-9 16,3-9-20-16,0-9 15 15,27-8 14-15,11-2 5 16,6-2 1-16,8-4 1 16,1 6 10-16,-2 4 17 0,-9 1-8 15,-7-1-5-15,-16-1 2 16,-15-6-10-16,-4-8 14 16,-13 0-9-16,-22 8 0 15,-10 10 10-15,9 21-4 16,14 17 23-16,7 13-16 15,6 7-22-15,-3 8-4 16,-9 37-1-16,-4 26-1 16,2 15-1-16,10 6 1 15,13-6 2-15,0-5 0 16,7-11 3-16,20-12-9 0,2-12 6 16,3-10-8-1,3-12-22-15,-2-14-56 0,-2-10-38 16,-2-17-81-16,-10-26-234 15</inkml:trace>
  <inkml:trace contextRef="#ctx0" brushRef="#br0" timeOffset="148489.74">12694 8275 1121 0,'0'0'210'16,"0"0"-133"-16,0 0-12 15,0 0 6-15,0 0-38 16,0 0-33-16,0 21-10 0,0-7-49 15,-11-2-121 1,-28-2-265-16</inkml:trace>
  <inkml:trace contextRef="#ctx0" brushRef="#br0" timeOffset="154529.76">2456 12096 1199 0,'0'0'55'0,"0"0"-40"16,0 0 33-16,-123 80 19 15,105-32-24-15,5 17-36 16,-1 14 9-16,1 24-16 16,-9 19 1-16,-12 22 9 15,-12 16 0-15,-16 7-1 16,-12-6 2-16,-2-8-11 16,4-23 0-16,13-30 2 15,10-35 0-15,20-30 3 16,14-23-5-16,12-12-3 15,3-4-19-15,11-32 0 16,26-12 22-16,15-11 0 16,11 5 0-16,10 7 1 15,10 12 1-15,15 9-2 0,2 8 4 16,5 3-3-16,-7 3 7 16,-11 5-4-16,-12-1 0 15,-12 2 2-15,-18 0-5 16,-12 1-1-16,-11 5 0 15,-9 0 3-15,-4 0-3 16,-5-3 0-16,-1-12-6 16,1-14-12-16,3-22-69 15,-2-19-124-15,-3-12-213 16</inkml:trace>
  <inkml:trace contextRef="#ctx0" brushRef="#br0" timeOffset="154963.63">3109 12853 1030 0,'0'0'169'15,"0"0"-159"-15,0 0-5 16,87-118 53-16,-18 64 8 16,14-6-21-16,10 1-20 15,-8 5-22-15,-16 10 2 16,-24 11-5-16,-15 12 2 16,-16 14-5-16,-14 7 3 15,-16 15-24-15,-35 35-204 16,-25 16-106-16,-5 16-346 15</inkml:trace>
  <inkml:trace contextRef="#ctx0" brushRef="#br0" timeOffset="155127.34">3400 12928 719 0,'0'0'435'16,"0"0"-406"-16,0 0 41 16,0 0 45-16,145-31-37 15,-69-5-29-15,8-7-37 16,10-10-8-16,0-3-4 15,-14-2-5-15,-11 0-27 16,-28 8-152-16,-26 8-262 16</inkml:trace>
  <inkml:trace contextRef="#ctx0" brushRef="#br0" timeOffset="155601.76">4199 11915 1339 0,'0'0'55'15,"0"0"-51"-15,0 0 17 16,0 0 20-16,0 0-33 16,0 0-6-16,11-46 10 15,22 72-12-15,5 18 28 0,-1 12 13 16,6 8-7-16,1 5-2 15,4 3-11-15,-2 0 4 16,-3 3-14 0,-3 2-10-16,-5-7 6 0,-6-9-7 15,-9-21 0-15,-7-19-3 16,-8-12 2-16,-1-9-9 16,-4 0-12-16,0-34-22 15,0-18 18-15,0-19 1 16,0-3 14-16,0 6-9 15,0 14-4-15,15 16 22 16,7 20-1-16,-1 16 5 16,6 2-6-16,0 18 0 0,-2 18 4 15,-6 10 8 1,-9 6 0-16,-10 3-6 0,0-1 5 16,-21-2-7-16,-10-10 5 15,0-12-5-15,2-14-15 16,2-16-48-16,4-8-123 15,4-33-147-15</inkml:trace>
  <inkml:trace contextRef="#ctx0" brushRef="#br0" timeOffset="156278.5">4945 12260 1067 0,'0'0'135'15,"0"0"-135"-15,0 0 2 16,0 0 2-16,0 0-3 16,0 0 3-16,40 70-4 15,-5-88 2-15,3-20-2 16,-2-12 1-16,-8-6 3 16,-9-3-3-16,-17 2-1 15,-2 6 4-15,-17 15 3 16,-18 14-6-16,2 16 8 15,2 6 21-15,4 4 3 16,7 24-11-16,9 9-13 0,8 4-6 16,3 5-1-1,8 2-2-15,21-2 0 0,9-9-1 16,4-9 5-16,4-12-5 16,3-12 1-16,5-4 0 15,4-4 8 1,0-25-6-16,-4-13-2 0,-10-5 0 15,-15-3-3-15,-18-4 0 16,-11-5 2-16,-11-2-4 16,-29 4 2-16,-9 9 1 15,-3 20 2-15,8 11 0 16,6 12 0-16,18 5-2 0,9 0 4 16,11 0-4-1,0 0 0-15,9 0-9 0,16 0 10 16,8 0-3-16,0 0 4 15,1-6-4-15,-5-2 3 16,-9 5 1-16,-5 3-2 16,-4 0 4-16,1 18-2 15,-2 8 3-15,2 10-2 16,1 2 6-16,2 4-2 16,8-9-1-16,2-1-2 15,1-8 0-15,3-4 1 16,-4-2-3-16,-1-10 1 15,-8-1-2-15,-5-4 2 16,-7-3-4-16,-4 0 1 16,0 0-46-16,0-13-66 15,0-8-107-15,0-1-136 0</inkml:trace>
  <inkml:trace contextRef="#ctx0" brushRef="#br0" timeOffset="156974.87">4669 12187 879 0,'0'0'73'0,"0"0"-7"16,0 0 86-16,0 0-33 15,0 0-60-15,0 0-38 16,-5-19-11-16,5 27 9 16,0 36-7-16,0 19 8 15,18 20 22-15,11 15-14 0,13 16 20 16,13 16-4-16,17 18-24 16,17 8-7-16,9-6-7 15,7-10-5-15,-9-21-2 16,-22-31 1-16,-28-28 0 15,-21-32 0-15,-25-28-7 16,0-18-2-16,-32-42-40 16,-19-20 14-16,-11-12 28 15,-5-11-29-15,-5-5-20 16,6-12-3-16,8-10-2 16,7-3-5-16,13 7 19 15,10 18 39-15,13 23 8 0,11 21 3 16,4 22 9-16,0 14 12 15,11 14-8-15,9 12 3 16,7 2-2-16,4 30 3 16,6 20 48-16,4 13-27 15,-1 0-4-15,4-2-19 16,1-9-13-16,-1-10 0 16,-1-12-2-16,-7-16-3 15,-3-14 0-15,-6 0-23 16,2-40-81-16,2-16-139 15,-6-10-393-15</inkml:trace>
  <inkml:trace contextRef="#ctx0" brushRef="#br0" timeOffset="167377.66">15953 7728 1171 0,'0'0'66'15,"0"0"-58"-15,0 0-6 16,0 0 11-16,0 0-4 15,0 0-6-15,0 0 12 16,9 126-10-16,22-77 6 16,-4-2 24-16,-2-3-20 15,-3-7 9-15,-7-11 0 16,-1-9-6-16,-5-9 7 0,0-4-12 16,1-4-4-16,9 0 2 15,12-19-11-15,16-24 17 16,18-28 12-16,22-22-13 15,19-17 14-15,15-12-11 16,5-3-7-16,-3 3 17 16,-11 6-20-16,-4 1 4 15,-4 1-2-15,-2-2-11 16,-2 3 9-16,-2 11-9 16,-9 19 0-16,-13 20 3 15,-22 25-3-15,-23 22-2 16,-22 16-5-16,-9 0-32 0,-19 37 8 15,-27 16-3-15,-16 9-93 16,-10-17-129 0,1-19-454-16</inkml:trace>
  <inkml:trace contextRef="#ctx0" brushRef="#br0" timeOffset="167582.81">18168 6950 1219 0,'0'0'66'0,"0"0"-66"0,0 0-7 15,0 0-114-15,0 0-200 16</inkml:trace>
  <inkml:trace contextRef="#ctx0" brushRef="#br0" timeOffset="172412.1">22760 7950 334 0,'0'0'212'0,"0"0"-123"0,0 0-39 16,0 0 22 0,0 0-8-16,0 0-24 0,0 0-30 15,-4 0-10-15,4 0 4 16,0 0 2-16,0 0-1 15,0 0 28-15,4 0-12 16,16-6 21-16,7-3 19 16,7-4-42-16,1 1 3 15,5 2 0-15,3 3 0 16,1 5-1-16,0 2-8 16,3 0-2-16,1 6 6 15,-6 14-13-15,-3-1 14 16,-5 6-14-16,-3 0 5 15,0 6 12-15,0 7-7 0,1 8 8 16,-3 8 8-16,-9 9-2 16,-9 2 26-16,-11 8-16 15,0 3-10-15,-36 6 7 16,-12 0-18-16,-18-2-8 16,-7-1 0-16,-2-10-3 15,3-11-6-15,5-8 0 16,12-11 0-16,12-11-4 15,1-14 4 1,8-11-1-16,-1-3-7 0,3 0-50 16,3-10-8-16,8-7-36 15,3 4-69-15,6-1-105 16,5-1-174-16</inkml:trace>
  <inkml:trace contextRef="#ctx0" brushRef="#br0" timeOffset="172747.67">22591 8807 279 0,'0'0'598'16,"0"0"-569"-16,0 0-4 15,0 0 45-15,0 0 4 16,-33 142-19-16,21-72-30 0,-1 7 50 15,-3 3-9-15,3-10-22 16,7-10-12-16,6-16-13 16,0-16-9-16,15-18-6 15,25-10-3-15,13-7 4 16,14-28-5-16,7-7 3 16,-5 2 0-16,-7 6-3 15,-10 5-2-15,-12 10 2 16,-9 5-45-16,-11 3-24 15,-7 5-40-15,-8 6-40 16,-5 0-83-16,0 0-204 16</inkml:trace>
  <inkml:trace contextRef="#ctx0" brushRef="#br0" timeOffset="173198.73">22743 9256 287 0,'0'0'489'0,"0"0"-423"15,0 0-8-15,0 0 28 0,0 0-21 16,0 0-51-1,77-18-12-15,-48 14 1 0,0-2-2 16,0 2 0-16,0 0 17 16,3 0 4-16,-3 4 13 15,0 0 6-15,2 0-9 16,0 14 23-16,0 7-14 16,-4 12-3-16,-12 11 10 15,-11 9-19-15,-4 9-5 16,-10 10 4-16,-28-2-21 15,-7 2 5-15,-8-4-11 16,2-1 0-16,-3-8 2 16,2-11-2-16,7-13 1 15,6-12-2-15,4-10-2 16,2-5-1-16,3-6-53 0,6-2-46 16,8 0-46-1,5-14-116-15,4-10-293 0</inkml:trace>
  <inkml:trace contextRef="#ctx0" brushRef="#br0" timeOffset="173522.5">22464 9743 473 0,'0'0'447'0,"0"0"-383"15,0 0-8-15,0 0 32 16,0 0-14-16,0 153-34 16,0-100-15-16,0-3-9 15,7-11 2-15,-1-9-10 16,3-10-5-16,3-9 2 16,1-11-4-16,5 0-1 15,9-12 7-15,6-24-5 16,5 1-4-16,-1-5-3 15,1 4-30-15,-5 3-28 16,-4 8-22-16,-6 8-56 16,-7 6-1-16,-7 4-94 15,-9 7-285-15</inkml:trace>
  <inkml:trace contextRef="#ctx0" brushRef="#br0" timeOffset="173896.73">22519 10156 547 0,'0'0'304'15,"0"0"-258"-15,0 0 58 16,0 0 11-16,0 0-75 16,0 0-23-16,6-18-4 15,17 17 0-15,2 1 4 0,0 0 6 16,-1 21 22-1,3 11 4-15,1 10-21 0,-1 8 13 16,0 9-11-16,-2 3-8 16,-9 4-2-16,-12 8-10 15,-4 7-1-15,-4 2-2 16,-29 0-4-16,-4-9 7 16,-9-12-10-16,-10-12 3 15,-2-11-4-15,-2-13 1 16,2-14-2-16,2-12-8 15,7-2-43-15,9-28 6 16,14-10-45-16,14-9-54 16,12-2-48-16,0-2-92 0,14-1-229 15</inkml:trace>
  <inkml:trace contextRef="#ctx0" brushRef="#br0" timeOffset="174299.04">22402 10401 595 0,'0'0'299'0,"0"0"-254"16,0 0-5-16,0 0 72 15,0 0-11-15,26 132-47 16,-12-65-5-16,-3 5-28 0,-7 6 15 15,-4-2-31-15,0-9-1 16,0-16 5-16,-10-14-9 16,7-17 0-16,3-10-3 15,0-10 2-15,0 0-7 16,13-18-14-16,12-17-13 16,4-1-1-16,2 7 3 15,-2 0 22-15,4 8 7 16,1 4 3-16,3 3-1 15,6 3 2-15,1-1 0 16,1-7-4-16,-1-2 5 16,-4-12-3-16,-7-3-62 15,-3-11-31-15,-12 6-24 16,-12 0-41-16,-6 9-36 16,0 14-160-16</inkml:trace>
  <inkml:trace contextRef="#ctx0" brushRef="#br0" timeOffset="184133.18">21771 7804 753 0,'0'0'98'16,"0"0"-88"-16,0 0 0 15,0 0 36-15,0 0-34 0,0 0-8 16,0 0-4-16,11 24 4 16,-11-22-2-1,2-2-2-15,-2 0 1 0,0 0 8 16,0 0-7-16,3 0 4 15,-3 0-5-15,0 0 1 16,2 0 2-16,-2 0-1 16,0 0-2-16,0 0 1 15,2 0-2-15,-2 0 0 16,3 0 0-16,-3 0 1 16,0 0-1-16,0 0 0 0,0 0 0 15,0 0-3 1,0 0 1-16,0 0 2 0,0 0-4 15,0 0-2-15,0 0 1 16,2 0-4-16,-2 0-2 16,0 0 10-1,0 0-9-15,2 0 10 0,0 0 0 16,2 0 0-16,1 0 4 16,-3 0-4-16,2 0 0 15,-4 0-4-15,3 0 4 16,-3 0 0-16,2 0 0 15,-2 0-2-15,3 0 2 16,-3 0 0-16,2 0 3 16,-2 0-4-16,2 0 1 0,-2 0 0 15,0 0 2-15,0 0 1 16,0 0-1 0,0 0 1-16,0 0-1 0,0 0 4 15,0 0-4-15,0 0-2 16,0 0 0-16,2 0 2 15,-2 0-4-15,2 0 1 16,0 0-56-16,0-14-56 16,-2-3-176-16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29T04:33:15.3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13140 3655 447 0,'0'0'132'0,"0"0"-49"16,0 0 34-16,0 0 15 16,0 0-12-16,0 0-39 15,0 0-47-15,0 0-16 16,-19 0 0-16,19 0-12 16,0 0 5-16,0 0-11 0,7 2 5 15,22 7-5 1,16-2 5-16,20-1 25 0,19-6-2 15,21 0-18-15,26 0 4 16,21-20-4-16,11-4 9 16,6-2 1-16,-13 8-19 15,-27 9 2-15,-38 6-3 16,-46 3-5-16,-30 0 5 16,-15 0-29-16,0 0 29 15,-24 9 0-15,-12 6-51 16,-4-3-65-16,5-10-108 15,10-2-213-15</inkml:trace>
  <inkml:trace contextRef="#ctx0" brushRef="#br0" timeOffset="465.63">14162 3248 824 0,'0'0'67'0,"0"0"-61"16,0 0 25-1,0 0 13-15,0 0-3 16,0 0-11-16,83 34 0 15,-28-9-2-15,10 2-9 0,6 2-8 16,7-5 8-16,2-2-16 16,7 0 2-16,7-7 4 15,4 0-5-15,4-3-3 16,-5 0 0-16,-7-1 0 16,-14 2 0-16,-22-1-1 15,-23-2-4-15,-22 4-1 16,-9 8-13-16,-20 10 18 15,-25 10 1-15,-13 6-1 16,-4 2 5-16,0-1-4 16,-5-1-1-16,-2 0 6 15,-1-6-1-15,4-2-4 16,5-5-1-16,13-6-4 0,9-2 3 16,16-7-93-16,13-13-78 15,10-7-157-15</inkml:trace>
  <inkml:trace contextRef="#ctx0" brushRef="#br0" timeOffset="97006.42">18369 3044 947 0,'0'0'21'0,"0"0"-10"15,0 0-1-15,0 0 39 16,0 0-14-16,0 0-8 16,0 0-10-16,-45-45-12 15,36 44 9-15,-5-3 35 16,-5-2-23-16,-3 0 1 0,-1 0-3 16,4 6-11-16,0 0 4 15,4 0-17-15,-1 12 1 16,1 17-1-16,3 16 2 15,8 13-2-15,4 12 2 16,0 9-2-16,29 4 5 16,6 2-2-16,3 1-1 15,-2-2 10-15,-7-3-9 16,-9-12 1-16,-11-10-2 16,-9-15 1-16,0-12-2 15,0-10 1-15,-24-10-2 16,-10-10 0-16,-8-2-52 0,-12-18-102 15,-6-21-104 1,-9-15-242-16</inkml:trace>
  <inkml:trace contextRef="#ctx0" brushRef="#br0" timeOffset="97317.05">17865 3589 479 0,'0'0'94'0,"0"0"-65"16,0 0 38-16,158-96-2 15,-88 64 14-15,3-2-2 16,10 2-46-16,1 4-14 15,-4 6-7-15,-13 8-8 16,-15 7 2-16,-21 3-4 16,-14 4 0-16,-7 0-2 0,-4 0 6 15,-4 0-3-15,0-1 4 16,1 1 5 0,-1 0 16-16,0 0 48 0,-2 0-18 15,4 0-22-15,4 19-27 16,0 21-2-16,7 11 13 15,1 5 10-15,-1-2-10 16,2-4-11-16,-9-5 1 16,0-6-8-16,-6-6 0 15,-2-10-3-15,0-9-8 16,-12-11-169-16,-13-3-212 16</inkml:trace>
  <inkml:trace contextRef="#ctx0" brushRef="#br0" timeOffset="97468.06">18525 3056 793 0,'0'0'38'0,"0"0"-30"15,0 0 30-15,0 0-29 16,0 0-5-16,0 0-4 16,9-58-2-16,-9 56-51 15,0-2-457-15</inkml:trace>
  <inkml:trace contextRef="#ctx0" brushRef="#br0" timeOffset="97685.59">18645 2841 871 0,'0'0'135'16,"0"0"-96"-16,0 0 38 0,0 0-49 16,0 0-6-16,0 0-22 15,53 71 15-15,-25 5 8 16,0 15-6-16,-7 10 1 15,-6 3 1-15,-1-7-16 16,-4-11 2-16,-1-14-4 16,2-15 0-16,-2-10-1 15,-2-13-19-15,-3-18-190 16,-4-16-357-16</inkml:trace>
  <inkml:trace contextRef="#ctx0" brushRef="#br0" timeOffset="98066.53">18967 3542 1057 0,'0'0'38'16,"0"0"-38"-16,0 0-6 16,0 0 6-16,0 0 9 15,115 50 8-15,-69-51-9 16,2-23 6-16,-9-8 6 15,-7-12 12-15,-10-6 9 16,-11-17-14-16,-9-11 1 16,-2-4-14-16,0 2-13 15,-19 19 6-15,-8 24-4 16,0 22 2-16,-4 15 14 0,2 25-15 16,0 27-2-16,4 19 5 15,8 12-5-15,9-1 7 16,8-5-6-16,0-9-3 15,12-13 2 1,13-12-1-16,6-13-1 0,2-10 1 16,1-9 0-16,-1-11 2 15,5 0-3-15,1-21-19 16,9-23-98-16,0-14-444 16</inkml:trace>
  <inkml:trace contextRef="#ctx0" brushRef="#br0" timeOffset="98352.86">20063 3310 929 0,'0'0'220'15,"0"0"-220"-15,0 0-4 16,0 0 4-16,0 0 23 15,191 13 36-15,-95-13-8 16,6 0-25-16,5-21-3 16,0-7 12-16,-2-2-18 15,-9 0-2-15,-19 4-9 0,-19 4-6 16,-24 8 0-16,-16 4 0 16,-18 0-6-16,0-1-27 15,0 0-122-15,-27-3-245 16</inkml:trace>
  <inkml:trace contextRef="#ctx0" brushRef="#br0" timeOffset="98624.93">20788 2827 802 0,'0'0'270'0,"0"0"-259"16,0 0-9-16,0 0-2 15,114-39 20-15,-32 32 5 0,3 7-15 16,-7 0-3-16,-13 14-6 16,-14 26 1-16,-15 19 9 15,-15 17-6-15,-11 8 22 16,-10 6 1-16,-6 0-6 16,-29-1-6-16,-7-11-13 15,-7-12 6-15,3-12-8 16,6-14-1-16,11-13-1 15,8-20-102-15,8-7-269 16</inkml:trace>
  <inkml:trace contextRef="#ctx0" brushRef="#br0" timeOffset="98931.28">21731 2494 1044 0,'0'0'59'0,"0"0"-48"16,0 0-10-16,0 0 9 16,0 0 3-16,24 102 44 15,-6-29-1-15,-4 4-44 0,-1-4 25 16,0-4-4-1,1-8-11-15,-1-8-6 0,1-9-10 16,-4-11-4-16,-5-4 0 16,-1-11-2-16,-2-4-1 15,-2-12-30-15,0-2-365 16</inkml:trace>
  <inkml:trace contextRef="#ctx0" brushRef="#br0" timeOffset="99205.69">22250 2967 686 0,'0'0'164'0,"0"0"-160"16,0 0 1-16,0 0 6 15,0 0 32-15,0 0 6 16,5 79-4-16,-5-48-14 16,0 6 17-16,0 3-11 15,-7 0-24-15,-5 0-4 16,0-1-8-16,0-10-1 16,3-11-98-16,7-18-443 15</inkml:trace>
  <inkml:trace contextRef="#ctx0" brushRef="#br0" timeOffset="99580.03">22415 2757 912 0,'0'0'29'15,"0"0"4"-15,0 0 31 16,0 0 35-16,0 0-49 15,0 0-41-15,-9 26-5 16,-7 16 8-16,1 6 18 16,11 2-17-16,4-3-5 0,0-7 6 15,8-8-7 1,17-8-1-16,6-7 0 0,7-12-5 16,0-5 3-16,-3-5 1 15,-8-28-4-15,-11-14 3 16,-14-7-1-16,-2-7 2 15,-22 2-3-15,-18 9-1 16,-3 17 5-16,4 18 17 16,7 15-12-16,8 4-8 15,15 28-3-15,6 10-1 16,3 0 1-16,7-2-44 16,20-12-154-16,-2-14-280 15</inkml:trace>
  <inkml:trace contextRef="#ctx0" brushRef="#br0" timeOffset="99937.19">22691 2608 1044 0,'0'0'43'15,"0"0"-31"-15,0 0-2 16,0 0 37-16,0 0-22 15,0 0-15-15,-64 144 2 16,52-87-1-16,10-3-4 0,2-10 6 16,18-7-8-1,22-14-1-15,7-11 5 0,2-12-8 16,-2 0 7-16,-7-20-3 16,-11-20-2-16,-19-8 9 15,-10-8-12-15,-17-4 5 16,-28 6 4-16,-6 10 8 15,0 14 0-15,6 17 7 16,7 13-19-16,5 9-3 16,2 20-2-16,9 10-2 15,10 1-2-15,12-2-69 16,0-8-120-16,14-10-173 16</inkml:trace>
  <inkml:trace contextRef="#ctx0" brushRef="#br0" timeOffset="100166.07">23030 2788 814 0,'0'0'106'16,"0"0"12"-16,0 0-37 16,0 0 3-16,0 0-45 15,0 0-30-15,-9 71 5 16,2-27 0-16,3 5-2 15,-1 1-4-15,5-4-7 16,0-2 1-16,0-4-2 16,0-8-3-16,0-8-85 0,0-12-226 15</inkml:trace>
  <inkml:trace contextRef="#ctx0" brushRef="#br0" timeOffset="100599.97">23386 2494 863 0,'0'0'46'0,"0"0"5"16,0 0 28-1,0 0-13-15,0 0-26 0,0 0-35 16,-73 10-1-16,58 14 7 16,1 5-2-16,1 6 17 15,1 8-1-15,8 1-5 16,4-2-5-16,0-2-13 16,9-7 9-16,17-10-10 15,11-7 5-15,-2-11-3 16,3-5 1-16,-1-6 0 15,-5-25-1-15,-10-13-3 16,-9-6 1-16,-13-8-1 16,0-3 0-16,-13 5 6 15,-18 10-6-15,-2 17 1 0,4 14 3 16,-3 15-1-16,3 2-3 16,0 28-5-16,5 10-5 15,9 0-65-15,7-3-258 16</inkml:trace>
  <inkml:trace contextRef="#ctx0" brushRef="#br0" timeOffset="101014.49">23722 2406 349 0,'0'0'575'16,"0"0"-562"-16,0 0 0 0,0 0 38 16,0 0 53-16,0 0-81 15,0-4-19-15,-13 26-1 16,-3 6 10-16,3 8 13 16,7 4-16-16,6 2 0 15,0 1-5-15,2-4-2 16,21-6 1-16,4-11-2 15,10-8 0-15,5-12 2 16,5-2 1-16,0-6 0 16,-10-22 0-16,-10-9-5 0,-15-7 10 15,-12 0-8 1,0-1 10-16,-20 4 6 0,-20 7 2 16,-5 16 8-1,1 13-8-15,1 5-5 0,6 9-11 16,17 18-4-16,6 0-4 15,14-1-25-15,0-8-195 16,14-12-271-16</inkml:trace>
  <inkml:trace contextRef="#ctx0" brushRef="#br0" timeOffset="101344.59">24251 2252 814 0,'0'0'86'16,"0"0"-5"-16,0 0 31 16,0 0-10-16,0 0-57 15,0 0-31-15,-109 64-2 16,75-17-5-16,10 0 9 16,11 1-7-16,13 1-4 15,0-5 3-15,21-7-5 16,20-6 5-16,1-11-1 15,5-14-4-15,-3-6 5 16,-5-8 0-16,-7-25-5 16,-13-7 9-16,-19-5-5 15,-3-4 5-15,-45 6 1 0,-13 10-5 16,-14 19-3-16,-6 14-5 16,3 12-3-16,10 30-34 15,14 6-277-15</inkml:trace>
  <inkml:trace contextRef="#ctx0" brushRef="#br0" timeOffset="106340.93">20242 4814 890 0,'0'0'125'15,"0"0"-121"-15,0 0-4 16,0 0-5-16,0 0-12 15,0 0 17-15,0 0 5 16,43 46-3-16,-30-17 3 16,1 3-4-16,-1 4-1 15,5 2 9-15,-1 1-9 16,-1-4 1-16,-3-1-1 16,-6-6-18-16,-5-10-104 15,-2-10-245-15</inkml:trace>
  <inkml:trace contextRef="#ctx0" brushRef="#br0" timeOffset="106733.73">20539 4823 926 0,'0'0'125'16,"0"0"-125"-16,0 0 0 15,0 0 4-15,0 0 19 16,0 0 11-16,4-5-25 16,-4 35 22-16,0 11 17 15,0 2 6-15,0 0-24 0,7-5-3 16,13-6-24 0,9-8 8-16,9-9-10 0,9-13 1 15,6-2 2-15,-4-2 0 16,-2-27-2-16,-15-7 3 15,-15-10-2-15,-15-6 4 16,-2-2-1-16,-22 3-5 16,-16 15 26-16,-6 15-6 15,-4 15-9-15,4 6-7 16,4 6-4-16,11 15-2 16,9 3-2-16,11 0-8 15,9-1-11-15,0-7-60 16,5-9-156-16,17-7-142 0</inkml:trace>
  <inkml:trace contextRef="#ctx0" brushRef="#br0" timeOffset="107126.33">20922 4632 1072 0,'0'0'64'15,"0"0"-48"-15,0 0 13 16,0 0 6-16,0 0 14 16,0 0-35-16,111-16-10 0,-88 34 3 15,0 7-2-15,-4 2 5 16,1 7-2-16,0 3-3 16,-4-2 9-16,-5 1-9 15,-2-8-4-15,-4-3-1 16,-5-9 2-16,0-9 0 15,0-7 7-15,0 0-7 16,0 0 5-16,-5-7 0 16,-7-19 1-16,4-13-8 15,8-9-1-15,0-6-2 16,0 4 0-16,16 2-4 16,3 12 2-16,4 12-18 15,-3 9-1-15,-2 15-27 0,0 0-52 16,-3 4-63-16,1 13-5 15,-3-7-385-15</inkml:trace>
  <inkml:trace contextRef="#ctx0" brushRef="#br0" timeOffset="107492.28">21426 4684 787 0,'0'0'33'0,"0"0"-27"16,0 0 15-16,0 0-4 15,0 0 1-15,0 0 6 16,54 70-17-16,-17-71 6 0,1-22 19 16,-1-11-12-1,-3-6 3-15,-5-5-10 16,-9-2-6-16,-9 0 2 16,-11 14-5-16,0 6 9 0,0 15 39 15,-17 8-17-15,-4 4-20 16,-3 2-6-16,-3 25-9 15,-2 10 10-15,3 10-9 16,2 8 2-16,5 0-2 16,10-2 3-16,5-2-1 15,4-13-3-15,15-10 1 16,21-9 0-16,7-12 4 16,3-4 0-16,-1-3 6 15,-3 0-6-15,-7-9-1 16,-8-7-4-16,-8 1-108 0,-11-2-166 15</inkml:trace>
  <inkml:trace contextRef="#ctx0" brushRef="#br0" timeOffset="108164.93">21894 4419 514 0,'0'0'224'0,"0"0"-173"0,0 0-5 15,0 0-16-15,0 0-5 16,0 0-6 0,-67 53 0-16,44-11 0 0,6 8 24 15,10 2-5-15,7-2-13 16,0-6-4-16,26-10-9 15,10-8-11-15,7-14 6 16,5-10-7-16,2-2-1 16,-4-6-41-16,-7-21-139 15,-12-10-89-15</inkml:trace>
  <inkml:trace contextRef="#ctx0" brushRef="#br0" timeOffset="108465.96">22129 4436 825 0,'0'0'32'15,"0"0"13"1,0 0 10-16,0 0-27 0,0 0 11 16,0 0-35-16,-69 74 13 15,61-36-7-15,3 0 4 16,5-2 10-16,0-2-21 16,25-8 2-16,8-12 6 15,7-7-10-15,1-7 12 16,-1 0-11-16,-7-21-1 15,-8-7 3-15,-12-9-4 16,-13-1 2-16,0 1 0 16,-9-2 6-16,-22 9-5 0,-2 10-3 15,-1 15-2-15,3 5 2 16,0 0-4-16,6 11 1 16,5 9 2-16,9-3-49 15,9-7-275-15</inkml:trace>
  <inkml:trace contextRef="#ctx0" brushRef="#br0" timeOffset="108573.28">22129 4436 1083 0</inkml:trace>
  <inkml:trace contextRef="#ctx0" brushRef="#br0" timeOffset="108805.99">22129 4436 1083 0,'107'-37'97'0,"-90"27"-96"0,12 3 11 16,6-2 4-16,5 3 13 15,5 4-21-15,-5 2-7 0,-9 0 2 16,-6 11-2-16,-8 14-1 16,-5 8 6-16,-4 3 1 15,-5-3 9-15,-3 2-10 16,0-9 1-16,0-6 0 16,-7-6-6-16,1-8 3 15,0-4 6-15,2-2-7 16,-5 0 10-16,-1-10-4 15,0-16-1-15,6-12-8 16,4-6-1-16,0-3-6 0,2 1-8 16,18 6-64-1,3 8-5-15,3 7-109 16,0 11-118-16</inkml:trace>
  <inkml:trace contextRef="#ctx0" brushRef="#br0" timeOffset="109613.46">22831 4334 699 0,'0'0'273'15,"0"0"-252"-15,0 0-7 16,0 0 21-16,0 0 9 16,0 0-32-16,10-11-5 15,-10-9-3-15,0 1 25 16,-7 2 13-16,-13 5-16 0,-3 10 1 15,-4 2-18 1,1 6-7-16,-2 27-2 0,5 9 0 16,5 3-2-16,9 2 1 15,9-10 1-15,0-7-2 16,7-9-6-16,15-9 6 16,3-9 2-16,-4-3 0 15,2 0 1-15,-5-15 0 16,-3-15 1-16,-3-11 6 15,-3-7-8-15,-9-8 0 16,0-10 1-16,0-6 3 16,-14-1 1-16,-4 11-3 0,2 19 10 15,3 16 32-15,5 15 1 16,4 10-5-16,4 2-26 16,0 0-14-16,0 19-3 15,0 8 1-15,0 11 2 16,6 9 0-16,3 8 1 15,1 8 1-15,4-2 0 16,6 4 3-16,4-11-3 16,3-4 0-16,2-13 4 15,-4-9 2-15,-4-12-8 16,0-10 0-16,-3-6-1 16,2 0 3-16,4-20 10 15,5-19-12-15,3-14-3 16,-1-10 2-16,-7-7-12 0,-3 1 9 15,-10 10-5-15,-7 19 5 16,-4 18-1-16,0 12 6 16,0 5-3-16,0 5 2 15,0 0-4-15,0 0 2 16,0 0-1-16,-4 0-14 16,-19 19 11-16,-6 9 1 15,4 6 5-15,15-4-1 16,10-3-3-16,0-4-8 15,35-9 11-15,23-8 1 16,18-6 2-16,16 0-2 0,-1-1-5 16,-11-8-11-16,-22 5-9 15,-25 4 22-15,-24 0 0 16,-9 30-9 0,-17 11 12-16,-23 8 2 0,-12-2-1 15,1-9-2-15,11-10-8 16,16-19-102-16,17-9-492 15</inkml:trace>
  <inkml:trace contextRef="#ctx0" brushRef="#br0" timeOffset="110205.93">21314 5891 1024 0,'0'0'196'0,"0"0"-185"15,0 0 15-15,0 0 11 16,0 0-29-16,0 0-6 16,100-38 5-16,-46 2-6 15,-4-12 0-15,-7-3-2 16,-16 0 1-16,-16 7 0 16,-11 9 6-16,0 11 1 15,-22 14 15-15,-7 10 4 16,-6 0-22-16,2 19-3 15,6 12-1-15,6 7-1 0,15 2-2 16,6-1-4-16,6-5 7 16,32-8-7-16,14-10-13 15,12-8-11-15,1-8-6 16,1 0-45-16,-6-20-44 16,-8-8-82-16,-12-8-114 15</inkml:trace>
  <inkml:trace contextRef="#ctx0" brushRef="#br0" timeOffset="111436.46">21987 5534 628 0,'0'0'285'0,"0"0"-161"0,0 0-13 16,0 0-37-1,0 0 3-15,0 0-35 0,13-12-15 16,-13 10-4-16,0-2 0 16,0-3 13-16,-11-2-20 15,-11 3-15-15,-2 6 2 16,-5 0-3-16,2 10-2 15,0 22 0-15,7 9-2 16,11 5 4-16,9-2-1 16,0 0-3-16,21-10 1 15,14-8 0-15,5-12 3 16,0-8-1-16,3-6 2 16,-8-2-6-16,-4-24-1 15,-6-8-22-15,-10-6 9 16,-5-8 3-16,-10-2 5 0,0 3 4 15,0 14 1-15,0 16 6 16,-6 11 18-16,2 6 8 16,2 0-11-16,0 9-15 15,-3 12 1-15,5 9-3 16,0 0 10-16,0-2-9 16,0-3 1-16,5 1 0 15,12-6-3-15,3-2 5 16,9-6-2-16,-1-6 0 15,0-6-2-15,1 0-2 16,-4-6-24-16,-2-16-5 16,-4-3 17-16,-5 0 0 0,-8 3 14 15,-1 6-3-15,-5 3 4 16,0 7 0-16,0 1 2 16,0 0-2-16,0 1-2 15,0-1 1-15,0-1 1 16,0 0 1-16,0 0-5 15,0-1 3-15,0 5 1 16,0 2 1-16,0 0-3 16,0 0 3-16,0 0 0 15,0 0 0-15,0 0-3 16,0 0 3-16,0 0 5 16,0 0 1-16,0 0 5 15,0 0 0-15,0 0-4 16,0 0 4-16,0 0-9 15,0 0 6-15,0 0-7 16,0 0 1-16,0 0-3 0,0 0 2 16,0 0 0-16,0 0 2 15,0 0-3-15,0 0 7 16,0 0-1-16,0 0-5 16,0 0 4-16,0 4-4 15,-2 2 1-15,-1 2 3 16,-1 3-4-16,0 1 3 15,2 6-4 1,-1 0 2-16,3 5-2 0,0 4 0 16,0-1 0-16,0-2-2 0,16-6 6 15,6-4-4-15,7-7 0 16,2-7-4-16,3 0 4 16,-4-9 3-16,0-15-3 15,-9-10 0-15,0-8-1 16,-3-11 1-16,-3-9 0 15,-4-12 2-15,-1-16-3 16,-6-17 1-16,-2-5-2 16,-2 2 1-16,0 18 1 15,0 26 0-15,0 29 0 16,0 25 4-16,0 12 1 16,0 14-5-16,0 37-9 15,0 21 5-15,7 18 8 0,-5 12-1 16,4 2-3-16,-1-5 0 15,2-11 2-15,-1-18 1 16,5-18-2-16,-2-15-1 16,-2-20 2-16,0-9-6 15,-3-8 4-15,4 0-16 16,4-19-13-16,9-26 3 16,3-15-32-16,2-6 34 15,3 4-19-15,-6 15 12 16,-8 22 24-16,-3 25 6 15,-6 0 0-15,3 42-3 16,5 12 4-16,-1 6 24 16,3-6-23-16,3-9 3 0,2-16-4 15,3-13-16 1,1-11-133-16,1-5-118 0</inkml:trace>
  <inkml:trace contextRef="#ctx0" brushRef="#br0" timeOffset="111847.47">23369 4623 1105 0,'0'0'35'16,"0"0"-35"-16,0 0 0 15,0 0 3-15,0 0 23 16,104 161-12-16,-84-81-5 15,-13 3-6-15,-7-2 4 0,0-8-1 16,0-8-5-16,0-9 1 16,0-17-2-16,0-15 0 15,-2-11 3-15,2-9-1 16,0-4-1-16,0 0 6 16,0-29-4-16,16-13-3 15,10-13-15-15,6-6-8 16,1 13 11-16,-2 12-22 15,-2 18 22-15,-7 16 10 16,-6 2 0-16,-3 18 2 0,-3 22 17 16,-8 13-3-1,-2 3 4-15,0 0-13 0,-12-8 0 16,-10-8-1-16,4-12-4 16,0-17-4-16,3-11-20 15,6 0-133-15,4-32-248 16</inkml:trace>
  <inkml:trace contextRef="#ctx0" brushRef="#br0" timeOffset="112300.6">23843 4548 462 0,'0'0'468'0,"0"0"-468"16,0 0 0-16,0 102 2 15,0-41 40-15,0 8 5 16,0-2-27-16,2-7-5 0,0-6-1 15,8-4-12 1,-2-8 1-16,5-9-2 0,3-8 5 16,5-14-12-16,2-11-42 15,12 0-75-15,2-27 11 16,-1-17-95-16,-5-12 41 16,-10-4 109-16,-15 3 57 15,-6 13 125-15,0 19 76 16,0 17 8-16,-10 8-86 15,-3 3-65-15,1 29-38 16,0 13-7-16,10 1-6 16,2-2 3-16,0-8-10 0,18-9 1 15,9-8 4 1,4-11-3-16,4-8 1 0,1 0 0 16,-1-13 3-16,-8-16-2 15,-12-9 0-15,-7-7 3 16,-8 4 1-16,-14 6-8 15,-22 13 18-15,-8 20-18 16,-5 2 2-16,7 12-3 16,6 18 1-16,16 1-2 15,16-8-14-15,4-7-273 16</inkml:trace>
  <inkml:trace contextRef="#ctx0" brushRef="#br0" timeOffset="113055.52">24636 4516 403 0,'0'0'695'16,"0"0"-680"-16,0 0 71 16,0 0-29-16,0 0-32 15,0 0 5-15,-12-31-30 16,-11 62-5-16,-13 17 5 15,-7 14 3-15,6 6-2 16,14 2 2-16,17-7-2 0,6-5-1 16,14-11 0-1,21-10-5-15,5-14 5 0,2-12 0 16,-1-9 0-16,-4-2 5 16,1-8-4-16,-3-22 2 15,-3-8 4 1,-6-14-4-16,-7-11 2 0,-9-9-4 15,-5-10 0-15,-5-11 0 16,0-8 2-16,0-10-1 16,0-2 6-16,0 8 5 15,-2 16 3-15,2 29 17 16,0 26-15-16,0 22-10 16,0 12-8-16,0 15-6 15,0 41-6-15,0 34 12 0,0 26 1 16,0 10-1-16,0-4 0 15,0-13-1-15,2-21 6 16,7-18-5-16,-6-18 0 16,-1-18 0-16,0-13 0 15,-2-11 0-15,2-7-3 16,-2-3 3-16,4-7-8 16,3-29 4-16,5-15-30 15,5-9-9-15,10 2 32 16,2 10-3-16,4 18-9 15,0 16 18-15,-1 10-9 16,-3 4 13-16,-7 0-5 16,-9 2 5-16,-9 6-3 0,-4 0-3 15,-6-2 7-15,-23 2 1 16,-13-2 3-16,2 0 2 16,7-2-5-16,10-4 0 15,17 2 0-15,6 0-1 16,0 4-3-16,0 6 2 15,8 4-5-15,19 6 6 16,9 6 3 0,-1-1 0-16,1-4-4 0,-9 2 1 15,-5-8-44-15,-20-5-178 16,-2-10-214-16</inkml:trace>
  <inkml:trace contextRef="#ctx0" brushRef="#br0" timeOffset="116287.85">17248 7843 1031 0,'0'0'89'15,"0"0"-89"-15,0 0 0 16,0 0 18-16,120-117 10 15,-78 59-24-15,-3-6 3 16,-9-1 3-16,-10 0-3 16,-8 4 19-16,-12 5-22 15,0 6 4-15,0 6-1 16,-12 6-6-16,-5 12 10 16,-8 9 0-16,1 16-4 15,-7 1-3-15,-5 22-4 0,-2 22-7 16,3 14 6-16,10-2-2 15,19-8 2-15,6-14 1 16,26-14-8-16,27-11 1 16,10-9 4-16,3 0 3 15,-6-3 0-15,-10 0 7 16,-14 3-6-16,-12 0-1 16,-15 29 0-16,-9 15 2 15,0 10-1-15,-17 3-1 16,-15-4 1-16,-1-9 0 15,-6-9-1-15,2-11 0 16,-1-16-3-16,1-8-14 0,3-24-103 16,7-30-160-1,7-16-442-15</inkml:trace>
  <inkml:trace contextRef="#ctx0" brushRef="#br0" timeOffset="116732">17618 7149 1180 0,'0'0'49'16,"0"0"-49"-16,0 0 0 15,0 0 45-15,56 170 10 16,-23-84-36-16,2 8-15 16,-1 3 5-16,-5-1 2 15,-2-4-2-15,-7-12-3 0,-3-13-3 16,-3-19-6-16,-5-19 3 15,-3-8-1-15,-6-14-12 16,0-7-32-16,0-1-13 16,0-29-29-16,-15-14-109 15,-9-13 55-15,-8-4 91 16,-3-14 26-16,-5-9-23 16,-1-4 46-16,6 5 1 15,12 17 92-15,12 18 27 16,11 18 4-16,7 12-61 15,28 8-36-15,15 4 9 16,6 6-14-16,-4 0-3 16,-2 1-4-16,-19 24-13 0,-13 11 5 15,-18 6-6 1,0 7 2-16,-22-4 9 0,-18-3-6 16,-5-6-4-16,3-9-1 15,11-15-85-15,8-12-130 16,14-14-134-16</inkml:trace>
  <inkml:trace contextRef="#ctx0" brushRef="#br0" timeOffset="117833.02">18206 7324 1010 0,'0'0'56'0,"0"0"-55"0,0 0 3 15,0 0 14-15,0 0 2 16,0 0-13-16,-98-66-6 16,69 66 9-16,-2 19 10 15,-3 15-7-15,8 6 8 16,8 8-9-16,13-2-6 16,5-2-5-16,5-8 1 15,24-8-2-15,2-12 0 16,5-10 0-16,-7-6-3 15,-2 0 3-15,-10-6 0 16,-3-21 3-16,-10-12-2 0,-4-11 5 16,0-4-6-16,0-4 0 15,-7 2 2-15,-4 12 0 16,2 14-1-16,3 11 15 16,4 15-3-16,2 4 14 15,0 0-27-15,0 29-1 16,15 11 1-16,8 4 9 15,-2 4-7-15,4-2 6 16,4-6-8-16,2-6 7 16,0-8-5-16,2-10-2 15,1-11 3-15,-5-5-3 16,-2-6 1-16,-7-25 2 16,-11-12-2-16,-9-7 4 15,0-5-5-15,-17-5 0 16,-17 2 3-16,-4 4-3 15,2 13 7-15,5 15-4 0,4 12 7 16,2 10 21-16,7 4-13 16,3 0-13-16,2 17 1 15,4 5-5-15,7 0-1 16,2-3 0-16,0-2-5 16,5-3 1-16,16-2 2 15,8-2 2-15,7-4 2 16,4-4-2-16,5 0 0 15,-3-1-4-15,-6 6 7 16,-7 1-4-16,-10 6 1 16,-2 6 0-16,-5 4 0 15,0 6 0-15,-1 0 2 16,-2 0 2-16,2 0-3 0,2-6-1 16,1-2 0-16,-1-7 2 15,0-8-2-15,1-3 1 16,-3-4-1-16,2 0 0 15,3-4-6-15,0-22 5 16,-1-8 1-16,3-7-13 16,0-6 0-16,-5-1 3 15,0-4 3-15,-3-2 4 16,-3-3 4-16,-7-2-2 16,0 1 2-16,0-1-1 0,-5 1 5 15,-9 8-4-15,1 11-1 16,2 15 3-16,4 11-2 15,5 9 7-15,0 4-8 16,0 0 0-16,-3 4-4 16,-1 18-7-16,-2 3 11 15,4 8 0-15,2 5-1 16,2 1 0-16,0 4-10 16,0-3-52-16,4-6-3 15,23-4 33-15,9-3 22 16,7-1 10-16,3 4-1 15,-3 1 2-15,-8 6 0 16,-13 1 0-16,-10 1 3 0,-12-2-3 16,0-1 7-16,-19-4-3 15,-12-5-4-15,-4-8 5 16,-5-9-5-16,2-10-37 16,2-4-164-16,7-32-131 15</inkml:trace>
  <inkml:trace contextRef="#ctx0" brushRef="#br0" timeOffset="118269.55">18995 7077 214 0,'0'0'453'0,"0"0"-434"16,0 0 44-16,0 0 1 15,0 0 15-15,127 51-24 16,-80-52-32-16,-1-23 10 16,2-11 9-16,-6-13-12 15,0-9-8-15,-9-2-17 16,-8-3 8-16,-14 5-7 15,-11 10-4-15,0 11 15 16,-24 12-11-16,-5 18 16 16,-5 6-17-16,1 7-4 0,0 27 8 15,4 13-8-15,6 10-1 16,7 16 7-16,12 9 2 16,4 2 2-1,0-8 6-15,22-9-17 0,12-15 14 16,4-12-13-16,6-10 0 15,-4-9-2-15,-4-8-45 16,-7-9-146-16,-15-4-307 16</inkml:trace>
  <inkml:trace contextRef="#ctx0" brushRef="#br0" timeOffset="126375.12">21357 6695 935 0,'0'0'143'0,"0"0"-117"0,0 0-5 16,0 0 54-1,0 0-17-15,0 0-39 0,0 0-18 16,0 0 2-16,22 118-2 15,9-28 5-15,4 11-3 16,6 15 15-16,1 13 6 16,10 13 0-16,6 9 5 15,6 3 1-15,9 0 2 16,12 4-8-16,9 9-5 16,10 12 8-16,-5-5-11 0,-8-11-11 15,-13-23 5 1,-20-28-5-16,-14-17 24 0,-15-21 2 15,-9-12-11-15,-7-12 12 16,1-6-5-16,-1-2-6 16,1-1-1-1,3-2-17-15,4-3 2 0,-3-5-4 16,-1-6 0-16,-6-8 0 16,-4-8-1-16,-2-5-6 15,-5-4-9-15,0-25-17 16,0-31-50-16,-9-32-66 15,-20-25-102-15,-16-13-379 16</inkml:trace>
  <inkml:trace contextRef="#ctx0" brushRef="#br0" timeOffset="127291.08">21495 6773 492 0,'0'0'204'0,"0"0"-174"15,0 0 1-15,0 0 59 0,0 0-12 16,0 0-46 0,-27-35-27-16,64 31 2 0,21-7 65 15,19-3-25-15,12-4 2 16,13-7-11-16,10-5-2 16,5-5 3-16,6-3-8 15,-3-2-6-15,-12 1-6 16,-15-1 2-16,-24 10 1 15,-20 8-14-15,-20 8 11 16,-16 4-5-16,-8 6 6 16,-3 4 10-16,-2 0-9 15,0 0-12-15,0 0 1 16,0 0-9-16,0 0 0 0,0 0-2 16,0 0 1-1,0 0-6-15,0 14-1 0,2 18 6 16,12 21 1-16,5 18 2 15,6 10-1-15,6 23 1 16,7 17 0-16,3 13 6 16,3 9 0-16,3 3-8 15,4-4 11-15,2-8-7 16,5-10-1-16,3-13 5 16,1-4-8-16,5-3 10 15,-3-3-10-15,-4-6 1 16,-10-8-2-16,-10-13 1 0,-11-12 0 15,-9-12 4 1,-3-10-4-16,2-10 0 0,-2-5-1 16,3-6 3-16,-4 1-4 15,-5-4 5-15,-4-2-3 16,-5-1 2-16,-2 0-2 16,0 3 0-16,0 2 2 15,0 3 0-15,-13 2-2 16,-8 4 0-16,-1 0 0 15,-2 4-3-15,-1 0 3 16,1 2 0-16,-1 1 0 16,3-2 0-16,-4 2-1 15,0 1 2-15,-4 1-1 0,-10 0 0 16,-16-1-1-16,-14 3 1 16,-16 3 0-16,-13-5 0 15,-16 0-1-15,-12 0-1 16,-16-2-7-16,-8 2-4 15,1-2 1-15,17-3 4 16,25-12-2-16,37-12-10 16,40-7 0-16,31-39-94 15,13-33-256-15</inkml:trace>
  <inkml:trace contextRef="#ctx0" brushRef="#br0" timeOffset="128244.71">19505 7624 800 0,'0'0'169'0,"0"0"-154"16,0 0 15-16,0 0 21 16,0 0-9-16,0 0-12 15,65 79-11-15,-34-29 7 16,3 3 6-16,-1 1-11 16,-8-6-10-16,-8-6-9 15,-6-7-2-15,-6-9 0 16,-3-12-7-16,-2-14-182 15,-7 0-156-15</inkml:trace>
  <inkml:trace contextRef="#ctx0" brushRef="#br0" timeOffset="128388.71">19529 7381 1025 0,'0'0'49'16,"0"0"-49"-16,0 0-14 15,0 0 14-15,0 0-29 16,0 0-406-16</inkml:trace>
  <inkml:trace contextRef="#ctx0" brushRef="#br0" timeOffset="128718.54">19820 7613 747 0,'0'0'112'0,"0"0"-109"16,0 0 94-16,0 0 12 0,0 0-45 15,44 131-32-15,-28-97-27 16,-3-4 6-16,-5-6-9 16,0-6-1-16,-8-8 1 15,0-6 1-15,0-4 2 16,0-1 8-16,-3-28-10 16,-12-15-3-16,2-12-3 15,1-4 2-15,7 4-2 16,5 10 3-16,0 17 0 15,0 14 1-15,0 11 0 16,17 4-1-16,1 4 0 16,8 20 0-16,-2 3-4 15,-1 5 7-15,-4 1-3 0,-5-3 0 16,-3-1-1-16,2-4-1 16,-1 0-18-16,1-14-232 15,1-9-157-15</inkml:trace>
  <inkml:trace contextRef="#ctx0" brushRef="#br0" timeOffset="129572.85">20234 7539 865 0,'0'0'122'0,"0"0"-119"15,0 0 92-15,0 0-33 0,0 0-51 16,0 0-2-1,0-94-2-15,-21 74 7 16,-7 4-9-16,-3 10 0 16,0 6 1-16,4 0-4 0,2 22-2 15,9 12 4-15,5 6-2 16,11 7-4-16,0-3 2 16,0-4-1-16,15-9-1 15,4-12 2-15,-1-11-5 16,3-8 5-16,2-4 0 15,0-26 4 1,-6-11 1-16,-5-12-4 0,-8-8 8 16,-4-9-8-16,0-8-1 15,-2-2 0-15,-19 1 4 16,-1 15-4-16,2 20 1 0,6 20 0 16,8 18 1-16,6 6-2 15,0 7-4-15,0 32-2 16,12 18 6-1,5 13-4-15,8 10 7 0,2-1-3 16,4-2 0-16,4-8 0 16,5-18 0-16,3-16 1 15,3-17 3-15,6-18-4 16,4 0 3-16,-4-26-2 16,-2-23 1-16,-12-9-2 15,-16-12-6-15,-20-6 1 16,-2 5-6-16,-8 14 6 0,-21 20-1 15,-5 26 6-15,1 11-2 16,2 11-2-16,8 26 4 16,11 8 0-16,10-2-2 15,2-3 2-15,10-6 0 16,17-8 0-16,8-8 0 16,1-4 0-16,1-6 1 15,-1 1-1-15,-5-3 1 16,-6-3-2-16,-5 0 0 15,-9-3 1-15,-5 0 2 16,-1-11-1-16,-5-17 4 16,0-14-5-16,0-6 2 15,0 0-2-15,-5 4 0 0,3 16-1 16,2 12 1 0,0 12 1-16,0 2-1 0,9 2-1 15,11 0-1-15,3 0 2 16,-1 2 0-16,0 11 0 15,-2 3-1-15,-1 3 4 16,-2 1-2-16,-1 2-1 16,-1 0 1-16,1-2-1 15,-3-4 0-15,-2-4-1 16,1-6-7-16,-6-6-261 16,-4 0-148-16</inkml:trace>
  <inkml:trace contextRef="#ctx0" brushRef="#br0" timeOffset="129858.59">20811 7097 708 0,'0'0'151'16,"0"0"-149"-16,0 0-2 0,0 0 18 16,-38 177 28-16,29-94-35 15,4 1-11-15,-1-12-3 16,-3-19-292-1</inkml:trace>
  <inkml:trace contextRef="#ctx0" brushRef="#br0" timeOffset="130684.56">21397 7690 535 0,'0'0'215'15,"0"0"-169"-15,0 0 11 16,0 0-2-16,0 0-15 15,0 0 16-15,83-4-21 16,-29-12-1-16,25-10 5 16,19-8-12-16,29-15 3 15,29-13-4-15,24-9-4 16,17-8 20-16,5-1-8 0,-3 5-6 16,-12 9 5-16,-20 8-11 15,-32 10 8-15,-30 12-11 16,-29 6-10-16,-27 8 11 15,-15 5-20-15,-14 10 2 16,-11 6-4-16,-7 1 1 16,-2 0-1-16,-5 2-31 15,-24 19-121-15,-10-3-152 16,-13-2-193-16</inkml:trace>
  <inkml:trace contextRef="#ctx0" brushRef="#br0" timeOffset="131276.51">22212 6803 655 0,'0'0'97'15,"0"0"-65"-15,0 0 80 16,0 0-16-16,0 0-47 15,0 0-20-15,0-7-4 16,0 7 10-16,0 0-12 16,0 0-11-16,0 4-4 15,0 3 3-15,0-1-2 16,0-2 2-16,0-2-7 16,0-2-1-16,0 0 6 15,0 0-8-15,0 0 11 0,0 0-1 16,0 0-4-1,0 0 5-15,0 0-6 0,2 0 3 16,-2 0-7-16,0 0 1 16,0 0-3-16,0 0 3 15,0 0-2-15,0 0-2 16,0 0 3-16,0 0-2 16,0 0 0-16,0 0 2 15,0 0-4-15,0 0 2 16,0 0 0-16,0 0 0 15,0 0-1-15,3 0-7 16,-3 0-27-16,0-13-72 16,0-5-300-16</inkml:trace>
  <inkml:trace contextRef="#ctx0" brushRef="#br0" timeOffset="132175.73">20570 6250 769 0,'0'0'57'16,"0"0"-40"-16,0 0 12 0,0 0 58 16,0 0-76-16,0 0-8 15,11 136 16-15,9-59-3 16,1-1 0-16,-3-4 1 15,1-10-8-15,-6-13-8 16,1-15 2-16,-5-12-2 16,2-15-2-16,0-7 1 15,-2-16-106-15,-5-25-436 16</inkml:trace>
  <inkml:trace contextRef="#ctx0" brushRef="#br0" timeOffset="132517.65">20774 6344 803 0,'0'0'90'15,"0"0"-89"-15,0 0 2 16,0 0-3-16,0 0 11 16,0 0 14-16,0 110 21 15,0-57 6-15,0-1-1 16,8-4-18-16,9-10-26 15,9-11 1-15,8-14-4 16,5-12-4-16,-1-1 8 16,-7-17-6-16,-7-21 2 15,-11-8 3-15,-10-5-4 16,-3-6 2-16,-7-2 0 16,-22 9-1-16,-4 10 4 0,-1 16-7 15,8 14 3-15,5 10 13 16,10 4-17-16,5 25 0 15,4 0-6-15,2 4-2 16,0-5-69-16,10-13-242 16</inkml:trace>
  <inkml:trace contextRef="#ctx0" brushRef="#br0" timeOffset="132718.31">21232 6407 827 0,'0'0'157'0,"0"0"-152"16,0 0-4 0,0 0 25-16,0 0 28 0,0 128-36 15,0-74-8-15,0 2-10 16,0-4 3-16,0-2-6 16,0-9-6-16,0-19-240 15,9-16-126-15</inkml:trace>
  <inkml:trace contextRef="#ctx0" brushRef="#br0" timeOffset="133073.64">21352 6328 879 0,'0'0'45'0,"0"0"-16"15,0 0 75-15,0 0-50 16,0 0-44-16,0 0-8 15,-9 6 1-15,5 24 3 16,-1 10 12-16,3 9 17 16,2-4-17-16,0-2-9 15,29-6 5-15,9-16-13 16,11-9 8-16,4-12-7 16,-1 0 0-16,-6-20 1 15,-12-18-3-15,-12-6 0 16,-16-6 2-16,-6-5-1 0,-8 5 5 15,-26 5-6-15,-5 12 1 16,1 16 1-16,1 14-2 16,8 3 0-16,8 16-2 15,11 12-7-15,10 2 2 16,0-4-93-16,14-5-174 16,11-9-202-16</inkml:trace>
  <inkml:trace contextRef="#ctx0" brushRef="#br0" timeOffset="133444.96">21829 6192 795 0,'0'0'129'0,"0"0"-92"16,0 0 101-16,0 0-59 15,0 0-21-15,0 0-54 16,-42-14 2-16,24 36-5 15,2 6-1-15,3 5 4 16,6 9-2-16,7-1-1 16,0 1 2-16,18-6-2 15,15-8 2-15,6-7-3 16,0-15 0-16,-1-6 3 16,-5 0-1-16,-6-27-2 15,-6-6 1-15,-15-10 3 0,-6-1-2 16,-6 0-1-16,-26 2-1 15,-7 9 3-15,-2 12-3 16,1 15 0-16,5 6-4 16,5 12 0-16,12 18 1 15,14 5-11-15,4 2-88 16,2-7-157-16,21-10-173 16</inkml:trace>
  <inkml:trace contextRef="#ctx0" brushRef="#br0" timeOffset="133785.91">22166 6088 903 0,'0'0'54'0,"0"0"24"0,0 0 17 15,0 0-44-15,0 0-36 16,0 0-14-16,-69 46 5 15,50-4-5-15,11 4 2 16,8-2 5-16,0-4-7 16,29-10-1-16,11-10 0 15,4-9 3-15,-1-11 2 16,-3 0-4-16,-5-14 2 16,-8-17 3-16,-9-7-4 15,-16-4 2-15,-2 0 0 16,-20 1-3-16,-22 8 4 15,-8 13-4-15,2 18-2 0,5 2-1 16,8 26 1-16,8 16-13 16,10 0-171-16,5-3-310 15</inkml:trace>
  <inkml:trace contextRef="#ctx0" brushRef="#br0" timeOffset="144037.29">19868 11346 463 0,'0'0'236'0,"0"0"-168"16,0 0-30-16,0 0 63 15,0 0-35-15,0 0 47 16,0 0-45-16,0 0-21 16,-19-45-11-16,19 51-5 15,0 20-19-15,6 14 13 16,13 13 12-16,6 7-26 0,4-2 9 16,-2-2-17-16,-2 0 2 15,-8-5-5 1,1-4 6-16,0-4-6 0,0-7 0 15,-2-10-7-15,-8-14-8 16,-2-8-65-16,-3-4-89 16,-3-30-107-16,-3-21-307 15</inkml:trace>
  <inkml:trace contextRef="#ctx0" brushRef="#br0" timeOffset="144421.34">20129 11350 689 0,'0'0'69'16,"0"0"-65"-16,0 0-3 16,0 0 33-16,0 0 22 15,11 143-32-15,-5-99 0 16,2-7-8-16,-2-3 10 15,3-5 0-15,2-8-16 16,7-5-9-16,7-9 0 16,4-7 2-16,4 0 0 15,3-19 1-15,-5-10-4 16,-11-8 2-16,-11-3 0 16,-9 2-1-16,-2 0 5 15,-27 4-5-15,-7 7 0 16,-3 14 9-16,8 4 10 0,5 9 27 15,6 0-27-15,9 11-14 16,-1 13-6-16,10 2-2 16,2-2-2-16,0-6-170 15,0-15-277-15</inkml:trace>
  <inkml:trace contextRef="#ctx0" brushRef="#br0" timeOffset="144823.84">20479 11122 780 0,'0'0'120'16,"0"0"-115"-16,0 0-1 16,0 0 30-16,0 0-11 15,0 0-20-15,-11 83-2 16,-2-26 2-16,8 0 7 15,2 3 20-15,3-2 7 16,3-9-26-16,21-13-3 16,9-12-5-16,3-12-1 15,2-10-1-15,0-2 2 16,-4-9-2-16,-1-24 5 0,-6-9-6 16,-8-11 1-1,-9-2 1-15,-10-1 5 0,0 1 4 16,-27 13-5-16,-6 9 14 15,-6 15 10-15,6 11-19 16,2 7 3-16,4 0-10 16,10 19-2-16,3 6-4 15,9-1-2-15,5-4-41 16,0-8-161-16,21-10-112 16,3-2-226-16</inkml:trace>
  <inkml:trace contextRef="#ctx0" brushRef="#br0" timeOffset="145191.24">20925 10972 861 0,'0'0'98'0,"0"0"-96"16,0 0 6-16,0 0 13 15,0 0-14-15,0 0-1 16,82-40-3-16,-49 52 4 15,2 22-3-15,-3 12 5 16,-6 5-1-16,-1 5-2 16,-9-2 7-16,-3-6-8 15,-9-8 3-15,-1-12-3 16,-3-11 0-16,0-10 13 16,0-3 10-16,-3-4-12 0,-7 0-3 15,-6-20-11 1,1-14 5-16,1-15-6 0,3-12-1 15,9-7-1-15,2-4 1 16,0 4-8-16,15 5 8 16,17 8-15-16,6 10-23 15,8 11-4-15,-1 10-102 16,-7 8-161-16</inkml:trace>
  <inkml:trace contextRef="#ctx0" brushRef="#br0" timeOffset="145625.37">21573 11031 631 0,'0'0'6'0,"0"0"-4"15,0 0-2-15,0 0 0 16,0 0 0-16,0 0 11 15,22 13-6-15,-18-14 63 16,3-18 28-16,2-6-62 16,2-3-14-16,1-4 10 15,-4-4-16-15,-1-1 5 16,-5-3-10-16,-2 1-5 16,0 2 5-16,-2 0-8 15,-11 14 20-15,-1 2 15 0,3 11 4 16,0 8 6-16,4 2-8 15,-4 2-29-15,2 23-9 16,0 4 2-16,2 8-3 16,3 2 1-16,2 0-1 15,2 3 1-15,0-6 0 16,0-2 3-16,0-6-6 16,14-3 3-16,7-7-1 15,6-8-2-15,7-7 3 16,-1-3-3-16,8 0-54 15,-6-21-162-15,-1-7-91 16</inkml:trace>
  <inkml:trace contextRef="#ctx0" brushRef="#br0" timeOffset="146047.18">22010 10753 641 0,'0'0'91'16,"0"0"-86"-16,0 0 3 15,0 0 22-15,0 0-24 16,0 0 8-16,8-44 11 16,-8 36 27-16,0-1 6 0,-2-1 16 15,-9 4-26-15,1-2-16 16,0 3-14-16,-1 4 11 15,1-4-20 1,0 5-4-16,-3 0 2 0,-3 5-6 16,1 13 9-16,-1 8-8 15,3 6-2-15,1 2 11 16,3 4-4-16,7 1 5 16,2-4 4-16,0-2-14 15,0-4 7-15,15-3-9 16,12-4 2-16,-2-8-6 15,2-5 8-15,2-5-3 16,-3-4-1-16,3 0-13 16,-5-20-25-16,-1-10-75 0,-7-7-88 15,-5-3-69-15</inkml:trace>
  <inkml:trace contextRef="#ctx0" brushRef="#br0" timeOffset="146675.4">22274 10539 600 0,'0'0'183'15,"0"0"-160"-15,0 0 57 16,0 0-3-16,0 0-33 0,0 0-23 16,-84 64 1-1,77-31-11-15,2 3-4 0,5-1 9 16,0 4 2-16,0-5 3 15,8-7-14-15,11-4-7 16,6-7 2-16,2-12-1 16,2-4-1-16,-2 0 3 15,-6-10-2-15,-2-16 5 16,-9-4 0-16,-8-4-5 16,-2-4 0-16,0 2-1 15,-21 4 1-15,-9 3 5 16,2 14-6-16,-1 7 3 15,4 6-3-15,7 2 3 16,3 0-4-16,6 0 1 16,5 0 0-16,1 0-3 15,3 0 4-15,0-3-1 16,0-5 0-16,0-3-1 0,0-1-2 16,12-2 3-16,3 3 0 15,5 5-1-15,0 2 2 16,4 4-1-16,3 0 0 15,2 0 1-15,0 12-1 16,2 12 4-16,5 5-3 16,-3-2 11-16,-2 0-4 15,-8-5-3-15,-11-4-1 16,-8-4-3-16,-4-5 10 16,0 0-9-16,0-3 11 0,-8-4-6 15,-9-2-1-15,-1 0-2 16,-1-7-4-16,2-22 2 15,2-11-4-15,4-8-5 16,6-9-23-16,5 7-4 16,0 4-70-16,0 6-35 15,23 8-22-15,4 6-56 16</inkml:trace>
  <inkml:trace contextRef="#ctx0" brushRef="#br0" timeOffset="147531.47">22997 10349 667 0,'0'0'150'15,"0"0"-148"-15,0 0 36 16,0 0 58-16,0 0-43 0,0 0-29 16,0 14 4-16,-12-40 5 15,-5-4-24-15,-10-6 4 16,-7 2-6-16,-1 8 12 15,-3 11-11-15,2 15 8 16,-2 0 4-16,7 30-18 16,4 11-1-16,9 7-1 15,9 6 5-15,7 1-7 16,2-3 4-16,0-3-2 16,11-6 0-16,11-11 0 15,5-10 0-15,-2-11 0 0,-3-8 2 16,-2-3-2-16,0-3 0 15,-1-21 2-15,-9-10 5 16,-1-13-5-16,-7-13-2 16,-2-15 0-16,0-17 3 15,-9-15-2-15,-15-9-1 16,-7 0 0-16,2 8-4 16,0 16 4-16,9 23 0 15,8 25 5-15,6 24 5 16,6 15 4-16,0 5-14 15,0 0 3-15,14 21-5 16,10 21 2-16,0 14 0 16,1 13 4-16,2 5-3 0,0 2 5 15,6 0-6 1,5-2 0-16,0-8 3 0,4-12 0 16,0-12-3-16,-4-22 3 15,-3-13-3-15,2-7 4 16,1-10 0-16,-1-34-4 15,-1-19 7-15,-12-11-7 16,-11-10 0-16,-10-6-2 16,-3-3 4-16,0 10-5 15,-7 14 3-15,-6 21 0 16,2 23 0-16,4 10 2 16,0 13-2-16,5 2 0 15,-9 0-7-15,-5 8 7 0,-6 12-2 16,-7 4-1-1,3-2-1-15,-3 2-5 16,6 3-1-16,7 0 3 0,10-2-7 16,6-6 9-16,2-3-14 15,31-5 16-15,14-3 1 16,9 0-1-16,0 2 3 16,-5 5 0-16,-6 7 2 15,-16 7-2-15,-10 6 5 16,-12 10-5-16,-7 2 17 15,-2 3-16-15,-29-3 13 16,-9 0-14-16,-10-13-8 0,-7-12-168 16,-8-14-567-1</inkml:trace>
  <inkml:trace contextRef="#ctx0" brushRef="#br0" timeOffset="149130.54">20780 5534 786 0,'0'0'42'0,"0"0"13"15,0 0 20-15,0 0-1 16,0 0-35-16,0 0-29 15,-29 0-7-15,68 0-3 16,22-10 3-16,24-20 6 16,26-18 23-16,33-16-2 15,33-18 14-15,24-5 2 16,26-3-23-16,2 3-2 16,-1 10-11-16,-14 4 0 15,-25 5 3-15,-28 4-8 16,-17 8 0-16,-21 6 10 15,-16 4-14-15,-14 5 12 16,-22 8-4-16,-15 7 7 16,-21 8 7-16,-17 7-21 0,-7 8 7 15,-6 3-2-15,-5 0-3 16,3 0-2-16,-3 0-2 16,0 0-2-16,0 2 0 15,-6 14-15-15,-13 2-35 16,-6-1-57-16,-2-2-95 15,0-10-109-15,-2-5-332 16</inkml:trace>
  <inkml:trace contextRef="#ctx0" brushRef="#br0" timeOffset="165349.97">20256 12324 703 0,'0'0'170'0,"0"0"-170"15,0 0 4-15,0 0 37 16,0 0 15-16,0 0-11 16,0 0 32-16,23 13-41 15,-6-13 5-15,9 0 22 16,12-11-14-16,12-5 8 16,16-5-33-16,15-6 2 0,19-7-4 15,14-7-4 1,13-6 9-16,17-10-7 0,22-10-10 15,9-10 3-15,19-5-9 16,6-4 11-16,6-1-6 16,1 3-5-16,0 4 5 15,-8 4-6-15,1 4 3 16,-11 7-3-16,-19 9-2 16,-30 8 9-16,-37 13-10 15,-37 4 0-15,-26 12 7 16,-9-2 2-16,-8 2 28 15,-1 5-10-15,1-3-8 16,-4 7-5-16,-5 4-13 0,-5 1 0 16,-5 4-2-1,-2 1-2-15,-2 0 1 0,0 0-1 16,0 9-19-16,-10 14-39 16,-19 1-27-16,-7 0-53 15,-9-7-206-15,-6-4-666 16</inkml:trace>
  <inkml:trace contextRef="#ctx0" brushRef="#br0" timeOffset="175194.24">22083 11966 718 0,'0'0'269'0,"0"0"-201"15,0 0-68-15,0 0 94 16,0 0-39-16,0 0-50 15,0 0-5-15,0-33 2 16,0 51-1-16,0 6 16 0,0 9-1 16,0 6 23-1,0 10 10-15,12 11-1 16,5 6-6-16,10 8-11 0,2 4-7 16,2 2 13-16,0-3-17 15,0-11-3-15,-2-14-15 16,-5-14-1-16,-4-14-1 15,-6-13 0-15,-5-8 0 16,-5-3-2-16,0 0 0 16,-4 0 1-16,0-6-23 15,-2-18-47-15,-19-5-53 0,-2 0-54 16,-1-1-92-16,1 1-345 16</inkml:trace>
  <inkml:trace contextRef="#ctx0" brushRef="#br0" timeOffset="175629.56">22473 12089 627 0,'0'0'73'15,"0"0"-63"-15,0 0 107 16,0 0 3-16,0 0-22 15,0 0-11-15,0 7-14 0,0 16-7 16,-2 10-11-16,-5 1-17 16,4 8-3-16,3 2 1 15,0 4-7-15,0-4-18 16,18-2-2-16,7-9-7 16,6-11-2-16,3-12 0 15,3-9-1-15,-1-1 1 16,-3-10-2-16,-2-19 2 15,-8-10 0-15,-7-3-4 16,-10-4 0-16,-6 0 4 16,-2 6-6-16,-25 4 6 0,-6 10-8 15,-2 9 5 1,1 8 3-16,3 9-4 16,6 0 4-16,3 0-3 0,-1 14-15 15,6 4-14-15,3-4-28 16,5-2-90-16,7-2-91 15,2-8-74-15,0-2-320 16</inkml:trace>
  <inkml:trace contextRef="#ctx0" brushRef="#br0" timeOffset="176021.61">22749 12033 526 0,'0'0'428'0,"0"0"-405"15,0 0 84-15,0 0-4 16,0 0-45-16,0 0-26 16,-10 14-27-16,-2 18 9 15,1 11 15-15,5 7-1 16,6 8 1-16,0 2-7 16,0-3-10-16,19-4 3 15,12-14-15-15,5-16 0 16,2-13-2-16,2-10 0 15,0-1 1-15,-7-31 2 16,-4-13-1-16,-13-8 15 16,-11-5-13-16,-5-1-2 15,-12 1 6-15,-23 6-3 0,-1 3 0 16,-4 13-2-16,-3 10-1 16,5 12 3-16,3 12-2 15,4 2-1-15,6 0 0 16,6 16-12-16,7 2-44 15,8 2-86 1,4-2-50-16,0-6-75 0,8-8-167 16</inkml:trace>
  <inkml:trace contextRef="#ctx0" brushRef="#br0" timeOffset="176475.7">23012 11396 975 0,'0'0'97'0,"0"0"-90"16,0 0 79-16,0 0-26 15,0 0-27-15,0 0-33 16,-27-27-1-16,45 80 1 16,9 25 48-16,6 16 17 15,5 12-22-15,0 1-14 16,2-5-6-16,0-12-19 15,-6-18 0-15,-3-20-3 16,-11-17 0-16,-9-21-2 16,-7-8 1-16,-2-6-2 15,-2 0 1-15,0-31-4 16,0-16-23-16,-8-16 7 0,1 1-3 16,7 1 4-16,0 11 13 15,0 17 2-15,25 13 0 16,4 18 5-16,6 2 0 15,3 13 16-15,-5 24-4 16,-4 3 5-16,-10 6-3 16,-11 2-4-16,-8-2 10 15,0-2-16-15,-10-4 1 16,-22-4 0-16,-2-8-5 16,-6-6-9-16,3-13-56 0,5-9-93 15,6-12-92-15,3-41-285 16</inkml:trace>
  <inkml:trace contextRef="#ctx0" brushRef="#br0" timeOffset="176721.65">23504 11181 896 0,'0'0'46'15,"0"0"16"-15,0 0 82 16,0 0-76-16,0 0-50 15,0 0 21-15,31 169 30 16,-10-85-26-16,3 0-16 16,3-8 1-16,2-3-8 15,0-9-16-15,-3-11-4 0,-3-9 0 16,-5-15-14-16,-5-11-61 16,-1-10-98-16,-4-8-135 15,-8-14-228-15</inkml:trace>
  <inkml:trace contextRef="#ctx0" brushRef="#br0" timeOffset="177063.8">23838 11524 184 0,'0'0'747'0,"0"0"-701"16,0 0 30-16,0 0 22 15,0 0-51-15,0 0 10 16,0 98-8-16,7-60-19 15,7 0-9-15,1-10-9 0,5-3-12 16,3-11 4-16,4-14-4 16,6 0 2-16,0-25-7 15,1-15 9-15,-5-12-6 16,-12 1 2-16,-15 0 0 16,-2 1 6-16,-15 7-1 15,-18 9-3-15,-5 16 17 16,-1 17 9-16,2 1-8 15,1 14-13-15,7 16-4 16,2 4 0-16,5 0-3 16,7-2-9-16,6-4-23 15,9-7-73-15,0-4-66 16,10-15-93-16,16-2-125 16</inkml:trace>
  <inkml:trace contextRef="#ctx0" brushRef="#br0" timeOffset="178171.66">24210 11251 1064 0,'0'0'76'0,"0"0"-40"16,0 0 82-16,0 0-64 16,0 0-29-16,0 0-14 15,-6-20 14-15,-5 20-12 16,-5 6-2-16,1 22-6 0,1 10-2 15,8 9 3-15,6 4 0 16,0-5-1-16,16-4-5 16,12-13 0-16,8-8-1 15,0-13 1-15,-3-8-13 16,-2 0-5-16,-6-14-5 16,-6-22-24-16,-9-11-13 15,-10-7-49-15,0-9 17 16,-27-8-5-16,-8-12-18 15,-4-9 37-15,3-2 67 16,5 7 11-16,9 13 94 16,8 22 53-16,8 21-44 15,4 14-26-15,2 11-34 0,0 6-1 16,0 0-24 0,0 27-18-16,5 26 51 0,10 15 5 15,5 12-17-15,5 3-12 16,-1-1-9-16,5-6 2 15,-1-7-10-15,-1-15-6 16,-2-13-2-16,-7-13 6 16,-7-9-8-16,-4-13 0 15,-5-6-12-15,-2 0 5 16,0-25-16-16,0-16 1 16,0-20-14-16,0-5 4 15,0 2 3-15,0 6 5 16,0 16 22-16,9 15 1 15,6 11-2-15,6 11 3 0,1 5-4 16,-4 0 10-16,-2 5-6 16,-8 17 22-16,-6 3-9 15,-2 0 14-15,0 2-17 16,0-3 5-16,-15-4-2 16,1 0-8-16,-4-8-2 15,3-2-1-15,4-6-2 16,2-4 6-16,7 0-6 15,2 0-2-15,0 0 1 16,0 0-12-16,4-4 13 16,14-4 0-16,0 8 1 15,4 0-2-15,-2 0 1 16,3 8 0-16,1 13 10 0,-2-2-9 16,1 1 7-1,0-4-5-15,3-2 0 0,0-5 3 16,-1-9-5-16,-1 0 4 15,5-4-1-15,-4-20-3 16,-5-9 7-16,-2-9-1 16,-7-14-1-16,0-14-6 15,-6-16 0-15,1-11 0 16,-4 3-3-16,0 10 3 16,1 24 0-16,-3 20 1 15,0 17 3-15,0 14 5 16,0 6 0-16,-3 3-3 0,-5 0 0 31,-8 0-6-31,-5 4 0 0,-2 17-2 0,0 1 0 16,10 2 2-16,7-3 0 15,6 2-1-15,4-3 1 16,31-2-9-16,12 2 9 16,9 0 7-16,8 0-5 15,-4 2 12-15,-4 2-13 16,-14 2 8-16,-15 0-3 15,-13 2-3-15,-14 1 1 16,0 3 6-16,-12 4-8 16,-21 4-4-16,-11-3-42 15,-12 0-103-15,-11-13-223 0</inkml:trace>
  <inkml:trace contextRef="#ctx0" brushRef="#br0" timeOffset="178322.56">25100 10849 587 0,'0'0'953'0,"0"0"-922"15,0 0 11-15,0 0-3 16,0 0-39-16,0 0-65 16,-40-48-212-16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29T04:37:00.3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9057 5717 384 0,'0'0'0'0,"0"0"0"15,150-10-5-15,-101-8-2 0,0-7 0 16,2 0-3-16,1-1-5 16,3-5 14-16,7-4-6 15,3-12 6-15,4-19 1 16,-8-20-88-16</inkml:trace>
  <inkml:trace contextRef="#ctx0" brushRef="#br0" timeOffset="18293.25">8507 2346 150 0,'0'0'62'16,"0"0"-49"-16,0 0-9 15,0 0-4-15,0 0 0 16,0 0 1-16,0 0-1 16,0 0 1-16,18 28 4 15,-18-22 2-15,0-2-3 16,0-2-3-16,0-2 2 15,0 0 1-15,0 0 7 16,0 0-9-16,0 0 4 16,2 0-5-16,3 0-1 15,1-2-59-15</inkml:trace>
  <inkml:trace contextRef="#ctx0" brushRef="#br0" timeOffset="42802.31">7384 8937 689 0,'0'0'141'16,"0"0"-141"-16,0 0-4 15,-122-56 4-15,99 40 0 16,1-4 26-16,5-4 10 16,-6-6-30-16,-2-6 0 15,-8-6-4-15,-11-4 16 16,-14-8 4-16,-19-3 7 16,-13-2 6-16,-14-6 6 15,-8-1-17-15,-6-7 19 16,-1-7-18-16,6-14 2 0,4-17-17 15,-1-23-5 1,6-27 14-16,1-27-13 0,5-30-3 16,9-15-3-16,7-1 5 15,12 3-8-15,10 16 3 16,0 13 0-16,7 3 5 16,-1 1-5-16,10-11 0 15,17-5-3-15,12-9 9 16,15-8-6-16,8-1 0 15,33-6-4-15,14 5 1 16,10 14 4-16,2 25-1 16,-3 31 0-16,-6 25 1 15,2 18-3-15,5 9 2 16,10 4 0-16,14-2-6 16,11 0 0-16,10 3 4 0,0 2 0 15,-2 6-7-15,-10 9 9 16,-11 19-1-16,-10 13-2 15,-15 20 1-15,-5 9 2 16,-1 10-1-16,4 6-1 16,14 6-6-16,18 5 8 15,16-2 0-15,15-1 2 16,2 2-2-16,-5-4 0 16,-8 4 0-16,-10 2-1 15,-6 0 0-15,-12 14-2 0,-6 16-4 16,-6 12 5-16,-3 10 2 15,2 12-9-15,3 14 9 16,5 9 0-16,4 5 3 16,2 2 0-16,-5-1-3 15,-6 1 0-15,-12 6 5 16,-6 15-5-16,-5 20 0 16,-5 30 4-16,3 21-4 15,7 21 0-15,9 18 0 16,7 1 4-16,4 15-3 15,2 9-1-15,-10 11-1 16,-7-4-1-16,-9-8 4 16,-4-22 0-16,-11-20-2 0,-6-14 0 15,-6-12 11 1,-4-1-9-16,-4 7 2 0,-3 3 9 16,-10 15-13-16,-4-6 9 15,0-16 1-15,-30-4-9 16,-14-19 7-16,-13-11-5 15,-13-15 3-15,-7-11 0 16,-6-17-2-16,-4-14 17 16,-7-15 13-16,-1-17-19 15,-1-14 9-15,0-12-21 16,0-6-3-16,1-1 0 16,-6 2 4-16,-4 3-4 15,-4 5 0-15,2-6 0 16,-2-3-7-16,7-10 7 0,1-9-11 15,8-9-3-15,6-15-24 16,8-27-13-16,11-29-9 16,12-30-65-16,14-42 11 15,10-33-114-15,20-17-70 16</inkml:trace>
  <inkml:trace contextRef="#ctx0" brushRef="#br0" timeOffset="70585.7">8222 2707 560 0,'0'0'0'0,"118"0"-2"16,-60 28 2-16,-2 8 1 16,4 6 7-16,1 2 14 15,5 2-12-15,5 0-1 16,11 1 7-16,10 3 8 15,1 6 6-15,1 11 3 16,-10 6-19-16,-14 9 14 16,-19 8-8-16,-18 11 0 15,-19 10 23-15,-14 2-24 16,-14 8 1-16,-34-10 4 16,-23-5-8-16,-21-10-2 15,-13-12-4-15,-13-12 0 0,-7-8 3 16,-8-9-11-16,-11-14 7 15,-7-13-4-15,-7-17-2 16,4-11 0-16,3-6-3 16,11-27 5-16,9-7-3 15,10-11-1-15,16-15-1 16,9-15 2-16,17-16 6 16,19-13-13-16,17-20 5 15,23-14 0-15,20 0-3 16,0 6 3-16,20 14 0 15,17 24 0-15,15 13 3 0,8 14-6 16,9 2 3-16,11 8-1 16,5 5-1-16,11 3-10 15,6 11-3-15,4 6-37 16,-4 12-26-16,-7 10 13 16,-5 14-58-16,-15 2-74 15</inkml:trace>
  <inkml:trace contextRef="#ctx0" brushRef="#br0" timeOffset="70780.14">9095 3076 883 0,'0'0'0'0,"0"0"-8"15,0 0-8-15,0 0 10 16,0 0-23-16,0 0-142 16,25-19-194-16</inkml:trace>
  <inkml:trace contextRef="#ctx0" brushRef="#br0" timeOffset="82180.97">7413 6014 817 0,'0'0'334'15,"0"0"-248"-15,0 0-84 16,-76-109 88-16,74 103-28 15,2 6-26-15,0 4-27 16,10 36-6-16,21 24-3 16,4 19 10-16,3 9-5 15,-5 0 0-15,-2-3-2 16,-6-10-2-16,-2-8 2 16,-8-17-3-16,-7-20 1 15,0-18-3-15,-6-16-9 16,-2-6 6-16,0-36-11 15,0-20-54-15,0-14 17 0,-2-13 10 16,-10-5 37 0,1 0 2-16,3 4 7 0,2 14-5 15,6 16 4-15,0 11 4 16,25 12 16-16,18 12-22 16,12 11 1-16,1 14 6 15,-2 0-4-15,-15 36-3 16,-16 16 0-16,-19 9 2 15,-4 4-2-15,-37 2 0 16,-19-7 4-16,-4-12 3 16,9-12-6-16,17-17-1 15,16-19-70-15,18-19-66 0,0-33-206 16</inkml:trace>
  <inkml:trace contextRef="#ctx0" brushRef="#br0" timeOffset="83544.39">8028 6017 989 0,'0'0'4'0,"0"0"5"15,0 0-7-15,0 0 9 16,7 105 3-16,20-104 3 15,6-1-6-15,3-13-3 16,-3-30 3-16,-4-13-9 0,-9-6 6 16,-11-6-4-16,-9 6-1 15,-2 10 3-15,-25 14 2 16,-2 22 61-16,2 16-24 16,3 5-35-16,6 40-6 15,9 11-4-15,9 10 0 16,0-4 1-16,24-7-1 15,11-11-2-15,2-15 0 16,1-11 2-16,-3-15 1 16,3-3 4-16,-5-18-4 15,-2-21 7-15,-4-8-5 16,-13-9 3-16,-12-5-6 0,-2-3 6 16,-8 4-6-16,-17 9 0 15,5 22 0-15,9 12 1 16,7 13 2-16,4 4-6 15,0 0-2-15,31 0 1 16,11 0 4-16,5 0 0 16,1 17 1-16,0 11-3 15,-11 8 2-15,-5 4 0 16,-15 6-1-16,-10 0 2 16,-7-2-1-16,0-6 2 15,-7-5-2-15,-8-9 15 16,-4-9-6-16,7-7-7 15,-1-8 3-15,-3 0-2 16,3-26 6-16,-1-20-9 0,5-16-4 16,9-18-4-16,0-6-30 15,0 6-10-15,13 13 26 16,10 17-2-16,1 12 13 16,1 14-4-16,-1 8-9 15,-6 6 22-15,0 6-1 16,-3 4 3-16,1 0-3 15,-3 0 2-15,3 17 1 16,4 4 9-16,7 8 19 16,4 2-6-16,8 5-2 15,2 0-4-15,0 0-11 0,-6-1-2 16,-11-3 6-16,-11-6-7 16,-5-4-1-16,-8-1 5 15,0-7-5 1,-28-3 7-16,-10-7 2 0,-8-4-7 15,4-2 1 1,1-28-2-16,10-14 1 0,14-10 1 16,15-6-1-16,2 2-1 15,26-1 1-15,23 7-2 16,11 7-2-16,5 2 1 16,1 9 0-16,-3 12 0 15,-14 7 0-15,-13 11-7 16,-18 4 6-16,-9 0-10 0,-9 0 5 15,0 0-1 1,0 22 4-16,0 11 1 0,0 7 4 16,4 3-2-16,4 1 5 15,9-1-2-15,-2-9-2 16,5-10-1-16,-2-6 2 16,4-13-3-16,3-5 5 15,8-5-4-15,2-27 7 16,4-8-1-16,-6-13-6 15,-4-4 1-15,-11-7 0 16,-14-9 0-16,-4 5-1 16,-4 12 0-16,-16 18-3 15,2 18 8-15,7 14-5 16,6 6 0-16,3 0-1 16,2 30 0-16,0 18-1 0,5 17 2 15,17 9-1-15,7 12 4 16,4 4-3-16,2 15 0 15,2 7 1-15,-6 0-2 16,-9-6 3-16,-8-20-2 16,-14-15 1-16,0-21 1 15,-3-14 0-15,-21-8 11 16,-3-8 10-16,-9-7-7 16,-7-8-15-16,1-5 6 15,-2-10-7-15,9-30 5 16,8-22-10-16,17-17-4 0,10-12-20 15,8-9 26 1,32 2-8-16,8 9 7 16,6 10-14-16,-3 14-42 15,-6 6-60-15,-10 5-273 0</inkml:trace>
  <inkml:trace contextRef="#ctx0" brushRef="#br0" timeOffset="92383.36">8546 3142 273 0,'0'0'73'0,"0"0"-17"16,0 0-24-16,0 0-1 16,0 0-18-16,0 0-9 15,0 0 0-15,0 0 3 16,46-52-7-16,-32 52 5 15,-1 0-5-15,7 0 0 16,4 0 1-16,3 0-1 16,4 6 3-16,2 2 0 15,-2 2 3-15,3 3 4 16,2 6 4-16,4 5-7 16,2 10 9-16,10 10 5 0,1 15 2 15,5 15 0-15,9 14 9 16,8 14-12-16,12 0-2 15,9-5-12-15,4-13 1 16,1-17-5-16,-1-4-1 16,0-9 3-16,0 0-4 15,-6 0 3-15,-12 9 10 16,-15 6-6-16,-17 4 9 16,-11 5 10-16,-10 3-6 15,3 3 25-15,7-5-7 0,15 1-14 16,15-6 35-1,18-4-17-15,14 2-12 16,10 1-22-16,9 11-2 16,-2-3 27-16,-4 4-24 0,-18-4-4 15,-18-1 1-15,-16-7-2 16,-17 1 2-16,-10-7-1 16,-3-9-4-16,-1-4 6 15,2-5-4-15,4-4 3 16,7-2 14-16,-2-2-9 15,0-1-6-15,1-5 5 16,-4-3-6-16,-5-3-1 16,-3 0-3-16,-8-3 1 15,-6-4-1-15,-3-2 2 16,-6-6-2-16,-1-2 0 0,-3-6 1 16,1 0-1-16,-2-2 0 15,-1-4-3-15,0 2 1 16,-2-2-37-16,0 0-39 15,0-8-89-15,-23-22-276 16</inkml:trace>
  <inkml:trace contextRef="#ctx0" brushRef="#br0" timeOffset="92873.25">10923 6102 572 0,'0'0'4'15,"0"0"2"-15,0 0 35 16,0 0 75-16,0 0-26 15,144 57-19-15,-90-26 2 16,10 1 10-16,12 5-22 16,7-4-4-16,11 2-29 15,-4-6 0-15,-3-4-6 16,-8-9-15-16,-6-13 11 16,-7-3-7-16,-3-3-7 15,1-22 16-15,-3-3-19 0,-6-2 14 16,-5 0-5-16,-17 5-9 15,-8-2 9-15,-12 4-6 16,-7-6 4-16,-6-7 6 16,0-6-12-16,0-8 10 15,-6-10-5-15,-7-10-4 16,1-21-2-16,6-13-1 16,6-9-3-16,0 2 2 15,0 14-21-15,0 29-16 0,0 22-16 16,0 26-55-16,0 12-84 15,0 1-212-15</inkml:trace>
  <inkml:trace contextRef="#ctx0" brushRef="#br0" timeOffset="93065.79">12917 5410 1172 0,'0'0'63'0,"0"0"-13"15,0 0 35-15,-43-106-47 16,37 90 2-16,1 7-32 16,5 8-8-16,0 1-35 0,20 0-85 15,4-2-24 1,-5-8-76-16,-17-11-217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29T04:39:45.1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12751 7764 566 0,'0'0'63'0,"0"0"48"16,0 0-29-16,0 0-38 16,0 0-9-16,0 0-6 15,0 0-13-15,0 0 10 16,-17 8-6-16,15-8 22 16,2 0 5-16,-3 0-8 15,1 0-7-15,2 0-18 16,0 0-9-16,0 0 7 15,0 0 12-15,-2 0-2 16,2 0 4-16,0 0-10 16,-2 0-7-16,2 0 1 0,0 2-6 15,9 0 8-15,17 0 9 16,5-2-12-16,10 0 9 16,-1 0-1-16,0 0-9 15,0 0 8-15,0-6-10 16,0-2 4-16,5 0-1 15,-3 2-9-15,-2 0 7 16,3 2-5-16,-1-2-1 16,9-2-2-16,7-5 4 15,5-1-3-15,6-3 1 16,8 1 0-16,10-1 1 16,7-2-2-16,7 0 0 15,1 4 5-15,4 5-1 16,2 2 1-16,-4 4 0 15,-6-3-3-15,-13 3 0 16,-7-2 0-16,-9-4 2 0,2-2 2 16,3-4-5-16,10-1 0 15,8-6 10-15,3 5-2 16,6 0 11-16,-1 6-7 16,0 5-12-16,-6 2 7 15,-3 3-7-15,-8 2 1 16,-10 0 0-16,-8 0 0 15,-12 0 0-15,-1-2-2 16,-4-6 2-16,10 0 1 16,6-2 0-16,13-1 3 15,10 0 5-15,9 1-6 0,2-2 7 16,6 5-3 0,2 5-8-16,-9 2 2 0,-3 0-2 15,-11 0-1-15,-12 0 0 16,-11 5 1-16,-6-1-2 15,-8-2 3-15,-1 0-2 16,-1-2 1-16,6 0 3 16,2 0-1-16,9 0-1 15,6 0-1-15,6 0 8 16,0 0-8-16,-1 0 0 16,-1 0 4-16,-4 0-2 15,0 8-3-15,-7 0 0 0,-4-4 2 16,-5-1-2-1,-4-3 0-15,-2 0 0 0,-1 0-4 16,3 0 11-16,-1 0-7 16,6 0 5-16,4 0-4 15,6 3 5-15,5 4-6 16,-2 2 0-16,-1-1 0 16,-6 0 2-16,-2 2-2 15,-3-2 1-15,-5 0 0 16,3 0 2-16,-7-2-3 15,3 0 0-15,-4 0 0 16,7-2 2-16,-1 2 0 0,5-1 0 16,4 0 2-1,-2 1 1-15,-2 4-5 0,-2 1 0 16,1 0 3-16,-4 1-1 16,3 2-2-16,-1-1 0 15,5-2 3-15,-2 0-2 16,5-1-1-16,-1-5 0 15,0 2 0-15,-4-3 1 16,0-4-2-16,-6 0 0 16,-1 2 0-16,-2 5 1 15,0 4-1-15,1 1 5 16,-4 1-7-16,-3-6 5 16,-4 3-2-16,-4-2 0 15,0-2 3-15,1-2-6 16,-1-2 3-16,0-2 0 0,0 0 1 15,-4 0-1-15,-8 0 0 16,-5 0-2-16,-9 0-3 16,-5 0 5-16,-11 0-21 15,-36 0-40-15,-29 0-48 16,-29 0-67-16,-22-4-172 16,-22-12-310-16</inkml:trace>
  <inkml:trace contextRef="#ctx0" brushRef="#br0" timeOffset="3640.83">20408 2015 922 0,'0'0'19'15,"0"0"-8"-15,0 0 41 16,0 0 25-16,0 0-31 15,0 0-19-15,0 0-20 16,-106-42-6-16,96 78-1 16,5 14 1-16,5 10 5 15,0 19 5-15,15 19 6 0,19 26 12 16,9 29 13-16,7 20-8 16,14 22 3-16,7 6-24 15,5-5-1-15,-1-5-4 16,-8-14-5-16,-11-27 5 15,-12-26-4-15,-7-27 4 16,-3-21 6-16,-9-20-13 16,-7-14 11-16,-10-14-12 15,-3-12 1-15,-4-8-1 16,2-8-1-16,-3 0-19 0,0-7-30 16,-15-28-76-1,-10-19-141-15,-6-16-289 0</inkml:trace>
  <inkml:trace contextRef="#ctx0" brushRef="#br0" timeOffset="4431.01">20318 2045 513 0,'0'0'342'0,"0"0"-328"15,0 0 20-15,0 0 12 16,0 0-21-16,0 0-14 16,38-68 29-16,-5 56-7 15,17-4 20-15,14-12 9 16,23-6-23-16,18-12-8 15,13-7-2-15,5-1-9 16,-1-4 4-16,-6 3 3 16,-3 5-17-16,-5 5 9 15,-15 8-11-15,-18 7 3 16,-19 7-7-16,-20 4-2 16,-16 7 6-16,-11 5 4 15,-7 4-4-15,-2 3 13 16,0 0-9-16,0 0 1 0,0 0-4 15,0 0-8-15,0 4-2 16,0 20 1-16,0 12 0 16,0 15-2-16,17 16 2 15,24 20 0-15,19 19-3 16,17 25 1-16,9 13 2 16,3 6 0-16,-6 1 0 15,-12-9 3-15,-2-3-3 16,-2-9-1-16,-2-5 0 15,-7-13 2-15,-16-12 2 16,-9-10-3-16,-13-11 0 16,-2-8 3-16,0-10-3 15,2-8 2-15,0-10-4 0,-2-9 5 16,-7-7-3-16,-5-10 0 16,-6-2 2-16,0-3 3 15,0 5-4-15,-21 4 2 16,-22 4 7-16,-20 5-6 15,-18 2 2-15,-27 0-6 16,-23 3 3-16,-16 0-7 16,-14 1 9-16,-4 5-4 15,-6 3-1-15,11 2 3 16,8 2-1-16,18 1-2 16,23-1 0-16,17-2-1 15,23-6-4-15,22-10 3 0,22-12-22 16,15-12-59-16,12-6-83 15,3-10-91-15,19-30-148 16</inkml:trace>
  <inkml:trace contextRef="#ctx0" brushRef="#br0" timeOffset="5213.81">20583 2406 788 0,'0'0'67'15,"0"0"-39"-15,0 0 7 16,0 0 10-16,0 0 47 16,0 0-45-16,116 0-1 15,-71-8-6-15,13-13 5 16,15-12-13-16,14-9 4 16,9-11-14-16,-2-8-7 15,-5 0 1-15,-18 7-9 0,-17 10-6 16,-25 17 1-16,-16 14 1 15,-13 3-3-15,0 8-4 16,-9 2-84-16,-18 0-56 16,-2 4-88-16,-4 11-125 15</inkml:trace>
  <inkml:trace contextRef="#ctx0" brushRef="#br0" timeOffset="5528.95">20632 2738 445 0,'0'0'99'16,"0"0"43"-16,0 0-20 15,0 0-12-15,0 0 18 16,134-25-55-16,-85-3-12 15,9-6 10-15,5 0-27 16,-1-1-5-16,0 1-15 16,-2 5-12-16,1-2 0 15,-3 3-11-15,-8 2 1 16,-5 6-4-16,-13 6 1 16,-15 4 0-16,-5 8-47 0,-8 2-100 15,-4 0-87 1,0 0-155-16</inkml:trace>
  <inkml:trace contextRef="#ctx0" brushRef="#br0" timeOffset="5848.87">20998 2919 669 0,'0'0'144'0,"0"0"-118"15,0 0 43-15,0 0 29 0,0 0-50 16,0 0-5-16,135-56-1 16,-77 28-10-16,1 0 4 15,-6 2-7-15,1 4-9 16,-8 2-2-16,-4 2-18 15,-1 1 4-15,-9 4-4 16,-6 1 0-16,-7 4-1 16,-7 4-18-16,-7 4-122 15,-5 0-107-15,0 0-234 16</inkml:trace>
  <inkml:trace contextRef="#ctx0" brushRef="#br0" timeOffset="6215.42">20973 3351 565 0,'0'0'288'16,"0"0"-255"-16,0 0 52 16,134-71 5-16,-67 37-38 0,13-3-20 15,7-2-9-15,0 1-4 16,-4 4-1-16,-8 2 13 16,-6 4 5-16,-9 2-14 15,-6 3 5-15,-14 10-22 16,-16 3 3-16,-11 6-7 15,-7 4-1-15,-6 0 0 16,0 0-4-16,-8 0-91 16,-11 5-74-16,-8 5-78 15,-2 2-345-15</inkml:trace>
  <inkml:trace contextRef="#ctx0" brushRef="#br0" timeOffset="6659.21">21172 3723 884 0,'0'0'111'0,"0"0"-79"16,0 0 54-16,0 0-54 15,0 0-28-15,0 0 0 16,91-44 0-16,-40 24 25 15,14-10 18-15,13-4-16 16,9-6 7-16,2-2-21 16,-3 2 7-16,-5 4-10 15,-6 6-9-15,-9 5 2 16,-18 7-7-16,-17 8 0 16,-17 4-2-16,-12 6 1 15,-2 0-6-15,0 0-80 0,-26 12-114 16,-12 6-106-16</inkml:trace>
  <inkml:trace contextRef="#ctx0" brushRef="#br0" timeOffset="6965.16">21320 3914 614 0,'0'0'116'0,"0"0"-52"16,0 0 40-16,0 0-30 0,0 0 18 15,0 0-34-15,77 45-9 16,-31-62 27-16,14-15-26 16,12-11-11-16,10-7-11 15,3-5-11-15,2 0 4 16,-2 10-12-16,-14 6-4 15,-20 19-1-15,-19 8-4 16,-24 9 0-16,-8 3-1 16,0 0-8-16,-31 1-128 15,-16 9-205-15</inkml:trace>
  <inkml:trace contextRef="#ctx0" brushRef="#br0" timeOffset="8194.03">16793 3534 594 0,'0'0'100'0,"0"0"-82"16,0 0 72-16,0 0 25 15,0 0-53-15,0 0-28 0,-24 0-8 16,24 0 1-16,0 0-6 16,0 5 15-16,0 7-11 15,0 8-2-15,5 12 35 16,5 14-32-16,11 18 0 15,6 23-4-15,9 17-3 16,14 20 12-16,6 16-11 16,6 11 13-16,0-3 2 15,0-6-23-15,-3-21 7 16,-10-19-7-16,-5-21-2 0,-8-19-3 16,-9-18-3-1,-7-15-3-15,-5-8-1 0,-5-11 1 16,-8-5-3-16,-2-5 1 31,0-3-26-31,0-30-33 0,-23-18-143 0,-3-17-143 16</inkml:trace>
  <inkml:trace contextRef="#ctx0" brushRef="#br0" timeOffset="9223.01">16793 3302 555 0,'0'0'12'15,"0"0"-10"-15,0 0 1 16,0 0 28-16,0 0 21 15,0 0 46-15,-2-22 6 16,2 18 7-16,0-2-22 16,14-7-48-16,11-6-18 15,17-5 5-15,20-10-8 16,23-10 16-16,17-6-5 16,23-10-3-16,11-4 0 0,8-4-15 15,8 1 12 1,-3 3-8-16,-4 3-8 0,-11 1-2 15,-17 5-7-15,-20 2 1 16,-19 9-1-16,-23 8 1 16,-22 8-1-16,-19 8 1 15,-14 8 5-15,0 4 15 16,-22 6-9-16,-14 2-10 16,-1 0 3-16,1 14-5 15,9 7 0-15,13-6 0 16,12-3-3-16,2 2 2 15,0 2-2-15,18 6 0 16,14 4 3-16,0 8 2 0,4 7-1 16,-4 6-1-16,-3 9 0 15,-2 11 6-15,-3 5-4 16,3 4 0-16,-1 6 5 16,5 1-4-16,8 4 9 15,5 3-5-15,5-3 0 16,6 4 4-16,3 3 4 15,10 2-9-15,5 4 4 16,1 1-5-16,6-9-3 16,-11-9 0-16,-3-8-1 15,-5-7 2-15,-8-10 0 16,-5-5-3-16,-13-14 1 0,-11-3-1 16,-10-11 1-16,-10-3-3 15,-4-3 4-15,0-1-2 16,-2-2 1-16,-14-3-1 15,-1-2 3-15,-2-1-3 16,4 0 0-16,-5-1 1 16,-3 5-1-16,-6 7 2 15,-8 7-2-15,-12 6 0 16,-15 6-6-16,-15 5 6 16,-12 8-1-16,-14 1 1 15,-11 3 0-15,-8 3 1 16,-13 0 4-16,-7 4-4 15,-10 6-2-15,-13 4 4 16,-7 5-3-16,5-6 0 16,11-6 7-16,24-9-7 15,25-12 4-15,29-8 5 16,22-11 1-16,27-14-8 0,15-3-1 16,11-7-2-16,5-3-4 15,0 0 5-15,0 0 0 16,9-14 1-16,9-4-2 15,3-1 4 1,-4 6-3-16,-1-2 0 0,-7 5-10 16,-3-2-7-16,-2-6-59 15,-4-6-113-15,0-8-163 16</inkml:trace>
  <inkml:trace contextRef="#ctx0" brushRef="#br0" timeOffset="9381.75">17473 5117 1060 0,'0'0'65'0,"0"0"-65"16,0 0-26-16,0 0-18 16,0 0-154-16,0 0-618 15</inkml:trace>
  <inkml:trace contextRef="#ctx0" brushRef="#br0" timeOffset="13691.13">15413 4684 657 0,'0'0'23'0,"0"0"-23"16,0 0 0-16,0 0 4 15,0 0 15-15,0 0 18 16,0 0 14-16,115 64 10 16,-104-64-4-16,2 0 2 15,3 0-12-15,13-20 0 16,7-10 10-16,10-8-30 15,8 0-5-15,10-2-1 16,10 0-11-16,8 1 13 16,1 8 6-16,-8 4-5 15,-8 8-11-15,-14 2 1 16,-11 6-11-16,-14 2-1 0,-10 4 1 16,-9 0-3-16,-5 5 0 15,-4 0 2-15,0 0 3 16,0 0-4-16,0 0-1 15,-13 0-45-15,-2 0-141 16,3 0-37-16,3 0-149 16</inkml:trace>
  <inkml:trace contextRef="#ctx0" brushRef="#br0" timeOffset="14489.72">15887 4177 520 0,'0'0'103'16,"0"0"-85"-16,0 0 50 15,0 0 20-15,0 0-48 16,0 0-32-16,0-2 7 16,13 2 9-16,5 2 21 15,2 6 6-15,4 2-14 0,1-2 1 16,2 0 4-16,4 0-1 15,2-2-5-15,5 3 0 16,3-4-5-16,3 2-3 16,5 0-13-16,5-5-6 15,3-2 0-15,3 0 2 16,8 0-6-16,-2-19 2 16,3-4-1-16,-6 1-3 15,-16 6 1-15,-14 5 5 16,-20 10-7-16,-9 1-2 15,-4 0 11-15,0 0 7 16,0 0 1-16,0 0-10 16,0 0-1-16,-6 1 0 0,-5 10-6 15,-3 3 0-15,1 4-2 16,2 0 3-16,0 5-3 16,-2 10 0-1,-5 11 0-15,-5 10 1 0,-6 8 0 16,-5 4-1-16,-5 0 0 15,1-1 0-15,0-7-1 16,2-6 2-16,5-8 0 16,4-12-1-16,10-5-2 15,5-14-20-15,10-9-120 16,2-4-70-16,0-4-109 16</inkml:trace>
  <inkml:trace contextRef="#ctx0" brushRef="#br0" timeOffset="16774.08">17399 2226 872 0,'0'0'106'0,"0"0"-77"16,0 0 39-16,0 0-17 16,0 0-37-16,0 0-7 15,-4-10-7-15,4 15-2 16,0 26 0-1,4 13 2-15,15 14 11 0,0 4 4 16,-1 8-7-16,3 2 7 16,-6-3-9-16,1-2 7 15,-5-12-11-15,-5-15 5 16,-2-10-7-16,1-11 0 16,-2-13-4-16,1-6-14 0,1 0-113 15,-3-29-31-15,-2-19-178 16</inkml:trace>
  <inkml:trace contextRef="#ctx0" brushRef="#br0" timeOffset="17061.3">17373 2252 708 0,'0'0'136'0,"0"0"-129"15,0 0-3-15,0 0-2 16,0 0 2-16,0 0-3 15,51-6 11-15,-20 12-3 16,0 9 23-16,-1 7 0 16,1 10 5-16,-4 11 3 0,-3 6-29 15,-4 2 19-15,-12 62 5 16,-8-59-20 0,-4-3-14-16,-15-6 1 15,-6-7 0-15,-2-9 1 16,2-8 0-16,1-11-3 15,4-10-37-15,2-2-114 16,9-36-113-16</inkml:trace>
  <inkml:trace contextRef="#ctx0" brushRef="#br0" timeOffset="18202.99">17729 2496 824 0,'0'0'57'16,"0"0"-57"-16,0 0-2 15,0 0 1-15,0 0 1 16,0 0 16-16,56 61-16 16,-20-61 17-16,2-27 10 15,-3-11-6-15,-4-6 4 16,-8-10-7-16,-8 2 11 15,-8-2 9-15,-7 4-13 16,0 7 2-16,-11 14 3 16,-5 12-17-16,2 12 12 0,6 5-12 15,-3 0-12-15,-5 5-2 16,-1 22-1-16,-6 10 2 16,5 10 0-16,5 9-1 15,7 2-1-15,6 2 2 16,0-2 0-1,2-9-2-15,25-9 3 0,10-14-1 16,7-16 0-16,10-10 4 16,2-3-7-16,-3-24 3 15,0-12 0-15,-10-1 0 16,-9-2-6-16,-17-3 4 16,-7 1 0-16,-10-1-2 0,0 2 1 15,0 11 1-15,-8 8 2 16,2 12 5-16,4 8-5 15,2 3 12-15,0 1-11 16,0 0-1-16,0 26-2 16,0 11 0-16,0 11 4 15,4 2 0-15,0-1-2 16,-2-5 0-16,1-6 1 16,-3-9-1-16,0-14 0 15,0-4 1-15,0-10 3 16,0-1-3-16,0 0 0 15,0 0 3-15,0-20 12 16,0-16-14-16,-13-12 1 0,2-14-3 16,-1-12 1-1,5-4-3-15,7 5 2 0,0 15 0 16,0 18 0-16,9 17-2 16,9 16 1-16,1 7 0 15,0 1-7-15,-1 35 3 16,-1 12 0-16,-3 7 5 15,-3 4 0-15,3-9 3 16,-1-11-3-16,5-8 0 16,2-13 0-16,2-8 0 15,1-8 3-15,-2-2-3 16,2-2 9-16,2-27-9 0,-5-15 12 16,-5-18-10-1,-8-13-1-15,-5-12-1 0,-2-1-1 16,0 12 1-1,0 22-1-15,-5 15 3 0,-3 20-2 16,-3 5 0-16,6 10 0 16,-2 1-4-16,-1 3 3 15,-3 0-1-15,-7 0-2 16,-5 10-1-16,4 9 5 16,-4 6-1-16,5 4-8 15,9 1 9-15,9-2-11 16,0-9 3-16,14-4-2 15,17-9-2-15,9-6 12 16,4 0-3-16,4 0 3 16,-4-4-4-16,-7 4 4 0,-8 0 0 15,-6 24-1-15,-9 16-5 16,-8 6 6-16,-6 2 0 16,0-5 1-16,-11-10-3 15,-11-7 2-15,4-9 0 16,-3-9-1-16,6-8 5 15,-1 0-8-15,5-25 2 16,4-16-174-16,7-12-77 16,0-9-214-16</inkml:trace>
  <inkml:trace contextRef="#ctx0" brushRef="#br0" timeOffset="18628.38">18864 1891 760 0,'0'0'19'15,"0"0"-14"-15,0 0-5 16,0 0 47-16,0 0-8 16,0 0-13-16,106 8 6 15,-77-34 11-15,2-9 0 16,-2-1-20-16,-6-3-1 15,-8 0-8-15,-8 1 16 16,-7 4 16-16,0 2-31 16,-9 8 21-16,-10 10 0 15,-2 8-33-15,-4 6 3 0,1 0-6 16,-3 22 6-16,-4 14-9 16,2 12 3-16,5 6 0 15,4 4-1-15,7 0 2 16,13-5-1-16,0-7 0 15,0-6 4-15,23-10-8 16,11-10 7-16,6-12-3 16,9-8 4-16,2-4-2 15,-1-22-2-15,-2-2 0 16,-3-6-28-16,-9-4-98 16,-7 2-130-16,-8-2-462 15</inkml:trace>
  <inkml:trace contextRef="#ctx0" brushRef="#br0" timeOffset="18784.07">19477 1773 1052 0,'0'0'94'16,"0"0"-75"-16,0 0 27 16,0 0-33-16,0 0-13 15,0 0-25-15,-4-13-108 16,-13 13-136-16</inkml:trace>
  <inkml:trace contextRef="#ctx0" brushRef="#br0" timeOffset="29572.72">16901 4131 248 0,'0'0'513'16,"0"0"-468"-16,0 0-21 15,0 0 48-15,0 0-12 16,0 0-28-16,0 0-5 16,-5-13 7-16,5 13 9 15,0-4 1-15,9-6-6 16,20-6-10-16,17-9 50 0,20-8-26 16,15-9-23-16,27-10 2 15,19-6-9-15,18-13-4 16,22-2 5-16,9-8-21 15,7 3 11-15,6 1-13 16,-9 2 5-16,-15 6-8 16,-16 9 3-16,-26 8 0 15,-27 8-1-15,-23 10-1 16,-22 8 2-16,-19 8 2 16,-14 6 4-16,-12 8-3 15,-4 2-3-15,-2 2-1 16,0 0-5-16,0 0-26 15,0 0-24-15,0 0-43 16,-18 8-36-16,-9 5-94 16,-6 2-180-16</inkml:trace>
  <inkml:trace contextRef="#ctx0" brushRef="#br0" timeOffset="30141.42">17148 4389 672 0,'0'0'123'0,"0"0"-102"15,0 0 79-15,0 0-38 16,0 0-27-16,0 0-15 15,0-7 11-15,11 1 16 16,13-7-21-16,21-9 42 0,24-12 26 16,23-14-52-16,26-10-2 15,32-8-8-15,22-5-6 16,13-5 4-16,9-2-17 16,-4-9-12-16,-10 2 7 15,-15 0-8-15,-23 11 0 16,-23 12 2-16,-26 8-1 15,-19 8 10-15,-23 7-5 16,-16 12-1-16,-12 8 11 16,-15 11-16-16,-2 7 3 15,-6 1-3-15,0 0-7 16,0 0-6-16,-2 8-35 16,-19 12-17-16,1 3-84 15,-5-1-112-15,4-7-143 0</inkml:trace>
  <inkml:trace contextRef="#ctx0" brushRef="#br0" timeOffset="30287.81">19107 3485 844 0,'0'0'85'15,"0"0"-85"-15,0 0-4 16,0 0-108-16,0 0-413 15</inkml:trace>
  <inkml:trace contextRef="#ctx0" brushRef="#br0" timeOffset="30938.55">17206 4602 544 0,'0'0'112'16,"0"0"-6"-16,0 0 16 15,0 0-37-15,0 0-51 16,0 0-7-16,-12 7 38 0,24-7-11 16,13 0 6-1,12-3 2-15,19-24-7 0,15-6 2 16,18-14-25-16,13-4 1 16,19-6-11-16,10-2-3 15,10-6-3-15,2 1-8 16,-1-4-8-16,-1 3 11 15,-6 4-11-15,-12 2 6 16,-16 5 6-16,-19 6-6 16,-16 4 7-16,-14 6-6 15,-13 6-6-15,-14 7 6 16,-11 11-3-16,-11 7-3 16,-5 4-1-16,-2 3 1 15,-2 0-2-15,0 0-4 0,0 0-11 16,0 0-8-16,0 0-46 15,0 8-42-15,-8 8-65 16,-7-4-140-16</inkml:trace>
  <inkml:trace contextRef="#ctx0" brushRef="#br0" timeOffset="31082.7">19097 3738 879 0,'0'0'275'0,"0"0"-249"15,0 0 67-15,0 0-63 16,0 0-30-16,0 0-44 16,-29-17-134-16,10 17-224 0</inkml:trace>
  <inkml:trace contextRef="#ctx0" brushRef="#br0" timeOffset="35685.25">14875 3443 899 0,'0'0'105'16,"0"0"-91"-16,0 0 32 15,0 0 34-15,0 0-21 16,0 0-59-16,0 0 2 16,-11 18-2-16,23 22 0 0,10 11 10 15,4 12 8-15,1 13-3 16,4 4 8-16,-7 3-12 16,1-9-11-16,-5-10 7 15,-10-12-5 1,1-9-1-16,-5-13-1 0,-2-12-78 15,3-12-68-15,-3-6-94 16,-4-28-23-16</inkml:trace>
  <inkml:trace contextRef="#ctx0" brushRef="#br0" timeOffset="35936.01">14881 3467 846 0,'0'0'56'15,"0"0"-43"-15,0 0 19 0,0 0-6 16,0 0 5-16,125-90-22 16,-75 87 15-16,-8 3 3 15,-11 11-10-15,-9 21 6 16,-13 8-11-16,-9 8 0 16,0 2 0-16,-24-2-10 15,-7-2 4-15,-2-7-6 16,4-10-1-16,6-12-21 15,9-17-93-15,10-5-49 16,4-35-297-16</inkml:trace>
  <inkml:trace contextRef="#ctx0" brushRef="#br0" timeOffset="37383.01">15259 3623 809 0,'0'0'21'16,"0"0"-21"-16,0 0 17 16,0 0 41-16,0 0-36 15,-16 104-8-15,16-104-7 16,8 0-1-16,6-32 55 16,3-14 17-16,2-11-54 15,-8-1-5-15,-9-1-12 16,-2 2-1-16,0 12-5 0,-5 10 6 15,-5 17 7 1,-1 17 15-16,-3 1-9 16,1 13-20-16,-3 19 1 0,1 5-1 15,3 5 0-15,6 0 0 16,6 2-4-16,0 4 3 16,0-2 1-16,20 0-1 15,7-8-4-15,2-10 4 16,-1-7 1-16,1-15-6 15,-2-6 6-15,0-14-5 0,-3-27 5 16,-3-11 10 0,-6-7-8-16,-9-3 4 0,-6-3-5 15,0 7 2-15,0 7-4 16,-19 15 6-16,-4 14-3 16,3 12 0-16,0 10-2 15,2 0-2-15,3 0 0 16,-1 10-2-16,10 1 3 15,1-5-2-15,5-5-2 16,0 3-4-16,11-1-13 16,20 1 19-16,9-1 1 15,5 1 4-15,-3 3-7 16,-6 2 7-16,-7 6-2 16,-9 1 1-16,-7 6-1 15,-3 2 2-15,-6 2 3 16,0 2-4-16,3-6 2 0,-2-2-3 15,4-6 0-15,-1-4-3 16,1-9 0-16,-1-1 1 16,0 0 2-16,1-1 0 15,-5-19 2-15,0-9 2 16,-4-2-4-16,0-3 0 16,0-2-12-16,-13 2 1 15,-3 1 8-15,1 6 1 16,0 4 2-16,5 3 0 15,2 7 4-15,3 2-3 16,0 5-1-16,5 4 2 16,0 2-3-16,0 0 4 15,0 0-3-15,0 0 0 0,0 0-7 16,0 0 7 0,0 0-8-16,0 0 6 0,0 0-1 15,5 2-3-15,15 8 3 16,5 5 2-16,5-1 1 15,6 5 3-15,2 3-2 16,-2 2-1-16,-4 2 7 16,-7-3-7-16,-2-3 0 15,-9-9 0-15,-5-4 3 16,-7-5-6-16,-2-2 4 16,0 0-1-16,4 0 7 0,5-16-6 15,2-17-1 1,0-13-16-16,-2-4-4 0,-7-2 8 15,-2 4 0-15,0 8 12 16,0 17 1-16,-4 8 1 16,-1 11 49-1,1 4-4-15,4 0-24 0,0 0-21 16,0 0-2-16,-2 0 0 16,0 14 0-16,2 6 0 15,0 2 1-15,0 2 1 16,2 0 1-16,16 0 0 15,6-6-2-15,1-7-1 16,-3-5 3-16,1-6 1 16,-4 0-5-16,1-4 2 0,1-21 2 15,-4-9 3-15,-5-3-5 16,-7-3-1-16,-5 0 6 16,0 9-5-16,0 6 3 15,0 12-4-15,0 9 14 16,0 4 3-16,0 0-16 15,0 4-2-15,6 24-8 16,11 12 9-16,10 12 2 16,4 8 1-16,4 9-3 15,4 5 9-15,-6 6-9 16,-13-2 2-16,-11-6 2 16,-9-12-3-16,0-14 3 15,-11-13-3-15,-7-13-1 16,0-11 9-16,1-9-9 15,-3-9 10-15,-6-38-6 0,2-19 1 16,3-13-10-16,2-18-9 16,9 1-6-16,10 6 4 15,0 10-16-15,2 23 9 16,15 16-52-16,3 20-54 16,1 7-138-16,-4 5-164 15</inkml:trace>
  <inkml:trace contextRef="#ctx0" brushRef="#br0" timeOffset="37916.21">16275 2898 439 0,'0'0'346'16,"0"0"-346"-16,0 0 3 15,0 0 37-15,0 0 92 16,0 0-113-16,-54-21-15 15,64 13 38-15,11 2 71 16,2 0-46-16,-2 6-51 16,6 0 1-16,2 2-15 15,2 22 9-15,2 9-9 16,-3 4 0-16,-6 6 3 16,-8-3-5-16,-5-6 0 15,-8-8 7-15,-3-8-7 16,0-9 0-16,0-2 3 15,-3-7 2-15,-5 0-1 0,-6 0 3 16,-1-24-6-16,1-13 1 16,1-12 1-16,5-1-3 15,8 1 0-15,0 10 2 16,0 12-5-16,6 10 3 16,2 6-2-16,3 7 1 15,-1 0-2-15,-4 4 0 16,-2-2 2-16,3 0 0 15,2-2 1-15,0-5 0 16,6 2 0-16,-1 1 1 16,-1 2 0-16,-1 4-2 0,5 0 0 15,4 28-7-15,2 14 8 16,-2 6 1-16,-3 6-1 16,-7-4 0-16,-7-3-1 15,0-7-20-15,2-11-110 16,-2-12-46-16,0-17-109 15</inkml:trace>
  <inkml:trace contextRef="#ctx0" brushRef="#br0" timeOffset="38067.15">16608 2587 1038 0,'0'0'81'16,"0"0"-73"-16,0 0-16 15,0 0-26-15,0 0 9 0,0 0-178 16,14 58-410-16</inkml:trace>
  <inkml:trace contextRef="#ctx0" brushRef="#br0" timeOffset="39320.61">16849 2767 808 0,'0'0'205'15,"0"0"-198"-15,0 0 41 16,0 0-16-16,0 0-11 16,0 0-10-16,12-76-5 15,-12 43 0-15,-19-1 10 16,-7 2 15-16,-3 9-1 16,2 6-21-16,5 13 22 0,4 4-12 15,0 4-18-15,5 26-1 16,2 7 0-16,-1 2 0 15,8 4-2-15,4-3 2 16,0-6 0-16,0-8 0 16,12-10-2-16,5-8 2 15,1-8 0-15,4 0 0 16,0-12 21-16,1-20 0 0,-8-8-6 16,-8-10 4-1,-7-9-11-15,0-3 3 16,-18-4-4-16,-15-2-1 0,-7 2 1 15,-1 3-5-15,4 18-2 16,9 16 14-16,14 12-11 16,6 13 9-16,6 4-12 15,2 0-2-15,0 15 1 16,0 22-3-16,0 13 3 16,5 7 1-16,17 4 0 15,11 3 0-15,10-2 0 16,1-1 0-16,1-9-3 15,-3-12-1-15,-6-10-40 16,-3-14-47-16,-2-12 3 16,5-4 22-16,0-16 9 0,0-21-37 15,-5-7 6-15,-4-7 26 16,-10-8 4-16,-8 1 14 16,-6 4 21-16,-3 10 23 15,0 15 63-15,-8 8 52 16,0 9 52-16,-1 2-68 15,3 0 4-15,-2 0-9 16,2-2-51-16,-3-5-9 16,-5 2-14-16,-1-3-12 15,-1 0 3-15,-1 5-7 16,1 7-2-16,1 6-2 16,-4 10 0-16,6 25-1 15,2 7-1-15,6 0 0 16,5-4 1-16,0-6-3 0,19-11-2 15,0-8 6-15,1-5-10 16,1-8 10-16,-4 0 0 16,1 0 2-16,-3-22 4 15,-3-10-3-15,-5-4-3 16,-7-6 7-16,0 0-7 16,0-5 1-16,-3 3 0 15,-3 14-1-15,4 10 4 16,0 14-4-16,2 6-2 15,0 14-1-15,10 25-12 16,13 14 15-16,6 10-2 0,-5-3 6 16,0-2-8-16,-1-8 7 15,-5-4-5-15,-5-5 3 16,-2-8-1 0,-7-7 2-16,-1-8-2 0,-3-4 2 15,0-7 0-15,0-7-1 16,-7 0 4-16,-12-8 4 15,-4-29-7-15,0-16-1 16,4-10-1-16,9-6 0 16,10 0-2-16,0 11 2 15,0 1 0-15,7 10-1 16,7 3 2-16,-3 1-2 0,-5 1 1 16,-6-2 0-1,0-2 6-15,0-2-2 0,-11-2-2 16,-6-1 0-16,-3 4-2 15,1 10 0 1,6 11 2-16,5 16 0 0,6 10-3 16,-1 0 1-16,-4 8-6 15,-5 30 6-15,5 12-4 16,1 9 4-16,6-1-3 16,0-6 1-16,23-4 2 15,8-9 0-15,9-8 1 16,1-9-8-16,1-14 7 15,5-8-21-15,-1 0-20 16,6-18-91-16,-1-18-113 16,-9-14-146-16</inkml:trace>
  <inkml:trace contextRef="#ctx0" brushRef="#br0" timeOffset="39463.96">17663 1760 1149 0,'0'0'158'16,"0"0"-99"-16,0 0 28 15,0 0-50-15,0 0-20 16,0 0-17-16,0 0-40 16,-14 0-96-16,-6 4-241 15</inkml:trace>
  <inkml:trace contextRef="#ctx0" brushRef="#br0" timeOffset="41186.01">19652 957 68 0,'0'0'642'16,"0"0"-610"-16,0 0-29 0,0 0 15 16,0 0 19-16,0 0-28 15,0 0-9-15,0 0 17 16,0 0 13-16,0 0 27 15,0 0-12-15,0 1-8 16,0-1-1-16,0 3-6 16,0-3-17-16,0 0-2 15,0 0-10-15,0 0 1 16,0 0 8-16,0 0-8 16,0 0 9-16,0 0-3 15,0 0 1-15,0 0 5 16,0 0-14-16,0 0 4 15,0 0-2-15,0 0-1 16,0 0-1-16,0 0 0 0,0 0 0 16,0 0 1-1,0 0-1-15,0 0 0 0,0 0 0 16,0 0 2-16,0 0-3 16,0 0 1-16,0 0 0 15,0 0-2-15,0 0-8 16,0 0-34-16,0 0-25 15,-4-9-110-15,-12-5-73 16</inkml:trace>
  <inkml:trace contextRef="#ctx0" brushRef="#br0" timeOffset="42112.99">19980 1233 719 0,'0'0'98'0,"0"0"-89"16,-40-122 67-16,30 103 49 15,6 11-34-15,2 8-31 16,0 0-35-16,2 0-19 15,0 0 0-15,0 0-6 16,0 23 0-16,6 7 7 16,25 10 13-16,19 12 11 0,16 10 0 15,15 12-1 1,13 10-4-16,-3 5-8 0,-9 0-18 16,-10-3 8-1,-20-16-8-15,-9-15 8 0,-14-16-8 16,-5-14 0-16,-3-6 3 15,-5-9-3-15,-4-6 0 16,-3-2 1-16,-7-2-1 16,-2 0-2-16,0 0-5 15,-15-12-70-15,-16-2-66 16,-2-2-93-16,-3-2-148 16</inkml:trace>
  <inkml:trace contextRef="#ctx0" brushRef="#br0" timeOffset="42666.02">20088 1776 456 0,'0'0'45'15,"0"0"-10"-15,0 0 42 16,0 0 14-16,0 0-17 16,0 0-13-16,-33-7 7 15,33 7 18-15,0 0-23 16,0 0-25-16,0 0-19 0,0 0-18 16,12 14 11-16,13 4 14 15,6 4-5-15,4 0 2 16,5 0 2-16,6-2-6 15,6-2 20-15,2-2-19 16,-1-6-5-16,2-4 5 16,-1-2-10-16,0-4 5 15,-3 0-11-15,0 0-2 16,-4-2 7-16,-5-10-2 16,-9-2-1-16,-8 0-6 15,-10 2 0-15,-5-1 9 16,-8-3 2-16,-2 0-7 15,0-7 16-15,0-8-16 16,0-5 3-16,-4-12-4 0,-9-10 0 16,3-11-3-16,-3 0 0 15,1 5 0-15,2 9 0 16,1 15 0-16,-1 12 0 16,2 8-3-16,-3 7-3 15,-1 4-35-15,0 9-45 16,-5 0-66-16,0 3-92 15,-6 14-179-15</inkml:trace>
  <inkml:trace contextRef="#ctx0" brushRef="#br0" timeOffset="42843.05">20844 1957 903 0,'0'0'28'16,"0"0"-26"-16,0 0-4 16,0 0-1-16,0 0-88 15,0 0-336-15</inkml:trace>
  <inkml:trace contextRef="#ctx0" brushRef="#br0" timeOffset="57696.93">17560 3920 184 0,'0'0'605'16,"0"0"-560"-16,0 0-33 15,0 0 34-15,0 0 1 16,0 0-16-16,0 0-11 16,0 0-13-16,0-11 16 15,0 11 14-15,0 0-5 0,0 0 12 16,0 0-19-16,0 0-11 16,0 0 10-16,0 0-6 15,0 0-12-15,0 0 4 16,0 0-5-16,0 0 0 15,0 0 0-15,0 0-3 16,0 0 10-16,0 0-11 16,0 0 2-16,0 0-2 15,0 0 1-15,0 0-2 16,0 0 1-16,0 0 2 16,0 0-4-16,0 0 1 15,0 0 0-15,2 8-2 16,5 9 6-16,2 3-4 15,2 0 3-15,-2 2 0 16,2 2 1-16,0-2-4 0,-2-1 1 16,2-3 2-16,-2-4-2 15,-3-5 3-15,2 0-4 16,-4-5 4-16,-2-4-4 16,-2 1 0-16,0-1 0 15,0 0-2-15,0 0 8 16,0 0-6-16,0 0 0 15,0 0-4-15,0-9-20 16,0-12-93-16,0-4-77 16,-16 0-157-16</inkml:trace>
  <inkml:trace contextRef="#ctx0" brushRef="#br0" timeOffset="58049.03">17473 3823 576 0,'0'0'98'16,"0"0"-98"-16,0 0 0 16,0 0 35-16,0 0 41 15,0 0-49-15,74-39-2 16,-50 26 16-16,0-1 8 0,3 5-6 15,2 0-20-15,-4 5-8 16,-1 4 6-16,-6 0-15 16,-7 14-2-16,-4 10 3 15,-7 3 0-15,0 2 5 16,0 1-8-16,-13-3 1 16,-10 0 6-16,1-8-11 15,-1-5 0-15,0-7-2 16,3-7-21-16,8 0-75 15,-2-9-59-15,6-5-196 16</inkml:trace>
  <inkml:trace contextRef="#ctx0" brushRef="#br0" timeOffset="63472.66">18714 3477 878 0,'0'0'49'0,"0"0"-38"15,0 0 65-15,0 0-38 16,0 0-4-16,0 0 6 16,0 0-3-16,42-92 22 15,-30 67 1-15,-1 2-11 16,0 2-9-16,3 3-14 15,1 0-2-15,5-2 5 0,5 0-16 16,6-6 5-16,11-2-5 16,5-2-9-1,2 4 16-15,2 2-11 16,-5 1 5-16,0 9-1 0,-7-1-2 16,-3 0 0-16,-5 5 0 15,-2 4-4-15,-3 0 5 16,0 5-3-16,-4 1-7 15,-2 0 12-15,-4 0-14 16,-3 5 1-16,1 13-1 16,-2 3 4-16,-2-2-1 15,5 4 3-15,-2-4-5 16,1 2 0-16,1 1 4 16,3 0-3-16,4 5 4 15,0-4-5-15,3 0 1 0,0-4-2 16,-9-5 4-16,3-4-8 15,2-2 8-15,-2-2-1 16,4-2 0-16,1-4-3 16,8 0 5-16,1 0-4 15,7-4 1-15,0-11 1 16,0 1 0-16,-4-3-4 16,-3-1 1-16,-2-2 0 15,1 2 6-15,-3-4-6 16,4-1 0-16,2 0-4 15,-1-3 10-15,1 4-10 16,2-3 6-16,-2 4-2 16,-1 1 0-16,-3 2 1 15,-2 3-1-15,-10 8 0 0,-3 0-4 16,-7 5 4-16,-5 2-1 16,2 0 3-16,-4 0-4 15,0 0-4-15,0 0-5 16,0 0 0-16,5 0-9 15,1 0 0-15,2-1 8 16,-1-2-14-16,-3 1-8 16,-4-2-31-16,-2 1-26 15,0-5-68-15,-2-6-223 16</inkml:trace>
  <inkml:trace contextRef="#ctx0" brushRef="#br0" timeOffset="64201.21">19913 2779 777 0,'0'0'114'15,"0"0"-103"-15,0 0 15 16,0 0 6-16,0 0 14 16,0 0 14-16,58 30-26 15,-29-20 5-15,0 0-9 16,9 0 6-16,-3 0 3 15,3-2 4-15,2-2-14 16,3-2-1-16,-1-2-10 16,1 0 6-16,-1-2-8 15,-3 0-4-15,-3 0 6 16,-7 0-3-16,-7 0-3 16,-9 0-4-16,-1 0-3 15,-6 0 3-15,-1 0-5 0,-1 0-1 16,-2 0 14-16,1-2-7 15,2 0 7-15,-5 2-7 16,0 0-4-16,0 0 7 16,0 0-10-16,0 0 3 15,0 0-3-15,0 0 0 16,0 2-2-16,0 8 2 16,0 6 3-16,0 2 5 15,-5 2-7-15,0 9-1 16,-1 11 7-16,-3 8-3 0,-5 10 6 15,-3 10 1 1,-3 4-2-16,-3-4 3 16,1-2-7-16,2-9-3 15,5-8 7-15,3-8-6 0,6-11 2 16,6-7-5-16,-2-10-1 16,2-5-1-16,0-4-1 15,0-4 0-15,0 0 0 16,0 0-2-16,0-4-8 15,0-15-33 1,2-8-59-16,11-1-40 0,3-3-164 16,-1 0-478-16</inkml:trace>
  <inkml:trace contextRef="#ctx0" brushRef="#br0" timeOffset="65004.57">20516 2979 228 0,'0'0'123'0,"0"0"-70"15,0 0 29-15,0 0-16 0,0 0 12 16,0 0 29-16,-79 0-28 15,79 0-21-15,-2 0 6 16,2 0 1-16,0 0-4 16,0 0-5-16,0 0-15 15,0 0-3-15,0-3 2 16,20-10-17-16,14-5 27 16,12-6 1-16,9-6-17 15,8-2 8-15,8-4 8 16,7-4-4-16,6-2-8 15,5-5-15-15,5-6 3 16,9-6-5-16,8 0-16 0,11-1 10 16,5 3-10-1,0 5 0-15,-4 2-5 0,-9 2 7 16,-5 4-7-16,-13 3 5 16,-17 9-3-16,-14 4 1 15,-15 8 1-15,-15 4-4 16,-12 6 3-16,-11 2-2 15,-6 6 2-15,-6-1 2 16,0 3-4-16,0 0-1 16,0 0-1-16,0 0-11 15,-12 0-5-15,-3 0-22 16,-8 3-23-16,-3 13-36 16,-3-2-74-16,-9 4-227 0</inkml:trace>
  <inkml:trace contextRef="#ctx0" brushRef="#br0" timeOffset="66174.88">20632 3150 628 0,'0'0'93'15,"0"0"-51"-15,0 0 34 16,0 0-17-16,0 0-29 15,0 0 10-15,-82 24 11 16,67-18 13-16,1 2-8 16,3-2 3-16,8-4-13 15,3 0-13-15,0-2-9 16,0 0-9-16,19 0 0 16,23-6 17-16,25-23 42 15,16-11-20-15,21-4-14 16,5-2-11-16,2 2 13 0,3 3-19 15,4-2-2-15,5 1 10 16,2-4-23-16,-1-6 15 16,1-6-14-16,-2-7-4 15,-5 5 6-15,-10 4-11 16,-11 12 8-16,-22 10-5 16,-14 10-3-16,-23 8 3 15,-10 8 0-15,-17 4 1 16,-6 4 2-16,-5 0-5 15,0 0-2-15,0 0-2 16,0 0 2-16,0 0-1 0,0 0-2 16,-9 0 4-16,-9 6 4 15,-2 5-4-15,-7 0 0 16,-6 5 1 0,-7 2-1-16,-12 4 3 0,-10 6-3 15,-11 5 0-15,-12 3 1 16,-6 4-1-16,-7 1 0 15,-7 3 0-15,-11 0 0 16,-4 4-2-16,0-3-2 16,5 1-6-16,14-2 9 15,9-2-12-15,9-1 8 16,12-7 0-16,11-7 5 16,13-2-4-16,11-7 2 0,15-7 2 15,5-4 1-15,9-5-1 16,3-2 1-16,4 0-6 15,0 0 4-15,0 0-7 16,22-23-4-16,20-13 12 16,23-8 0-16,15-4 1 15,21-4 2-15,17-2-2 16,24 0 0-16,14 2 0 16,9 2 2-16,4 0 0 15,-9 4-4-15,-12 3 1 16,-23 7 0-16,-26 7 4 15,-25 4-2-15,-29 7 1 16,-19 8 1-16,-17 7 7 16,-9 0 6-16,0 3-11 0,-38 0-6 15,-24 4-2-15,-25 20 2 16,-17 11-1-16,-15 5-1 16,-5 7 2-16,-5 4-1 15,-3 3-2-15,2-6 3 16,10-2 0-16,16-6-7 15,23-6 3-15,22-4 1 16,20-8 1-16,20-5 1 16,9-10-5-16,10-3-9 15,0-4-8-15,52-11-22 16,39-32 35-16,43-17 10 16,29-10 3-16,8-1 0 15,-20 12-3-15,-37 17-7 16,-51 19-17-16,-57 20-103 15,-33 3-52-15,-73 6-523 16</inkml:trace>
  <inkml:trace contextRef="#ctx0" brushRef="#br0" timeOffset="66953.58">17574 3900 400 0,'0'0'202'0,"0"0"-109"16,0 0 6-16,0 0-15 15,0 0 9-15,0 0-31 16,0-44-13-16,0 44 2 15,0 0-16-15,0 0-20 16,0-2 0-16,0-8-10 16,4 0 6-16,13-4-6 15,4 1-2-15,1 6 6 16,1 5-9-16,-2 2 2 16,0 2 10-16,-5 21-10 15,-3 8 14-15,-11 5-14 16,-2 2 10-16,-16 0-7 15,-20-1-2-15,-6-6-3 0,5-11-7 16,5-8-60-16,8-12-122 16,10 0-281-16</inkml:trace>
  <inkml:trace contextRef="#ctx0" brushRef="#br0" timeOffset="68023.89">17914 3886 486 0,'0'0'46'16,"0"0"18"-16,0 0 46 15,0 0-41-15,0 0-34 16,0 0 6-16,-14 28 1 16,14-28 8-16,0 0-11 15,3 0 6-15,15-14 4 16,0-6-12-16,-3-4-23 16,1-6-1-16,-9-4-1 0,-7 2-10 15,0 4 15-15,0 9-16 16,-7 12 13-16,-4 7 4 15,-5 0-10-15,0 6 0 16,-1 14-7-16,3 5-1 16,3 0 1-16,7 0-1 15,4 0-1-15,0-1 1 16,0-2-2-16,15-2 2 16,10-5 0-16,0-7 0 15,4-3 0-15,-3-5 0 16,0 0 1-16,-3-10 0 15,-3-16 4-15,-2-5-3 0,-5-12 4 16,-6-6-5-16,-5 2-2 16,-2-2 4-16,0 12 0 15,-2 10-2-15,-7 12 1 16,3 11 1-16,1 4-3 16,-2 0-5-16,1 4 2 15,-3 13 2-15,-1 1 2 16,4-4-2-16,4-4 0 15,2-4 0-15,0-1 1 16,0-5-8-16,8 1 7 16,15-1-1-16,4 0 2 15,0 0 0-15,-3-6 3 16,0-2-3-16,-6 4 0 16,-5 2 2-16,-2 2-4 15,1 0 0-15,0 0 2 16,1 14-3-16,5 6 5 15,-3 2-2-15,5 5 0 0,-3-4-2 16,2-2 2-16,-2-7 3 16,-3-5-1-16,-1-4-3 15,-1-5 1-15,-4 0-1 16,3 0 1-16,3-22 5 16,-3-8-3-16,-3-10-2 15,-4-3 2-15,-4 6-4 16,0 2 2-16,0 9 0 0,-6 7 0 15,-9 8 1 1,-1 7-3-16,0 0 2 0,-1 4-1 16,-1 0-1-16,1 0-2 15,3 0 4-15,5 0 0 16,6 0 1-16,3 0-4 16,0 0 3-16,0 0-11 15,0 0 11-15,12 11-1 16,8-7 1-16,2 3 0 15,1-5 0-15,2-2 0 16,-2 0 1-16,0 0-1 16,-3 4 1-16,0 2-1 15,0 6 0-15,-2 6-2 16,-3 0 3-16,4 2-1 16,-6-1 0-16,-2-8-1 0,2-3 1 15,0-8-36-15,1 0-376 16</inkml:trace>
  <inkml:trace contextRef="#ctx0" brushRef="#br0" timeOffset="70454.39">21100 2733 780 0,'0'0'90'0,"0"0"-90"0,0 0 7 15,0 0-2-15,0 0 29 16,0 0-1-16,41 102-15 16,-24-61 2-16,1 4 18 15,0 10 5-15,-2-2 1 16,-3 0-14-16,3-3 0 16,-4-11-10-16,3-3-13 15,-2-13 2-15,-5-9-8 16,2-6 0-16,-4-3 3 15,-1-5-4-15,-5 0 0 0,0-15-2 16,0-13-24 0,-9-9-254-16,-16-6-228 0</inkml:trace>
  <inkml:trace contextRef="#ctx0" brushRef="#br0" timeOffset="70713.95">21131 2785 665 0,'0'0'84'0,"0"0"-19"16,0 0-29-16,0 0-15 16,0 0 1-16,0 0-2 15,83-52 4-15,-50 46-3 16,-4 6 8-16,-2 0-10 0,-6 11-12 16,-13 18 1-1,-8 6 4-15,0 4-8 0,-8-4 5 16,-17-6-3-16,-6-5-2 15,0-4 2-15,6-6-4 16,7-11-2 0,9-3 0-16,5-13-135 0,4-23-250 15</inkml:trace>
  <inkml:trace contextRef="#ctx0" brushRef="#br0" timeOffset="72168.92">21417 2691 230 0,'0'0'601'0,"0"0"-592"15,0 0-6-15,0 0 2 16,0 0 20-16,0 0-6 16,26 70-12-16,-12-60 0 15,-5-4 0-15,1-6 7 16,4 0 2-16,1 0 13 15,2-22 5-15,1-6-14 16,-10-5-9-16,-5-3-7 16,-3 2 7-16,-9 5-6 15,-18 4 5-15,-4 9 7 16,0 13-2-16,2 3 8 16,4 6-16-16,7 19-5 0,9 7 4 15,9 3-6-15,0-3 0 16,11-2 2-16,16-8 1 15,6-4-3-15,4-6 5 16,-2-6-1-16,1-6 2 16,-3 0-6-16,-4-14 4 15,-4-14 0-15,-10-8-2 16,-7-10-2-16,-8-4 2 16,0-1 0-16,-4 3 0 15,-18 10 3-15,2 16-5 16,4 7 4-16,7 13-3 15,3 2 0-15,2 0-1 16,-1 0-3-16,3 0 2 16,-2 0-1-16,3 2 2 15,1 1-3-15,0-1 4 16,0 2-1-16,0 0 0 0,18 0-6 16,5 0 6-16,1 0 1 15,0 0 0-15,-1 3-2 16,-5-1 2-16,-5 1-3 15,-2 1 2-15,-2 2 0 16,0 4 2-16,-1 3-1 16,4-2 0-16,-3-1-1 15,2-2 0-15,0-2 0 16,0-6-1-16,-2-1 1 0,3-3 0 16,-4 0 3-1,1 0-3-15,-3-4 5 0,2-11-5 16,-4-2 0-16,0-5 0 15,1-3 3-15,-5-3-2 16,0 2-1-16,0 2-1 16,0 6-1-16,-7 4 2 15,-7 6 0-15,1 3 0 16,-2 4-2-16,1 0 2 16,6 1 0-16,1-3 0 15,2 3 1-15,5 0-1 16,0 0-1-16,0 0-1 15,0 0-3-15,0 3 4 16,0 8 1-16,12 3 0 0,1-6-2 16,3 3 2-16,1-8 0 15,1-3 0-15,-1 0 1 16,2 0-1-16,-3 0 0 16,-3 0 0-16,0 4-1 15,-2 3 1-15,0 6 0 16,-4-3 0-16,2-2 0 15,-4-2-1-15,1-4 1 16,2-2 0-16,2 0 0 16,1 0 1-16,2-8-1 15,-3-10 0-15,-6-2 2 16,-4 0-2-16,0-3 0 16,0 2-2-16,0 3 2 15,-7 6 0-15,2 6 2 0,1 5-3 16,4 1 1-16,0 0 0 15,0 0-1-15,0 5 0 16,0 4-1-16,0 4 2 16,2-3 0-16,8 4 0 15,0-2 2-15,1 2-2 16,-1-4 0-16,-2-2 0 16,-1-3 0-16,-1-3 0 15,4-2 0-15,-1 0-1 16,7 0 3-16,-1-11 2 15,-2-7-3-15,-1-5 1 0,-8-4-2 16,-2 4 1 0,-2-2 1-16,0 10 0 15,0 7 0-15,0 8 3 16,0 0-5-16,0 23-6 0,0 19 6 16,6 10 3-16,6 6 1 15,1 4 3-15,3 3-1 16,-5-1 4-16,-5 3-4 15,-6-6-3-15,0-5 7 16,-6-10-10-16,-18-12 0 16,4-12 1-16,0-10 4 15,-1-8 0-15,4-4 0 16,-1-4-5-16,5-24 4 0,-1-14-4 16,9-14-2-16,5-9-2 15,0-6-36-15,13 5-39 16,14 16-101-16,0 17-159 15</inkml:trace>
  <inkml:trace contextRef="#ctx0" brushRef="#br0" timeOffset="72308.92">22593 2528 747 0,'0'0'550'15,"0"0"-501"-15,0 0 39 16,0 0-60-16,0 0-28 0,0 0-16 15,39-26-198 1,2 26-496-16</inkml:trace>
  <inkml:trace contextRef="#ctx0" brushRef="#br0" timeOffset="72981.02">22232 2296 679 0,'0'0'52'16,"0"0"14"-16,0 0-21 15,0 0-3-15,0 0-4 0,0 0-1 16,81-64 8 0,-52 39-7-16,4 0 5 0,0 0-7 15,6 1-7 1,4 4-2-16,2 2-2 0,2 5 0 16,3 0-2-16,1 7-7 15,-3 6 0-15,-3 0 4 16,-7 0-1-16,-5 19 2 15,-4 4 2-15,-2 7-4 16,-2 6 9-16,-4 9 2 16,-2-1-13-16,-6 0-1 15,-6-2-1-15,-7-2-5 16,0-2-2-16,0-5-8 16,-12-4 11-16,-7-2-3 15,-2-3-5-15,1-4-2 0,-3-3 3 16,0-3-2-16,-4 0-2 15,1-2-1-15,2-2 1 16,3-2-2-16,3-1-26 16,3-5-38-16,9 2-51 15,6-4-30-15,0 0-143 16,0 0-202-16</inkml:trace>
  <inkml:trace contextRef="#ctx0" brushRef="#br0" timeOffset="78947.48">22531 2414 585 0,'0'0'51'0,"0"0"-44"16,0 0 64-16,0 0-18 15,0 0-9-15,0 0-16 16,0 0 7-16,27 44 7 16,-27-20-11-16,0 10 3 0,0 10 12 15,0 6-8-15,0 7-2 16,0-1 5-1,-10-4-23-15,6-8 6 0,0-10-8 16,2-11-7-16,2-16-3 16,0-5-4-16,0-2 1 15,8-2 6-15,19-22 21 16,11-6 9-16,7-5-21 16,1 4-13-16,-1 6-3 15,-1 2-2-15,-4 9 0 16,-1 0 2-16,-6 4-2 15,-4 4-14-15,-11 2-65 16,-7 0-63-16,-9-1-68 16,-2-1-90-16</inkml:trace>
  <inkml:trace contextRef="#ctx0" brushRef="#br0" timeOffset="79509.32">22546 2805 568 0,'0'0'77'0,"0"0"57"16,0 0-54-16,0 0-3 15,0 0-35-15,0 0 5 16,60-60-8-16,-51 54 3 15,3 2-13-15,1 0-2 16,-2 0-17-16,5-2 15 16,0 0-1-16,1-2-1 15,3 0 7-15,3 3-5 16,1 0-10-16,0 5 10 0,2 0-23 16,4 0 9-16,-1 2-4 15,5 14-5-15,-3 4 9 16,0 2-8-16,-4 6 0 15,-10 4-1-15,-10 3-1 16,-7 4-1-16,-4 10 1 16,-34 1 0-16,-9 1 6 15,-4-5-6-15,2-6-1 16,13-11-31-16,7-7-64 16,11-8-35-16,6-14-122 15,4 0-164-15</inkml:trace>
  <inkml:trace contextRef="#ctx0" brushRef="#br0" timeOffset="80028.3">22546 3003 625 0,'0'0'142'16,"0"0"-89"-16,0 0 42 16,0 0-40-16,0 0-24 15,0 0-6-15,0-7 4 16,0 7 4-16,0 20 21 16,0 6 12-16,4 5-19 15,2 6-8-15,-4 3-13 0,2 0-2 16,3 0-13-16,1-1-4 15,4-14-6-15,-1-5 0 16,4-10 0-16,10-10-1 16,8 0 0-16,14-8 4 15,9-20-2-15,2-3-2 16,-5-2 3-16,-8 5-3 16,-14 9-3-16,-11 11-39 15,-11 3-89-15,-9 5-110 16,0-1-342-16</inkml:trace>
  <inkml:trace contextRef="#ctx0" brushRef="#br0" timeOffset="94460.89">18883 3806 648 0,'0'0'44'16,"0"0"-40"-16,0 0-4 15,0 0 3-15,0 0-3 16,0 0 0-16,0 0 13 16,0 0 39-16,2 0 12 15,-2 0-17-15,0 0 15 16,2-2-20-16,4-2-2 16,-2 0-14-16,0 0-14 0,3-2-5 15,-1-1-3 1,2-1-1-16,3-1 6 0,-3-4 1 15,4 2 4 1,2 0 3-16,0-3-3 0,4 3-3 16,0-3 1-16,0 2-10 15,-2 2 9-15,-1-3-4 16,3 3 3-16,-2 1-1 16,8-4 3-16,1 3-8 15,-1-2 14-15,-2 2-16 16,0 3 7-16,-1-2 6 15,-4 3-14-15,-1 2 5 16,-5 0-3-16,1 0-3 16,-4 1 5-16,3 0-5 0,1-1 3 15,-3 1 2-15,-1 2-4 16,-1-1 2-16,0 1 0 16,-3 1-3-16,3 0 0 15,-3 0 0-15,3 0 1 16,0 0 0-16,-3 0-1 15,3 0 2-15,2 0-2 16,-1 1 1-16,2 2-2 16,-2 1 1-16,3 2 0 15,-1-1-1-15,-2 1 1 16,-1 0 1-16,3 2-1 16,-4-1 2-16,0 0-2 15,5 3 1-15,-3-2-1 0,3-2 0 16,-1 0 3-16,-3 0-3 15,5 1 0-15,-2-2 0 16,4 1 2-16,-1-2-2 16,0 0 0-16,1 0 0 15,-1 1 2-15,-1-1-2 16,-1-1 0-16,-4 1-1 16,6 2 0-16,-4-3 1 15,-3-1 0-15,4-2 0 16,-4 0 1-16,3 0-1 15,2 0 0-15,0 0 2 16,0 0-2-16,0 0 5 16,-2 0-9-16,-2 0 4 15,2 0 0-15,-2 0 6 0,2 0-6 16,1 0 0-16,7 0 2 16,-2 0 0-16,5-11 6 15,-1 0 3-15,3-2-5 16,4-1 6-16,-2-2-11 15,1 2 7 1,-1 0-4-16,-2-2-1 0,3 4 2 16,0-5-1-16,4 5-3 15,0-5 14-15,4-2-9 16,3 5 0-16,-3-5-2 16,-2 5 4-16,-2 0-2 0,-2 0 2 15,-7 2-6 1,0 2 5-16,-4 1-5 0,-5 2 2 15,2 0-1 1,-4 2-3-16,2-1 0 0,2 2 0 16,-1 0 1-16,1-1-1 15,-5 3 0-15,2-2 2 16,-4 2-3-16,-3 1 3 16,1-2-2-16,-4 3 0 15,2 0-1-15,-2 0 0 16,0 0-1-16,0 0-4 15,0 0-9-15,0 0-29 0,0 0-13 16,0 0-32-16,0 4-15 16,-17 2-89-16,-10-6-135 15</inkml:trace>
  <inkml:trace contextRef="#ctx0" brushRef="#br0" timeOffset="95093.62">20055 3373 783 0,'0'0'45'0,"0"0"-45"16,0 0 3-16,0 0 18 16,0 0-12-16,0 0 36 15,33 0 6-15,-21 1 2 16,1-1 9-16,3 0-30 0,4 0 11 15,4 0-16 1,3 0-7-16,4 0 0 0,3 0-2 16,3-1-10-16,4-12 5 15,-1-1-6-15,0 2 4 16,-5 2 6-16,-4 0-14 16,-4 3 6-16,-6 1 3 15,-6-1-4-15,-6 4 4 16,-4 0-6-16,-5 3 3 15,0 0-2-15,0 0-1 16,0 0 5-16,0 0-2 16,0 0-3-16,0 0-2 15,-2 19-4-15,-10 6 4 16,-1 7 2-16,0 0-3 16,1 3 1-16,-1 1 1 0,-3-2-4 15,1 0 3-15,-3 2-4 16,-2-4 1-16,0 0 0 15,0-1-1 1,4-6-3-16,5-3-27 0,6-8-75 16,5-9-47-16,0-5-116 15,3-12-169-15</inkml:trace>
  <inkml:trace contextRef="#ctx0" brushRef="#br0" timeOffset="109347.99">18986 3717 733 0,'0'0'100'0,"0"0"-80"15,0 0 59-15,0 0 4 16,0 0-29-16,0 0-32 15,0 0 1-15,0 0 21 16,-29-4 12-16,27 4-6 16,2 0-12-16,0 0-8 15,0 0-4-15,0 0-11 16,0 0-7-16,0 0 2 0,0 0-4 16,0-11-4-16,2-6 2 15,8-1 2-15,2 4-6 16,-5 2 9-16,0 5-6 15,-1-4 7-15,3 1-3 16,-2 2-4-16,2 2 7 16,-3-1-10-16,5 4 1 15,3-2-1-15,1-2 0 16,6-1 0-16,-1 2 1 16,-1-2 4-16,2-1 0 15,-3 2 1-15,-5-1 5 16,2 0 9-16,-1 2-13 0,-1 2-1 15,-3 0-1-15,-2 0-3 16,1 1 3-16,-3 2-5 16,4-2 0-16,1 0-2 15,-1-1 4-15,2-2-1 16,1 2-1-16,-1 0 3 16,-3 2-4-16,-1 2 1 15,-1 0 0-15,-2 0 0 16,-1 0-4-16,3 0 1 15,-1 0 3-15,3 0 0 16,0 0 0-16,-2 4 0 16,2 1 2-16,2 2-5 15,2 0 3-15,8 6 0 0,2 3 0 16,4 2 1-16,0 2 6 16,-2-1-6-16,1-2 1 15,-1-1 5-15,-1-4-2 16,-1 0 1-16,-3-2 1 15,0 1-3-15,-2-2 3 16,0 4-3-16,1-2-1 16,2 6 10-16,-6-3-11 15,3-2 1-15,-5-1 0 16,1-3 0-16,-1-1 2 16,3-5-4-16,-3-1 0 15,5-1 8-15,2 0-6 16,4 0 4-16,8-7-1 15,-1-7-5-15,2-5 4 0,-2 1-2 16,-2 4-2-16,0 1 1 16,-4-2 1-16,2-1-3 15,0-3 7-15,2-4-7 16,2-1 7-16,0 0-3 16,0-2 1-16,0 0 1 15,3 2-3-15,-1 2 1 16,3 2 1-16,-7 2-5 15,-2 2 7-15,-5 2-6 16,-7 4-1-16,-1 2 4 16,-3 2-2-16,2-2-2 15,1-1 0-15,-3 1 4 16,-3 4-4-16,-3 0 0 16,-2 4 0-16,-3 0-2 15,0 0 2-15,0 0 0 0,0 0 0 16,0 0-4-16,0 0 2 15,0 0-5-15,0 0-23 16,-3 3-16-16,-13 13-30 16,-4 5-30-16,1-3-70 15,-4-3-110-15,-4-8-251 16</inkml:trace>
  <inkml:trace contextRef="#ctx0" brushRef="#br0" timeOffset="109843.89">20028 3425 793 0,'0'0'82'16,"0"0"-75"-16,0 0 14 15,0 0 45-15,0 0-10 16,0 0-8-16,39-21 5 16,-14 21-5-16,0 0 8 15,7 0-11-15,4-2-7 0,10-4-11 16,8-3 2-16,11-7-6 16,3-4-2-16,3 0-1 15,-1 2-1-15,-10 3 1 16,-11 5-4-16,-14 6-7 15,-12 0 7-15,-17 4-6 16,-3 0 4-16,-3 0 8 16,0 0-4-16,0 8 0 15,-22 24-7-15,-11 11-3 16,-12 7 4-16,0 4-10 16,0-4 4-16,7-2-2 15,7-2-1-15,9-6-3 16,9-6 0-16,7-7-2 15,6-5 2-15,0-7-12 16,0-7-47-16,0-1-27 0,0-7-39 16,0 0-57-16,0 0-55 15,-6-8-282-15</inkml:trace>
  <inkml:trace contextRef="#ctx0" brushRef="#br0" timeOffset="128461.36">18741 3541 470 0,'0'0'168'0,"0"0"-97"16,0 0 22-16,0 0-13 0,0 0-12 16,0 0-25-16,0 0 17 15,0 0 4-15,-20-14-21 16,13 6-1-16,3 0-12 16,-3-2 25-16,4 0-26 15,1-4-14-15,2-4 8 16,0 0-9-16,10-6 7 15,14-2-7-15,9-2 0 16,6-3 0-16,7 0-5 16,8-4 3-16,1-1 3 15,1 0-6-15,-3 5 9 0,-8 4-8 16,-11 7-4 0,-15 10-3-16,-9 4 3 0,-6 4-6 15,0 2 0-15,7 0-3 16,5 0 3-16,9-2 2 15,6 2 0-15,0-2-2 16,2-2 3-16,1 0 0 16,-10 1-3-16,-6 3 2 15,-6 0-3-15,-8 0 1 16,0 0 0-16,0 0-2 16,3 7 5-16,-1 1-2 15,0 0 7-15,0-1-6 16,1-1 6-16,-3-2-8 15,-1 3 4-15,6 3-3 16,-3 6 6-16,1 10-6 16,1 8 12-16,2 7-5 0,-4-2 5 15,5-1-7-15,1-8-1 16,1-5 1-16,2-7-6 16,3-7 0-16,0-2 4 15,2-5 1-15,0-4-6 16,5 0 2-16,8-8-1 15,5-19 16-15,4-6-10 16,5-6-3-16,3-3 4 16,2 0-6-16,0 0 15 15,2 4-11-15,2-3-4 16,-2-1 4-16,4-2-1 0,-2 0 4 16,-4 3-4-1,-10 5 0-15,-7 9 4 0,-10 7-5 16,-12 10-2-1,-5 6 15-15,-6 4-16 0,-2 0 1 16,0 0 1-16,0 0 4 16,0 0-8-16,0 0 2 15,0 0 0-15,0 0 4 16,0 0 1-16,0 0-5 16,2 0 5-16,-2 0-3 15,0 0-2-15,0 0 0 16,0 0-10-16,0 0-14 0,0 0-25 15,0 0-2-15,0 0-9 16,-14 0-47-16,-3 8-48 16,1 0-85-16,0-2-153 15</inkml:trace>
  <inkml:trace contextRef="#ctx0" brushRef="#br0" timeOffset="128964.09">20024 2781 585 0,'0'0'161'16,"0"0"-119"-16,0 0 86 0,0 0 11 15,0 0-46-15,0 0-52 16,-53-20-17-16,53 20 15 15,0 0-6-15,13 0-11 16,16 0 32-16,11 0 8 16,18 6-18-16,11-6 2 15,9 0-18-15,9 0-8 16,0 0 3-16,-1 0-16 16,-5 0 7-16,-12 0-5 15,-9-4-9-15,-8-2 7 0,-8-2-6 16,-6 0 4-1,-12-2 6-15,-5 4-9 16,-13 4 11-16,-6 0-12 16,-2 2-1-16,0 0 0 0,0 0 1 15,0 0-1-15,-2 10 0 16,-21 14 2-16,-12 9 9 16,-9 6-9-16,-7 1-1 15,-10 6 5-15,-3 0-6 16,1 1 0-16,8-3 0 15,13-8-23-15,15-8-46 16,12-15-19-16,15-6-24 16,0-7-63-16,8 0-100 15,19-28-49-15</inkml:trace>
  <inkml:trace contextRef="#ctx0" brushRef="#br0" timeOffset="141627.7">20878 3557 336 0,'0'0'71'0,"0"0"34"15,0 0-49-15,0 0-24 16,0 0 11-16,0 0-21 16,0 0 61-16,0 0-19 15,-74-30-25-15,52 30 10 16,-3 0-9-16,3 0-3 16,4 0 18-16,10 0-42 15,0 0-6-15,4 0-3 16,2 0-1-16,-1 0 0 15,-1 0-3 1,2 0 0-16,-2 0-1 0,4 0 2 0,0 0-1 16,-2 0 0-1,2 0 0-15,0 0 0 0,0 0 0 16,0 0 2-16,0 0-1 16,0 0-1-1,0 0 3-15,0 0 5 0,0 0-8 16,2-6 13-16,17-8 19 15,10-8 12-15,14-6-2 16,14-6 3-16,20-11 0 16,14-6-5-16,18-10-8 15,18-1-2-15,11 0-2 16,3-1-6-16,-10 7-7 16,-11 6-7-16,-15 9 8 15,-14 4-5-15,-12 7-7 16,-11 0 7-16,-5 0-2 0,-5-4-2 15,-4-2 14-15,-8 2-6 16,-6 4 4-16,-11 4-4 16,-9 9-8-1,-7 8 6-15,-8 3-6 0,-2 6-6 16,-3 0 7-16,0 0-6 16,0 0-2-16,0 0 0 15,0 0-6-15,0 0 6 16,0 0 0-16,0 0 2 15,0 0 1-15,0 0 0 0,0 0-2 16,0 0-1 0,0 0-7-16,0 0-9 0,0 0-26 15,-5 0-23-15,-4 0-13 16,-2-3-67-16,-3-3-81 16,3-3-166-16</inkml:trace>
  <inkml:trace contextRef="#ctx0" brushRef="#br0" timeOffset="142377.12">23656 870 512 0,'0'0'71'0,"0"0"-9"16,0 0 89-16,0 0-39 15,0 0-18-15,0 0-23 16,-25-16-13-16,25 16 2 15,0 0 1-15,0 0-25 16,0 0-13-16,0 0-12 16,0 0-10-16,0 0 1 15,0 4-2-15,18 12 0 16,9 2 0-16,2 0 5 16,2 4 4-16,3 3-2 15,1 6 0-15,1 5 9 16,-1 9 2-16,-4 5 1 0,-2 4 0 31,-6 11-6-31,-7 2-1 0,-7 11-2 0,-9 6 1 16,0 5 6-16,-19 3-10 15,-25 0-3-15,-12-5 4 16,-12-3-7-16,-7-7 4 16,0-8-1-16,4-5-3 15,7-8 9-15,8-6-9 16,11-10-1-16,5-3 1 15,9-8 1-15,6-6-2 16,10-9 0-16,3-4-9 16,8-4-20-16,-1-4-19 0,3-2-7 15,2 0-11-15,0 0-42 16,0 0-10-16,0-6-95 16,0-12-71-16</inkml:trace>
  <inkml:trace contextRef="#ctx0" brushRef="#br0" timeOffset="142909.13">23186 1728 671 0,'0'0'137'16,"0"0"-54"-16,0 0-15 16,0 0-21-16,0 0-34 15,0 0 1-15,0 91 17 16,0-33-11-16,-4 9 17 15,-5 10 0-15,-5 7-9 16,1 2 8-16,2-7-6 0,4-16-7 16,2-10-1-1,5-15-4-15,0-10-2 0,0-6-9 16,0-8-3-16,3-6-4 16,10-3 0-16,5-5 0 15,11 0 9-15,8-13-9 16,9-17 11-16,8-12-7 15,7-8-3-15,4-2-1 16,4-6 0-16,-4 5 0 16,-7 5 2-16,-6 6-1 15,-11 11-1-15,-10 6 0 16,-8 7 9-16,-12 4-9 16,-8 6 0-16,-3 2-2 15,0 4-26-15,-12 2-130 16,-21 0-134-16,-12 0-256 0</inkml:trace>
  <inkml:trace contextRef="#ctx0" brushRef="#br0" timeOffset="149339.94">20777 3850 515 0,'0'0'175'16,"0"0"-161"-16,0 0 11 15,0 0 19-15,0 0-8 16,0 0-3-16,0 0 23 16,0-10 38-16,0 2-30 15,0-1-7-15,0 2-22 16,0-3-7-16,0 2-2 15,0-2 6-15,-6 4-14 16,-4 1 13-16,2 4-9 16,-3 1 5-16,-5 0-17 15,-4 0 1-15,2 0 20 0,2 0 3 16,5 1-3-16,9 1-19 16,-2 1-9-16,4 1 2 15,-2-1-3-15,2 6-2 16,0 0 0-16,0 4 0 15,0 1 0-15,0-2 0 16,8-4 1-16,13 1-1 16,3-6 3-16,5-3 1 15,4 0 6-15,3 0 2 16,6-16 2-16,10-13 9 16,8-6 10-16,7-8-15 15,6 2-4-15,12-2 7 0,8 1-1 16,14-2-7-16,7-2-2 15,4-4 0 1,5-6-6-16,-1-5 0 0,-4-5 0 16,-7 4 0-1,-10 6 2-15,-15 10-7 0,-16 10 2 16,-17 11 0-16,-12 8 0 16,-8 3-1-16,-2 3-1 15,-2 1 1-15,0 0-2 16,0 2 2-16,0-2-2 15,2 0 1-15,1-2 0 16,-1 1 1-16,-6 0-1 0,-4 7 0 16,-5 1-2-16,-7 0 2 15,-3 0 0-15,1 0 0 16,-2 1 0-16,-1 2 0 16,1-1-1-16,3-4 1 15,3 1 0-15,3 0-1 16,1-2 1-16,3 0-1 15,-5 0-2-15,-1 2 1 16,-5 2 2-16,-3-2 2 16,0 4 0-16,-4-2-2 15,2 1 0-15,-2 1 1 16,0 0-1-16,0-3 0 16,0 3 0-16,2 0-3 15,-2 0 2-15,2-2 1 0,-2 2 0 16,0 0 0-16,0 0 0 15,0 0-2-15,0 0 2 16,0 0 0-16,0 0-3 16,0 0-1-16,0 0 2 15,0 0-3-15,0 0-4 16,0 0 1-16,0 0-3 16,0 0 2-16,0 0-3 15,0 0-1-15,0 0-9 16,0 0 0-16,0 0-4 0,-8 0-10 15,-1 0-17 1,-1 6 9-16,-4 5-43 0,3 0-61 16,-10 1-85-1,-5 0-144-15</inkml:trace>
  <inkml:trace contextRef="#ctx0" brushRef="#br0" timeOffset="165976.18">19635 5329 294 0,'0'0'592'0,"0"0"-559"15,0 0-33-15,0 0 38 16,0 0 53-16,0 0-41 16,0 0-28-16,-5-36-14 15,36-4 21-15,9-11 38 16,4-10-23-16,6-2-2 16,-2-10-1-16,4-7-19 0,-3-7 2 15,7-9-10 1,1-10-3-16,9-10 2 0,0-9-8 15,5 5-1-15,-4 9-4 16,-7 17 3-16,-8 27 5 16,-12 14-8-16,-13 20 0 15,-9 14 8-15,-10 7-5 16,-3 10-3-16,-5 2 1 16,0 0 0-16,0 0 2 15,0 0-1-15,0 0 1 16,0 0-2-16,0 0-1 15,0 0-9-15,0 0-8 16,0 0-8-16,0 6-2 16,0 8-21-16,-9-2-36 0,5-2-26 15,1-8-45-15,-4-2-105 16</inkml:trace>
  <inkml:trace contextRef="#ctx0" brushRef="#br0" timeOffset="166457.09">20189 4007 796 0,'0'0'56'0,"0"0"-56"15,0 0 1-15,0 0 34 16,0 0 24-16,0 0-14 16,92-19-20-16,-61 11 0 15,7-2 11-15,4 0-2 16,9-2-20-16,3 0 6 16,-1-3-2-16,0 0-10 15,-3-1 10-15,-6-3-8 16,-9 4 6-16,-8 5 3 15,-12 4-15-15,-7 4 16 16,-8 0-9-16,0 2 9 16,0 0 5-16,0 0-10 0,0 0-4 15,0 4-11-15,-5 23 0 16,-11 12 0-16,-3 9 1 16,1-1 0-1,0-2 0-15,2 1-1 0,0-3 0 16,3-1-1-16,0-2 5 15,2-4-10-15,2-5 2 16,7-8-70-16,2-7-38 16,0-10-87-16,0-6-31 15</inkml:trace>
  <inkml:trace contextRef="#ctx0" brushRef="#br0" timeOffset="-202634.87">8893 3385 1099 0,'0'0'50'0,"0"0"-24"15,0 0-23-15,0 0 1 16,0 0-4-16,0 0 7 16,0 0-1-16,0 0-3 15,-58 124-1-15,91-22 4 16,7 16-5-16,3 13-1 15,-3 7 2-15,-1 3-1 16,-2-13-1-16,-4-11 0 16,-1-19 0-16,-9-26 0 0,-5-22-2 15,1-24-6-15,-13-24-184 16,-6-8-157-16</inkml:trace>
  <inkml:trace contextRef="#ctx0" brushRef="#br0" timeOffset="-201775.89">8731 3529 941 0,'0'0'29'15,"0"0"-29"-15,0 0 2 16,0 0-2-16,0 0 1 15,0 0 4-15,52-18 8 0,4 9-1 16,13-4 6-16,16-9 0 16,20-10 8-16,31-12 9 15,38-15-12-15,37-13 7 16,39-14 11-16,33-2-4 16,29-4-10-16,16-1-18 15,3 1-1-15,-10 4 4 16,-23 9-8-16,-28 11 12 15,-31 13-9-15,-39 6-5 16,-39 5 7-16,-46 4-9 16,-39 6 1-16,-27 6-1 15,-23 0 0-15,-12 6 12 16,-9 4 22-16,-3 6-6 16,-2 6 4-16,0 6-2 0,0 0-16 15,0 0-6-15,0 0-8 16,0 0 4-16,0 0-4 15,0 0 1-15,0 0-1 16,0 0 0-16,0 0-2 16,0 0-1-16,0 10 2 15,2 19-2-15,7 20 1 16,7 11 4-16,3 11-1 16,12 9-1-16,10 4 1 15,10 8-1-15,5-3 0 16,-1 0 0-16,-3-13-1 0,-10-7 3 15,-9-7-2-15,-10-10 0 16,-8-8 1-16,-10-4 0 16,-5-5-1-16,0-2-2 15,-11 2 0-15,-27 2 4 16,-16 3 0-16,-19 3-2 16,-21-4 0-16,-19 0 2 15,-23 3-2-15,-27 7-1 16,-19 9-1-16,-23 10 2 15,-20 9 0-15,-20 10-1 16,-29 10 0-16,-30 11-3 16,-30 7 6-16,-9 6-2 15,0 0 0-15,11-7-2 16,31-14 2-16,38-16 2 0,47-22-2 16,57-22 3-16,59-17-1 15,50-15-1-15,34-7-1 16,16-1-11-16,19 0-13 15,32-1 12-15,28-23-4 16,17-10 14-16,6-8-23 16,5-1-9-16,-7-1-54 15,-17 4-203-15,-20 2-304 16</inkml:trace>
  <inkml:trace contextRef="#ctx0" brushRef="#br0" timeOffset="-201619.95">10163 4409 1022 0,'0'0'48'16,"0"0"-35"-16,0 0-12 15,0 0-1-15,0 0 6 16,0 0-3-16,0 12-3 16,-18-1-302-16</inkml:trace>
  <inkml:trace contextRef="#ctx0" brushRef="#br0" timeOffset="-184835.39">10666 3130 106 0,'0'0'106'15,"0"0"-6"-15,0 0-65 16,0 0-32-16,0 0-2 15,0 0-1-15,0 0 2 16,-63 24 0-16,57-20 2 0,0-2 26 16,-3 1-3-1,-5-3 62-15,1 0-54 0,-1 0 17 16,3 0-3 0,0 0 2-16,2-3-19 0,0-3-2 15,3 2-3-15,2 0 9 16,1 0-3-16,1 0 13 15,2 0 6-15,-5-9-6 16,-2-2-2-16,0-8-29 16,1 4-4-16,0 3 15 15,4 6-1-15,-1 5 9 16,-2 1-25-16,5 4-3 0,0 0 3 16,0 0 6-1,0 0-12-15,0 0 9 0,0 0-6 16,0 0-4-16,0 0 18 15,0 0-17-15,0 0 7 16,0 0 0-16,-2 0-8 16,2 0 7-16,0 0-5 15,0 25-4-15,0 19 0 16,18 22 15-16,9 27 2 16,11 27 5-16,8 20-15 15,6 19 15-15,-1 3-12 16,-2-12-6-16,-6-20 2 15,-10-25-1-15,-4-21-3 16,-9-20-2-16,-4-16 3 16,-3-15-3-16,-4-15 0 0,-4-9 0 15,-5-4-3-15,0-5 2 16,0 0 0-16,0-18-17 16,-17-16-60-16,-4-9-14 15,3-4-8-15,2-3-35 16,5 4-50-16,4-4-216 15</inkml:trace>
  <inkml:trace contextRef="#ctx0" brushRef="#br0" timeOffset="-183933.34">11344 2927 433 0,'0'0'67'0,"0"0"-67"16,0 0 59-16,0 0 16 0,0 0 13 16,0 0-15-1,13-112-29-15,-11 102 14 0,-2 6 8 16,0-1-11-16,0 5 9 16,0 0-28-16,0 0-17 15,0 0 0-15,2 0-13 16,-2-1 0-16,0 1-2 15,0-6-2-15,3-2 2 16,-3-2-4-16,2 0 0 16,0 0-2-16,0 4 7 15,0 2-5-15,0 1 0 16,-2 3 0-16,4-3 3 0,-2-1-3 16,-2-2-3-1,2 0 0-15,-2-2 6 0,0-1-1 16,0-2-2-16,0 2 0 15,0 2 2-15,0 3 5 16,0 2 11-16,0 2 13 16,0 0-21-16,0 0 7 15,0 0 0-15,0 0-14 16,0 0 3-16,0 0-5 16,0 0-1-16,4 10 1 15,0-2 1-15,2 0-1 16,-1-1 4-16,-3-2-3 15,4 1 5-15,-4-2-1 16,-2-4-6-16,2 2 0 16,-2-2 0-16,2 0 0 15,-2 0 2-15,0 0 2 16,0 0-4-16,0 0 0 0,0 0 1 16,0 0 5-16,0 0-5 15,0 0 0-15,0 0 2 16,0 0 2-16,0 0-4 15,0 0-1-15,0 0 1 16,0 0-1-16,0 0 8 16,0 0-9-16,0 0 1 15,0 0 0-15,0 0 2 16,0 0-1-16,0 0-1 16,0 0 0-16,0 0-4 0,0 0 2 15,0 0-7 1,0 0-19-16,0 0-10 0,0 0-28 15,0 0-20 1,0 0-83-16,-12-17-333 0</inkml:trace>
  <inkml:trace contextRef="#ctx0" brushRef="#br0" timeOffset="-183122.84">11642 2523 401 0,'0'0'113'16,"0"0"-45"-16,0 0 28 0,0 0 24 15,0 0-34 1,0 0-40-16,0-41 8 0,0 39 3 16,0-4-31-16,0 3-4 15,0 3 12-15,0 0-20 16,0 0-4-16,0 11-10 15,9 14 0 1,7 12-1-16,6 14 2 0,2 8 5 16,10 12-1-16,2 3-3 15,8 10 16-15,3 4-12 16,2 10-3-16,2 3 21 16,-9 2-8-16,-1-5 9 0,-3-10 0 15,-9-16-16 1,-5-12 4-16,-4-17-7 0,-6-14-1 15,-6-10-2 1,-1-10 0-16,-5-7-3 0,-2-2 0 16,0 0 0-16,0 0 0 15,0 0 0-15,-4-20-29 16,-19-5-78-16,-6-4-34 16,-4 5-106-16</inkml:trace>
  <inkml:trace contextRef="#ctx0" brushRef="#br0" timeOffset="-180606.1">7777 5748 673 0,'0'0'166'0,"0"0"-145"16,0 0-16-16,0 0 69 16,0 0-42-16,0 0-25 15,-31 13 7-15,60-39 31 16,5-6 2-16,7-4 9 15,6-13-33-15,10-10-11 16,17-16 21-16,18-17-2 0,14-8 13 16,15-6-20-1,12-1 6-15,6 3 5 0,4 2-16 16,-12 9-7-16,-15 7-6 16,-18 8 1-16,-19 5-6 15,-9 9 1-15,-15 11 2 16,-12 6-2-16,-16 14-2 15,-10 15 0-15,-11 7-1 16,0 9 6-16,-6 2-2 16,0 0-3-16,0 0-2 15,0 0-2-15,0 0-7 16,0 0-26-16,0 0-28 16,0 0-44-16,0 2-27 15,0 10-23-15,-14 1-211 16</inkml:trace>
  <inkml:trace contextRef="#ctx0" brushRef="#br0" timeOffset="-179995.39">8585 4432 809 0,'0'0'64'0,"0"0"-63"16,0 0-1-16,0 0 1 15,0 0 17-15,154-97 21 16,-94 77-7-16,1 1-14 15,-6 2 3 1,2 1 20-16,-1-5-14 0,2-2 0 16,5-10 3-16,3 0-4 15,6-7 2-15,2 1 1 16,-3 6-13-16,-9 2 2 16,-8 11-4-16,-9 6-9 15,-14 8 11-15,-7 3-12 0,-13 3-3 16,-4 0 8-16,-3 0-9 15,-4 0 4 1,0 0 4-16,1 0-7 0,-1 15 15 16,0 17-6-1,0 17 17-15,0 15 0 0,-9 7-20 16,-12 15 5-16,-5 1 0 16,1-1-7-16,1-4 8 15,1-11-13-15,7-11 3 16,3-13-1-16,7-7-1 15,2-13-1-15,4-7 0 16,0-6 5-16,0-4-11 0,0-4 4 16,0-4-11-1,0-2-9-15,0 0-40 0,0-2-50 16,0-23-30-16,0-12-53 16,0-3-104-16</inkml:trace>
  <inkml:trace contextRef="#ctx0" brushRef="#br0" timeOffset="-166584.75">10495 4457 959 0,'0'0'103'0,"0"0"-45"16,0 0-55 0,0 0 1-16,0 0 14 0,0 0 18 15,0 0-18-15,2-21-17 16,-2 21 4-16,2 0-5 16,-2 0 0-16,0 0 1 15,0-1-1-15,0-8-37 16,0-8-104-16,0-8-126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29T04:44:36.5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16416 4667 985 0,'0'0'109'0,"0"0"-90"15,0 0 36-15,0 0 29 16,0 0-32-16,0 0-21 0,0 0-13 16,-16 13-6-16,45 47 15 15,8 24 11-15,9 27-13 16,10 23 1-16,5 31-7 16,3 15 4-16,5 20 12 15,-1 14-18-15,-2-4 0 16,-6 0-2-16,-7-16-13 15,-9-19 5-15,-7-20-7 16,-10-27 2-16,-5-19 2 16,-7-26-4-16,-4-18-2 15,-3-19-16-15,-4-16-55 0,-2-12 0 16,-2-18-74-16,-2 0-71 16,-31-38-504-16</inkml:trace>
  <inkml:trace contextRef="#ctx0" brushRef="#br0" timeOffset="951.9">16332 4901 467 0,'0'0'478'16,"0"0"-465"-16,0 0-7 15,0 0-6-15,0 0 89 16,0 0-8-16,163-85-42 16,-71 53-6-16,16-1 23 15,15-7-3-15,13-4-16 16,8-6-5-16,12-6 0 15,12-9-18-15,8-8 5 16,0-1-3-16,-9 3-6 16,-25 6 2-16,-28 16-11 15,-33 16 4-15,-29 11 0 16,-18 11-1-16,-20 8 4 16,-8 0 2-16,-6 3 4 15,0 0 4-15,0 0-4 0,0 0-2 16,0 0-2-16,0 0-5 15,0 0 1-15,0 0-6 16,0 0 0-16,0 0-1 16,5 0 1-16,4 17 0 15,1 9 8-15,6 10-1 16,2 8 8-16,3 6-14 16,2 10 4-16,4 13-1 15,1 11 2-15,7 12 4 16,0 10 3-16,6 7-3 15,1 0 0-15,3 5 0 16,3-3-6-16,8 2 3 16,5-1-3-16,2 0-4 15,7-10 6-15,-3-6-3 0,-2-6-2 16,-6-5 2-16,-7-7 0 16,-5-10-2-16,-14-11-1 15,-11-9-2-15,-11-8 2 16,-6-6-4-16,-5-8 2 15,0-8-2-15,0-6 4 16,0-5-1-16,0-6 1 16,-6 1 0-16,-17 1 0 15,-4 0-4-15,-6 3 1 0,-13 6-1 16,-8 6 3-16,-13 6 0 16,-9 10-1-16,-11 5 2 15,-9 5 0-15,-10 5 0 16,-19 6 0-16,-18 7 0 15,-22 9 3-15,-26 15-1 16,-19 8-1-16,-6 4 2 16,5 1-3-16,23-21 0 15,35-13 3-15,34-16 5 16,38-18-2-16,40-16-5 16,20-10-1-16,19-8-5 15,2-1-7-15,0 0 2 16,23 0 4-16,6-10-13 0,2-5-28 15,-2-6-20-15,1-5-41 16,2-6-57-16,-3-8-162 16,-4-11-460-16</inkml:trace>
  <inkml:trace contextRef="#ctx0" brushRef="#br0" timeOffset="1077.11">17557 6940 796 0,'0'0'475'15,"0"0"-449"-15,0 0-23 16,0 0 17-16,0 0-20 16,0 0-17-16,-19-30-308 15</inkml:trace>
  <inkml:trace contextRef="#ctx0" brushRef="#br0" timeOffset="2057.48">16745 5470 593 0,'0'0'28'0,"0"0"-12"15,0 0 116-15,0 0-83 16,0 0-23-16,0 0-14 16,-23-4 15-16,21 2 35 15,2-2 15-15,0 3-6 16,0-2-9-16,-2 3-1 15,2 0-17-15,0 0-9 16,0 0-5-16,0 0-8 16,6 0 7-16,17 0 7 0,8-8-17 15,11-6 5 1,16-9-15-16,13-10 9 16,24-16 2-16,17-7-8 15,17-8 8-15,17-2-4 0,16-4-11 16,12-2 4-16,2-4-9 15,-5-1 0-15,-13 7-1 16,-25 12 2-16,-31 10-1 16,-29 14 0-16,-30 12 1 15,-21 10 4-15,-13 8-5 16,-7 4 1-16,-2 0-1 16,0 0-4-16,0 0-1 15,0 0-8-15,0 0-32 16,-4 14-4-16,-6 4-28 0,0-2-79 15,1-3-7-15,-3 2-74 16,-6-3-449-16</inkml:trace>
  <inkml:trace contextRef="#ctx0" brushRef="#br0" timeOffset="2589.85">16967 5718 642 0,'0'0'215'0,"0"0"-201"15,0 0 39-15,-116 17 95 16,112-17-21-16,2 1-85 16,2-1-32-16,0 0 9 15,0 3 2-15,0-1-3 16,18-2 23-16,22 0 19 15,22-10-12-15,29-26-3 0,34-18 0 16,29-14-20-16,33-13-2 16,23-8-12-16,4-3-10 15,4 1 5-15,-11 5-6 16,-11-1-2-16,-15 7 2 16,-25 5 0-16,-27 10 0 15,-32 12 0-15,-32 13 3 16,-26 15-3-16,-24 10 1 15,-15 13 1-15,0 2-2 16,-15 0-15-16,-17 11-26 16,1 14-51-16,7 6-59 15,-1-8-156-15,-2-1-571 16</inkml:trace>
  <inkml:trace contextRef="#ctx0" brushRef="#br0" timeOffset="3099.97">16974 6173 953 0,'0'0'20'15,"0"0"-8"-15,0 0 58 16,0 0-4-16,0 0-26 15,0 0-1-15,135-106 13 16,-67 78 5-16,19-8-15 16,22-10 6-16,27-16-28 15,33-5 7-15,18-13-4 0,14 0-13 16,-3-6-3 0,-13-4-3-16,-18 2-4 0,-18 6 4 15,-27 16-4-15,-28 16 1 16,-32 20 29-16,-29 13-16 15,-23 9-5-15,-8 6 19 16,-2 2-26-16,0 0-2 16,0 0-23-16,0 8-38 15,-8 14-50-15,-4-2-122 16,-3-3-145-16</inkml:trace>
  <inkml:trace contextRef="#ctx0" brushRef="#br0" timeOffset="3634.84">16990 6595 48 0,'0'0'757'0,"0"0"-744"0,0 0 17 16,0 0 67-16,0 0-26 15,0 0-36-15,-48 16 1 16,75-16 49-16,13-19-17 16,20-6 5-16,23-11-27 15,25-9-22-15,21-9 3 16,31-11-14-16,23-8 4 16,8-1-10-16,5-4-7 15,-16 5 1-15,-18 3 1 16,-23 6-2-16,-20 10 0 0,-19 8 0 15,-18 9 3-15,-19 14 5 16,-26 9 2-16,-21 8 0 16,-16 4-1-16,0 2 11 15,-2 0-20-15,-16 0-2 16,-4 4-32-16,2 6-40 16,4-2-65-16,-1-4-32 15,1 1-201-15</inkml:trace>
  <inkml:trace contextRef="#ctx0" brushRef="#br0" timeOffset="3808.85">19078 5715 827 0,'0'0'522'15,"0"0"-506"-15,0 0 27 16,0 0-16-16,0 0-27 15,0 0-53-15,-16-4-217 16,-20 18-490-16</inkml:trace>
  <inkml:trace contextRef="#ctx0" brushRef="#br0" timeOffset="4474.85">20408 4161 1091 0,'0'0'69'16,"0"0"-34"-16,0 0 98 15,0 0-47-15,0 0-37 16,0 0-21-16,106 3 2 0,-61 78 4 15,6 31 6-15,13 24 2 16,17 21-5-16,23 11-5 16,35 19 1-16,28 10-14 15,5-13 1-15,-21-22 2 16,-42-33 5-16,-47-28 2 16,-31-12 3-16,-8 3-13 15,-11-4-8-15,-4 5 1 16,-1-9-12-16,-3-5 2 15,0-18-2-15,1-21-5 16,2-17-17-16,0-23-31 16,3-2-44-16,7-41-15 15,-7-17-1-15,-8-15-45 16,-2-11-241-16</inkml:trace>
  <inkml:trace contextRef="#ctx0" brushRef="#br0" timeOffset="5537.65">20612 4393 783 0,'0'0'108'0,"0"0"-79"15,0 0 132-15,0 0-62 16,0 0-46-16,0 0-50 0,54-74 30 16,10 44 21-16,19 0-5 15,11-2-8 1,19-4 4-16,25-2-10 0,24-5 13 15,23-4-6-15,19-7-12 16,1-5-7-16,-9-5-10 16,-18 4 7-16,-31 5 5 15,-32 11-9-15,-33 15 6 16,-27 10-10-16,-28 9 1 16,-16 8-5-16,-9 1-2 15,-2 1 6-15,0 0-12 16,0 0 0-16,0 0 0 0,0 0-11 15,0 11 9-15,-5 14 2 16,1 7 2-16,4 1 0 16,0 10-2-16,0 6 1 15,4 8 2-15,13 9-3 16,6 11 1-16,2 10-2 16,5 13 5-16,11 7-4 15,8 13 6-15,14 3-2 16,14 1-2-16,18 4 4 15,13-3-4-15,8 1 0 16,1-5-1-16,-15-13 1 16,-18-14 0-16,-23-18 1 15,-24-15 6-15,-14-14-9 16,-12-3 0-16,-3-3 3 16,-3-10-2-16,0-2-1 0,-1-7 2 15,3-4-2-15,-3-2 8 16,3-2-8-16,-3 0 7 15,1 2-3-15,-5 0-3 16,0 2 1-16,0 4 0 16,-18 2-1-16,-12 4 6 15,-9 2-7-15,-10 4 0 16,-9 0 3-16,-13 2-1 16,-16 1-2-16,-20 0 3 15,-27 5-2-15,-20-3-2 16,-31 7-1-16,-21 7-2 15,-27 7-1-15,-18 12 2 0,-8 8 3 16,-1 8 2-16,21 4 4 16,41-6-6-16,42-7-2 15,58-16 1-15,47-20 0 16,37-19-1-16,20-24-11 16,55-10-9-16,23-36-28 15,10-21 4-15,-7-8-56 16,-15 5-55-16,-28-1-128 15,-33 10-268-15</inkml:trace>
  <inkml:trace contextRef="#ctx0" brushRef="#br0" timeOffset="10431.4">20980 5025 422 0,'0'0'126'16,"0"0"-33"-16,0 0-19 15,0 0 8-15,0 0-8 0,0 0-9 16,0 0-20-1,0 9 25-15,0-9-9 0,0 0-7 16,0 0-1-16,0 0-12 16,0 0-14-16,9 0-9 15,18-9-5-15,19-18 17 16,25-10 6-16,25-11 3 16,25-6-11-16,15-4-5 15,11-5 10-15,11-2-11 16,5 1-7-16,3-3 5 15,-2 3-18-15,-20 2 13 16,-19 1-8-16,-18 1-5 16,-20 4 2-16,-12 3-2 0,-16 9-2 15,-18 12 0 1,-14 14 2-16,-13 8-2 0,-7 10 0 16,-7 0-8-16,0 0-1 15,0 16-5-15,0 9 0 16,0 0-28-16,0 2-49 15,0-6-71-15,-16-8-100 16,-8-11-470-16</inkml:trace>
  <inkml:trace contextRef="#ctx0" brushRef="#br0" timeOffset="10994.56">21374 5167 160 0,'0'0'690'15,"0"0"-649"-15,0 0 65 16,0 0 20-16,0 0-79 16,0 0-28-16,-42 0-8 0,47 0-3 15,21-4 14 1,19-12 35-16,19-5-4 0,19-10-12 15,13-7-20-15,20-8 6 16,13-6-2-16,11-4 2 16,7-2-4-16,0 1-4 15,-8 7-1-15,-15 6-1 16,-11 4-7-16,-14 3 5 16,-13 6-3-16,-9 1-6 15,-13 6 6-15,-8 2-4 0,-16 4 0 16,-11 5 10-1,-13 7-17-15,-7 3 0 0,-7 3-1 16,0 0 3-16,-2 0-7 16,0 0 2-16,0 0-12 15,0 0-29-15,-11 0-50 16,-14 3-40-16,-4 3-121 16,-6 0-275-16</inkml:trace>
  <inkml:trace contextRef="#ctx0" brushRef="#br0" timeOffset="11796.9">21462 5470 739 0,'0'0'62'0,"0"0"-59"16,0 0 76 0,0 0-3-16,0 0-13 0,-121 50 17 15,110-42-40-15,-1 5-8 16,4-6 28-16,1-1-13 15,5 0-11-15,0-5-1 16,2-1-6-16,0 0-11 16,6 0-15-16,34 0 4 15,23-19 16-15,26-13 5 16,18-12 9-16,16-6 9 16,12-2-13-16,8-5 11 15,11 2-24-15,0-2-14 0,-6 1 9 16,-3-4-5-16,-13 4 0 15,-21 4 6-15,-15 8-13 16,-18 9 10-16,-13 14-6 16,-19 4-7-16,-17 10 2 15,-13 2 1-15,-13 5-3 16,-3 0 0-16,0 0-4 16,0 0 1-16,0 0-18 15,-9 9-30-15,-9 7-33 16,-3 3-49-16,-3-4-96 15,-2-7-269-15</inkml:trace>
  <inkml:trace contextRef="#ctx0" brushRef="#br0" timeOffset="11947.45">22999 5007 948 0,'0'0'239'0,"0"0"-231"15,0 0-5-15,0 0 2 16,0 0-5-16,0 0-98 16,-9 12-440-16</inkml:trace>
  <inkml:trace contextRef="#ctx0" brushRef="#br0" timeOffset="13257.9">21276 5978 625 0,'0'0'208'16,"0"0"-151"-16,0 0 63 0,0 0-42 15,0 0-38-15,0 0-28 16,-6 6 2-16,35-6 15 15,4-5-1-15,3-2 14 16,-1-4-15-16,7-3-3 16,18-11 12-16,27-13-12 15,32-12 12-15,28-13 2 16,22-10-4-16,16-5-4 16,2-8-3-16,-4 0 1 15,-9 11-11-15,-10 13-9 0,-19 15 6 16,-20 11 2-1,-23 1-10-15,-23 5 4 0,-17 1-9 16,-10 4 1-16,-12 7 0 16,-14 6 2-16,-11 6-5 15,-12 6 1-15,-3 0-5 16,-5 0 0-16,-28 13-31 16,-11 8-76-16,-3-2-139 15,-2-9-337-15</inkml:trace>
  <inkml:trace contextRef="#ctx0" brushRef="#br0" timeOffset="13395.22">23408 5163 1250 0,'0'0'64'0,"0"0"-46"16,0 0 8-16,0 0-26 15,0 0-110-15,0 0-623 16</inkml:trace>
  <inkml:trace contextRef="#ctx0" brushRef="#br0" timeOffset="26208.65">21509 4867 501 0,'0'0'28'0,"0"0"208"16,0 0-164-16,0 0-40 15,0 0-2-15,0 0-13 16,0 0-3-16,0 0 9 15,0-3 15-15,0 2 28 16,0 1-14-16,0 0-9 16,-4 0-7-16,4 0 3 15,0 0-9-15,0 0-8 16,-2 0-12-16,0 0 5 16,2 0-12-16,0 0-1 15,-2 0 2-15,2 0-2 0,0 0 0 16,0 0 2-16,0 0-3 15,0 0 10-15,0 0-11 16,0 0 0-16,0 0 0 16,0 0 4-16,0 0-5 15,0 0 2-15,0 0-1 16,0 0 3-16,0 0-3 16,0-3 0-1,0 3 0-15,0 0-1 0,0 0 1 16,0 0 3-16,0 0-2 15,0 0-1-15,0 0 6 16,0 0-6-16,0 0 3 0,0 0-2 16,0 0 2-1,0 0-3-15,0 0-2 16,0 0 2-16,0 0 0 0,0 0 2 16,0 0-1-16,0 0 1 15,0 0-1-15,0 0-1 16,0 0-7-16,0 0 7 15,0 0 5-15,0 0-5 16,0 0 0-16,0 0 0 16,0 0-2-16,0 0 1 15,0 0-2-15,0 0 2 16,0 0 0-16,0 0 2 16,0 0-4-16,0 0 3 15,0 0 0-15,2 0 1 16,8 7-1-16,1 4 0 0,-1 3 1 15,4 7-1-15,-3 5 0 16,0 4 2-16,1 2-1 16,-6 3 1-16,0 0 2 15,1-1-5-15,0-5 1 16,-2-6 0-16,-1-4 10 16,-2-6-10-16,2-3 0 15,1-3-2-15,-1-4 2 16,1-3 0-16,-2 0-9 15,-1 0-30-15,0-7-14 16,0-19-21-16,-2-11-58 16,0-3 3-16,0 0-75 15,0 0-53-15</inkml:trace>
  <inkml:trace contextRef="#ctx0" brushRef="#br0" timeOffset="26485.55">21559 4854 478 0,'0'0'71'15,"0"0"14"-15,0 0 18 16,0 0-24-16,0 0-29 16,0 0 10-16,-31-38-28 15,31 31-16-15,0 1 6 16,9-3 2-16,7 3-20 16,0 2 1-16,1 0 7 15,3 4-6-15,-5 0 3 0,-3 0 3 16,-1 17 6-1,-7 9-3-15,-4 5-15 0,0 6 16 16,-10-3-6 0,-17-5-8-16,2-4 2 15,5-6-4-15,9-8-40 0,4-11-84 16,5 0-54-16,2-17-206 16</inkml:trace>
  <inkml:trace contextRef="#ctx0" brushRef="#br0" timeOffset="27999.01">21804 4871 603 0,'0'0'122'16,"0"0"-120"-16,0 0 15 15,0 0 44-15,0 0-28 16,0 0 6-16,-15 110-22 15,15-102-1-15,13-6 23 16,8-2-6-16,2-2 1 16,6-22-11-16,2-10-16 15,-2-6 2-15,-4-3-3 16,-11 4-2-16,-10 0 2 16,-4 7 13-16,-2 10 3 15,-16 10 1-15,3 8-11 16,-1 4 4-16,5 0-16 0,-1 14 0 15,4 12 0 1,0 4 1-16,7 3-1 0,1-2 0 16,0-1-2-16,9-2 1 15,9-6 1-15,6-5-7 16,0-9 5-16,5-8 1 16,3 0 0-16,1-4 1 15,-2-22 3-15,0-6 5 16,-8-4-2-16,-10-1-2 15,-10 3 3-15,-3 4-3 16,0 7-1-16,-8 10 8 16,-5 5-7-16,-5 4 17 15,3 4-15-15,-1 0-5 16,1 0 2-16,3 0 0 16,6 0-3-16,4 0 0 15,2 0-1-15,0 0-1 0,0 0-9 16,6 4 1-16,17 4 3 15,3-1 11-15,1 4-4 16,-2-3 0-16,-6 0 0 16,0 2 1-16,-10 1-1 15,2-4 0-15,-4 3 3 16,-1 0-3-16,0 1 1 16,3 1 3-16,3-1-4 15,1 0 6-15,-1-6-6 0,1 0 5 16,-7-4-5-1,0-1-2-15,1 0 1 0,-4-6 2 16,-1-14 3-16,-2-5-4 16,0-5-4-16,0-1 0 15,0 1 2 1,-12 0-6-16,-3 6 8 0,-3 4 0 16,5 3 0-16,2 2 1 15,2 3-1-15,2 6 0 16,3 0 0-16,2 6 0 15,0 0 0-15,2 0-1 16,-2 0-3-16,2 0 1 16,-3 6-1-16,3 10 1 15,0-2 3-15,0 0-1 0,3-4 1 16,14 2-3-16,5-4 3 16,5 1 0-16,0-2 0 15,2-3 0-15,-2-4 5 16,-3 0-3-16,-4 0-2 15,-2 0 9-15,2 0-9 16,-2 0 1-16,-1 0-1 16,-1 6 3-16,-7 2-3 15,-3-2-1-15,0 2 1 16,-2-3 3-16,-2-1-3 16,0-4-1-16,1 0 1 15,-1 0 6-15,2 0 6 16,0 0-10-16,4-19 4 15,0-5 2-15,1-6-6 0,-5-2 2 16,1 3-3-16,-5 4-1 16,0 11 15-16,0 6-7 15,0 5 4-15,0 3-5 16,0 0-3-16,0 0-6 16,0 0 2-16,0 0-6 15,0 0 6-15,0 0-9 16,0 0 9-16,5 0-1 15,4 0 1-15,-1 3-3 16,1 3 3-16,0-3 0 16,-2 4 1-16,-4 1-1 0,5-2 0 15,-2-1 0 1,4 1-1-16,-4-1 1 16,3-4-2-16,-3-1-3 0,4 0 0 15,1-3 5-15,3-13 11 16,-1-3-6-16,-5 4-5 15,-2 1 5-15,0 4-4 16,-6 3-1-16,2 6 7 16,-2 1-7-16,2 0 0 15,7 4-8-15,5 24 3 16,5 12 5-16,6 10 9 16,2 1-6-16,-2-2 5 15,-8-6-3-15,-3-8-3 0,-10-9 1 16,-4-6-3-16,0-3 0 15,-18-5 3-15,-9-2 1 16,-2-9-4-16,0-1-12 16,5 0 5-16,6-27-30 15,9-14-20-15,9-12 1 16,0-18-59-16,20-5-76 16,18-1-66-16,4 14-110 15</inkml:trace>
  <inkml:trace contextRef="#ctx0" brushRef="#br0" timeOffset="28144.98">23194 4516 984 0,'0'0'237'16,"0"0"-200"-16,0 0 25 16,0 0-43-16,17-103-19 15,-15 79-40-15,-2-2-291 16</inkml:trace>
  <inkml:trace contextRef="#ctx0" brushRef="#br0" timeOffset="29650.81">22860 4051 262 0,'0'0'90'0,"0"0"-67"0,0 0-22 16,0 0 1-1,0 0-1-15,0 0 10 0,-6 0 21 16,3 0 38-16,1 0 10 16,-2 0 26-16,2 0 5 15,-5 0-50-15,-2 2-10 16,-2 8-1-16,-5 4-27 16,-6 10 22-16,-9 12-10 15,-4 12-20-15,-8 9 7 16,-6 12-7-16,-9 5 5 15,-12 8-10-15,-25 7-6 16,-26 3 6-16,-27 4-4 16,-26 2-5-16,-13-5 8 15,-5-7-5-15,18-12-1 0,29-16-3 16,41-18 3-16,46-13-6 16,33-18 3-16,25-9-44 15,25-7-177-15,41-34 35 16,21-11-127-16</inkml:trace>
  <inkml:trace contextRef="#ctx0" brushRef="#br0" timeOffset="30025.83">21488 4841 715 0,'0'0'37'0,"0"0"-32"15,0 0-5-15,0 0 8 0,129-30 7 16,-64 20-15-16,11-7 1 16,12-3 2-1,20-8-3-15,8-4-54 0,6-6-144 16</inkml:trace>
  <inkml:trace contextRef="#ctx0" brushRef="#br0" timeOffset="38412.93">23134 3934 835 0,'0'0'93'0,"0"0"-79"16,0 0 0-16,0 0 54 16,125-71-14-16,-102 71-32 15,-7 17 5-15,-6 20 1 16,-5 10 7-16,-1 7 17 0,-2 2-21 15,0-2-9-15,8-3 0 16,1-3-2-16,7-4-11 16,1-2 9-16,4-2-13 15,2-2 10-15,-3-6-3 16,-2-6-11-16,-2-9 5 16,-1-5-3-16,1-8-1 15,0-4-2-15,2 0 1 16,0-6 2-16,0-14 2 15,0-2-4-15,-4 1 8 16,-7 9-7-16,-5 4 0 16,-4 6-1-16,0 2 0 15,0 10-2-15,0 24-5 16,0 10 6-16,7 6 15 0,6 0-10 16,9-1 3-16,5-7 0 15,6-3-7-15,8-4 10 16,3-3-9-16,4-4 1 15,-9-1 9-15,-5-5-11 16,-7-1 2-16,-12 2 6 16,-4 5-8-16,-8 0 15 15,-3 0-1-15,0 0-1 16,-16-1-5-16,-8 2-6 16,-5-3 6-16,-2-2-9 15,-4-5-6-15,-5-10-32 16,-10-1-41-16,-10-6-85 15,-14-2-241-15</inkml:trace>
  <inkml:trace contextRef="#ctx0" brushRef="#br0" timeOffset="39312.04">21802 5191 314 0,'0'0'276'0,"0"0"-81"15,0 0-106-15,0 0-5 16,0 0-5-16,0 0-42 16,0 0-24-16,9-10-1 0,-9 10-6 15,0 0-5 1,0 0 11-16,0 4-11 0,0 17 17 16,0 7 9-16,0 8 0 15,9 10-5-15,0 5 1 16,4 4 9-16,1-5-14 15,1-6 1-15,-1-12-9 16,-1-7-5-16,-5-12-5 16,-2-4 0-16,-2-7-2 15,-4-2 4-15,0-5-5 16,0-19-20-16,-6-12-38 16,-13-4 20-16,-3-8 22 15,-1-4-4-15,2-4 8 16,0-1 10-16,8 6 3 15,6 7 2-15,5 9 0 16,2 9 4-16,0 6-2 0,14 3 8 16,8 10-1-16,-2 7 8 15,2 0 2-15,1 5 0 16,-4 14 5-16,-3 6-3 16,-9-2-12-16,-7 2 4 15,0 1 4-15,-9 0-10 16,-19-2 0-16,0-3-7 15,-3-2-12-15,4-5-100 16,5-4-61-16,6-6-209 0</inkml:trace>
  <inkml:trace contextRef="#ctx0" brushRef="#br0" timeOffset="40346.96">22063 5229 409 0,'0'0'417'0,"0"0"-390"15,0 0 37-15,0 0 29 16,0 0-28-16,0 0-37 0,-60 78 0 15,60-69-11-15,0-5 1 16,0-4-9-16,4 0-4 16,14-6 8-16,6-20 6 15,3-13-4-15,-4-4-12 16,-6-4 1-16,-7-1-3 16,-8 6 6-16,-2 8-6 15,0 12 8-15,-16 10-8 16,-1 9 17-16,0 3 2 15,2 0-19-15,4 11 1 16,2 9-2-16,7 10-6 16,2 0 5-16,0-2-4 15,8-2 3-15,13-3 0 0,4-5 1 16,0-4 1-16,2-9 0 16,2-5 0-16,-2 0-3 15,-2-5 3-15,0-20 0 16,-8-5 0-16,-5-6-11 15,-8-4 9-15,-4 1-6 16,0 0-7-16,0 7 9 16,-2 11-2-16,-12 10 6 15,1 11 2-15,-1 0-14 16,3 0 13-16,3 2-1 16,3 6-3-16,5-1 4 15,0-1-7-15,0-3 6 0,13-3 0 16,12 0 2-1,2 0 0-15,2 0 0 16,0 3 2-16,-6 8 0 0,-2 3-1 16,-3 2 5-16,-3 4 10 15,-4-1-1-15,1-5-5 16,-4 3-4-16,1-7-4 16,1-4 2-16,0-3-4 15,1-3 0-15,5 0 2 16,-1-6-1-16,-1-15 1 15,-3-2 1-15,-4-4-1 16,-7 1-4-16,0-2 2 0,0 2 0 16,-9 3 1-16,-4 10-1 15,1 3 0-15,4 6 4 16,-1 1-2-16,5 3-4 16,-2 0 4-16,6 0-2 15,0 0 1-15,0 0-1 16,0 0 2-16,0 0-2 15,0-1-1-15,0 1 0 16,0 0-5-16,0 0-2 16,14 8 5-16,9 2 1 15,1 0 2-15,2-1 0 16,1-1 4-16,-2 1-8 16,-5 0 1-16,-4 3 3 15,-8 1 2-15,-3-1 2 16,-2 0-2-16,-3 0-2 0,0-6 1 15,0 0-2-15,1-6-9 16,4 0-57-16,6 0-53 16,7-18 1-16,7-6-17 15,-4-8-134-15,-2-5-192 16</inkml:trace>
  <inkml:trace contextRef="#ctx0" brushRef="#br0" timeOffset="40798.58">22793 4757 580 0,'0'0'248'15,"0"0"-197"-15,0 0 33 16,0 0-9-16,0 0-46 16,0 0-13-16,0 34 7 15,7-9-11-15,0 1 8 16,6-1-2-16,1-6-4 0,-1-7-12 16,5-3 6-16,0-9-6 15,0 0-2-15,-1-10 3 16,-3-16 3-16,-3-9-4 15,-7 0 1-15,-4-2-4 16,0 1 4-16,0 8-3 16,0 10 2-16,0 6 3 15,0 12-5-15,0 0 0 16,10 22 0-16,9 22 0 16,15 14 54-16,6 11-28 15,2-1 14-15,-2-2-16 16,-11-4-9-16,-8-8-4 15,-13-4-4-15,-8-7-7 16,0-10 8-16,-8-11-4 16,-17-7 1-16,0-13-4 0,-2-2-1 15,6-11-5-15,2-22-10 16,6-20 5-16,8-9-5 16,5-6-25-16,3 2-2 15,19 12 0-15,3 14-13 16,-7 20-30-16,-16 20-70 15,-2 2-100-15,-18 29-363 16</inkml:trace>
  <inkml:trace contextRef="#ctx0" brushRef="#br0" timeOffset="41282.04">22005 5597 256 0,'0'0'564'15,"0"0"-502"-15,0 0 14 16,0 0 67-16,0 0-38 16,123 95-27-16,-102-56-26 0,-2 3-4 15,-4 2 4 1,-3 0-14-16,-2 0-10 0,4-2-11 15,-1-1-16-15,0-6-1 16,1-11 1-16,-7-7-1 16,-5-12-3-16,0-5-12 15,-2 0-4-15,0-27-7 16,0-16-3-16,-22-9-5 16,-5-11-7-16,-2-8-21 15,3 5 22-15,1 5 28 16,12 20 12-16,8 10 2 15,5 12 18-15,0 5 2 16,26 1-8-16,8 9-8 16,0 4 12-16,-1 0-5 15,-9 13-4-15,-6 16 4 16,-11 7-6-16,-7 4 2 0,0 0-2 16,-17 1-6-16,-12-7-2 15,-3-3-4-15,6-12-83 16,3-7-76-16,8-12-157 15</inkml:trace>
  <inkml:trace contextRef="#ctx0" brushRef="#br0" timeOffset="42643.88">22355 5604 881 0,'0'0'64'0,"0"0"-49"0,0 0 34 16,0 0 17-16,0 0-22 16,0 0-27-16,51 60-4 15,-38-60-4-15,8 0 6 16,0-1 2-16,8-27-14 16,2-10-1-16,-2-9-1 15,-4-5 3-15,-4 0 2 16,-11 9-6-16,-7 10 3 15,-3 13 5-15,0 16 41 16,-7 4-24-16,-11 13-5 0,5 18-20 16,2 7 2-16,7 1-2 15,4 3 0-15,0-9-1 16,11-2 1-16,11-6 0 16,4-9 0-16,3-3 1 15,0-9 1-15,2-4-2 16,-2 0 2-16,-4-18 6 15,-5-9-7-15,-9-6-1 16,-11-6 7-16,0-8-6 16,0 3-2-16,-22-1 3 15,0 11-2-15,-1 13 0 16,3 9 4-16,9 8-4 16,4 3 0-16,6 1-1 15,1-2-2-15,0 2 0 16,0 0-2-16,0 0-2 15,0 0-2-15,6 0 9 16,11 0 0-16,4 18 2 0,1 6-1 16,1 3 0-16,1 4-1 15,-6-3 0-15,2-1 2 16,-5-8 2-16,-6-3-3 16,3-4 0-16,-6-4 10 15,3-4-11-15,3-2 2 16,1-2 0-16,1 0 0 15,5-6 1-15,-3-10-3 16,-5-2-2-16,-5-3 1 16,-6-6-4-16,0-5-3 15,-2 2 2-15,-18 4-3 16,-2-1 4-16,2 6 3 0,1 1 4 16,9 4 0-16,1 4-2 15,5 3 0-15,-1 4 5 16,5 2-4-16,0 1 3 15,0 2-2-15,0 0-2 16,0 0-3-16,3 0 2 16,10 5 1-16,-1 9-2 15,2 2 6-15,-1-2-4 16,6 1 0-16,1-1 3 16,2-1-3-16,0-1 9 15,1 2-5-15,-4 1 4 0,-1 2 11 16,1 1-10-1,-7 0-2-15,1-4-3 16,3 0 0-16,-4-3-4 16,3-5 0-16,-4-5-2 0,-2-1-36 15,0 0-8 1,2-6-25-16,-2-18-42 0,-2-8-29 16,-7-6 28-16,0-5 8 15,0 4-30-15,0 4 128 16,-7 14 8-16,-1 8 122 15,8 7 44-15,-1 5-60 16,1 1-24-16,-2 0-45 0,2 0-20 16,0 9-3-1,0 6 5-15,0 1 0 0,0 2-9 16,0 1 10-16,9 4-2 16,0-2 4-16,0-2-7 15,-1-2-14-15,-1-9 1 16,0 1-2-16,2-9 2 15,2 0-1-15,3 0-1 16,3-15 2-16,3-6 5 16,-5-5-7-16,-1 0 0 15,-7 8 0-15,-5 8 0 16,-2 10 0-16,2 0 0 16,-2 25 0-16,5 26 7 15,8 7 47-15,5 8 4 16,9-2 4-16,-1-2-26 0,-1 2-3 15,-4-3-24-15,-9-3-8 16,-9-8 0-16,-3-12-1 16,0-11-13-16,-18-16-13 15,-6-9-10-15,-5-2 7 16,-3-19-18-16,3-23-34 16,3-5 1-16,5-3-64 15,13 3-124-15,8 8-94 16</inkml:trace>
  <inkml:trace contextRef="#ctx0" brushRef="#br0" timeOffset="42789.12">23516 5617 917 0,'0'0'169'16,"0"0"-56"-16,0 0 6 16,0 0-58-16,0 0-61 15,0 0-27-15,-60 22-189 16,31-22-310-16</inkml:trace>
  <inkml:trace contextRef="#ctx0" brushRef="#br0" timeOffset="50761.81">18770 4806 363 0,'0'0'119'0,"0"0"-22"16,0 0-51-16,0 0 6 16,0 0 25-16,0 0-11 15,0 0-38-15,7-45 3 16,-5 44 10-16,-2 1-5 16,2-1-26-16,-1-4 6 15,2-1 9-15,2 0 3 16,1-6-3-16,4 2-2 15,3-1-7-15,2-2 4 16,5 3-9-16,3 2-10 16,1-3 13-16,10 3-7 0,1-1 27 15,7-3-7 1,3 2-4-16,2 2 6 0,0-1-8 16,-5 4-10-16,-4 1 5 15,-4 0-14-15,-5 4 4 16,-3 0 2-16,-4 0-3 15,-1 0 9-15,-4 0-8 16,3 16-4-16,1 2 14 16,-2 4-12-16,6 0 9 15,2 2-5-15,4 2-5 16,2-1 9-16,7-4-7 16,-4 1 2-16,0 0 3 0,-7-2-10 15,-7-2 7 1,-6 1 0-16,-3 0-5 15,-2-1 7-15,0 3-4 0,-2-1 1 16,7-2 3-16,-3 2-9 16,5 0 7-16,-1-1-6 15,6-2 1-15,-3-1 1 16,0 2-1-16,0-2-2 16,-2-2 1-16,-3-1 4 15,-1-1-4-15,1 1-1 16,6-1 0-16,-2-2 0 15,4 2 0-15,1-2 0 16,10-3 0-16,3-2 6 0,6-5-6 16,10 0 0-1,5 0 0-15,9-5 4 16,5-15-3-16,3-5-1 16,4-2 0-16,0-7 4 0,0 5-4 15,-13 1 0-15,-12 6 0 16,-16 1 0-16,-14 10 3 15,-11 3-3-15,-6 4 1 16,-2 0-2-16,-4 2 1 16,2 2-1-16,-3 0-2 15,0 0 2-15,3-2-23 16,-1 2-22-16,2-2-18 0,0 0-53 16,-4-1-42-1,0-3-71-15,0-1-215 0</inkml:trace>
  <inkml:trace contextRef="#ctx0" brushRef="#br0" timeOffset="51183.82">20532 4757 330 0,'0'0'341'16,"0"0"-318"-16,0 0 6 16,0 0 33-16,0 0-20 0,0 0-3 15,32 11 13-15,-8-7 10 16,5 2 10-16,7 0-27 16,3 7-7-16,4 0-4 15,-1 4-3-15,0 1-9 16,-2 0-4-16,-1 1-3 15,-6 2-8-15,-5-1 2 16,0-2-2-16,-8 0 1 16,-7 7 15-16,-8 2-7 15,-5 9 2-15,0 8 23 16,-29 1-25-16,-8 5-8 16,0-1-6-16,9-5-2 0,3-9 0 15,9-9-2 1,7-10-25-16,5-8-33 0,2-5-51 15,0-3-19-15,-1-7-21 16,-6-24-257-16</inkml:trace>
  <inkml:trace contextRef="#ctx0" brushRef="#br0" timeOffset="52991.91">18866 5211 363 0,'0'0'323'15,"0"0"-287"-15,0 0 18 16,0 0 0-16,0 0-22 15,0 0-32-15,25-18 0 16,-10 9 37-16,3-3 15 16,3-3-7-16,6-1 3 15,2 3-19-15,7 0 10 16,-1 1-12-16,8 4-3 16,4-2 11-16,6 4-12 15,5 2 2-15,6 2 7 16,6 2-17-16,8 0-1 0,4 0-3 15,-4 0 6-15,-9 13 3 16,-11 14-19-16,-13 7 10 16,-5 8 6-16,-2 4-5 15,-1 3 11-15,2-4-7 16,3-2-7-16,8-5-3 16,0-6-3-16,6-2-3 15,0-2 0-15,-10-6 3 16,-3-2-4-16,-7-2 1 15,-3-4 0-15,-2 0 0 16,0-5 1-16,5-8-1 16,9-1 0-16,10 0 2 15,9-16-2-15,8-5 0 16,-5 4 3-16,-5 1-7 0,-10 6 7 16,-14 2-3-16,-12 4 0 15,-13 1 1-15,-6 0-1 16,-2 1 0-16,-5 1 0 15,4-6-8-15,1-1 1 16,3-7-37-16,1-2-12 16,1 1-26-16,-2 2 6 15,-3 5 30-15,-3 7-10 16,-2 2-4-16,0 0-65 0,0 0-144 16</inkml:trace>
  <inkml:trace contextRef="#ctx0" brushRef="#br0" timeOffset="53303.94">20784 5261 524 0,'0'0'321'15,"0"0"-292"-15,0 0-25 16,0 0 4-16,0 0 65 15,0 0-34-15,91-1-13 16,-55 1 7-16,-1 4 28 16,6 16-7-16,-5 3-14 0,-3 6 4 15,-4-1-10-15,-12 2-18 16,-5 2-4-16,-8 3-5 16,-4 4-6-16,0-1 14 15,-22 2-14-15,-8-1-1 16,-3-6-49-16,-2-2-74 15,-4-5-44-15,7-11-69 16,-7-6-450-16</inkml:trace>
  <inkml:trace contextRef="#ctx0" brushRef="#br0" timeOffset="54031.59">19176 5715 693 0,'0'0'107'0,"0"0"-73"0,0 0 64 16,0 0-11-16,0 0-54 16,0 0-23-16,-12-26-7 15,43 16 41-15,8-6 1 16,9-5-13-16,7 3-8 15,4 0-1-15,5 4 12 16,7 3-7-16,4 7-7 16,-2 4 13-16,-7 0-16 15,-8 15 3-15,-6 11-3 16,-8 4-9-16,1 3 11 16,2-3-3-16,6 0-11 15,3-4 9-15,4-4-6 0,3-2-7 16,3-4 8-16,3-6-7 15,2-6 0 1,1-2-3-16,-3-2 2 0,-4 0 1 16,-5 0-3-16,-4-5 0 15,-3-3 0-15,-4-3 3 16,-2-1 1-16,-1-2-4 16,6 1 2-16,4-4-2 15,6-3 0-15,9-6 0 16,2-8 1-16,10-5 1 15,0-5-2-15,0-4 0 16,-6 4 4-16,-15 4-4 16,-16 10 0-16,-21 10 0 15,-15 10 0-15,-8 8 3 0,-2-2-2 16,0 4-1-16,0-2-8 16,2-2-24-16,-2-2-40 15,0-2-43-15,0 0-81 16,0 3-91-16,-4 2-319 15</inkml:trace>
  <inkml:trace contextRef="#ctx0" brushRef="#br0" timeOffset="54391.8">21401 5292 142 0,'0'0'752'16,"0"0"-697"-16,0 0-42 15,0 0 53-15,0 0-24 16,0 0-38-16,23-3 34 16,1 16 6-16,0-1 2 15,5 2-9-15,2 2-13 16,0 1 10-16,1 0-3 15,-1 1-19-15,-2 2 4 16,-4 2-12-16,-7 6-3 0,-13 9 0 16,-5 1 4-1,0 3-2-15,-19 4 2 0,-10-5-4 16,-5 0-2-16,-1-5-23 16,2-2-43-16,-2-5-47 15,5-6-72-15,1-11-163 16</inkml:trace>
  <inkml:trace contextRef="#ctx0" brushRef="#br0" timeOffset="54520.91">21602 5603 1153 0,'0'0'98'0,"0"0"-91"15,0 0-7-15,0 0-6 0,0 0-260 16</inkml:trace>
  <inkml:trace contextRef="#ctx0" brushRef="#br0" timeOffset="55145.01">19708 5564 369 0,'0'0'538'16,"0"0"-496"-16,0 0-22 16,0 0 97-16,0 0-43 15,0 0-64-15,11-36 0 16,-11 36-1-16,0 0 19 15,0 0 33-15,0 6-10 16,0 26-18-16,0 20 46 0,0 16-30 16,0 9-27-1,-8 5 5-15,-2 1-25 0,-1-8 12 16,-2-6-14-16,2-11-2 16,0-12-34-16,8-12-86 15,-1-16-101-15,-5-18-275 16</inkml:trace>
  <inkml:trace contextRef="#ctx0" brushRef="#br0" timeOffset="55512.83">19460 5588 220 0,'0'0'740'15,"0"0"-643"-15,0 0-4 16,0 0 12-16,0 0-58 16,0 0-35-16,40 76 41 15,20-31-13-15,15 1-7 16,11 4 15-16,10 2-15 15,-2-6-1-15,4-4-1 16,-5-8-12-16,-13-7 2 16,-15-8-18-16,-23-5 1 15,-19-6 1-15,-13-1-5 16,-10-5-31-16,0-2-8 0,-4 0-37 16,-22 0-54-16,-8-18-132 15,-6-17-141-15</inkml:trace>
  <inkml:trace contextRef="#ctx0" brushRef="#br0" timeOffset="55774.08">20069 5522 627 0,'0'0'387'0,"0"0"-347"16,0 0 52-16,0 0 47 0,0 0-56 15,0 0-62 1,-33-8-6-16,19 55 1 0,-1 20 17 16,-6 9-7-16,4 5-12 15,-1 1-8-15,-1 0-4 16,4-8 3-16,4-9-6 16,0-13 1-16,2-14-51 15,1-7-38-15,-2-16-119 16,-3-15-148-16</inkml:trace>
  <inkml:trace contextRef="#ctx0" brushRef="#br0" timeOffset="56053.71">19608 5606 660 0,'0'0'307'0,"0"0"-253"16,0 0-50-16,0 0 36 16,0 0 44-16,0 0 9 15,140 116-19-15,-66-54-24 16,7-4 10-16,11-1-12 16,5-11-28-16,3-12-1 0,-3-10-13 15,-10-7 0-15,-16-8-6 16,-23-3-17-16,-27-2-84 15,-21-4-136-15,-6 0-274 16</inkml:trace>
  <inkml:trace contextRef="#ctx0" brushRef="#br0" timeOffset="63589.81">18649 5025 611 0,'0'0'113'0,"0"0"-82"16,0 0-30-16,0 0 40 15,0 0 16-15,0 0-31 16,0 0-10-16,-20-8-11 15,20 8 26-15,0 0-2 16,0 0-5-16,0-4 13 16,3-11 1-16,17-8 1 15,7-10 4-15,2 0-22 16,2-2-3-16,-2 2 5 0,-3 6-8 16,-4 4 2-1,-1 4 1-15,-2 4-4 0,2 0 3 16,6 1-8-1,2-3-2-15,2 4 3 16,4-3-9-16,-1 0 3 0,1 0 1 16,-4 2-4-16,-2 1 10 15,-2 7-8-15,-2 3-3 16,0 0 7-16,-2 3-7 16,2 0 0-16,0 0 0 15,-1 0 6-15,1 0-3 16,2 3-3-16,4-3 0 15,0 0 5-15,1 0-4 0,-7 0 3 16,0 0-4 0,-2 0 2-16,-1 3 2 15,-2 6-4-15,-2 1-1 0,-1 2 1 16,1 1 3-16,-2 2-1 16,0-3-2-16,0 0 0 15,1-1 3-15,3 4-3 16,0-1 0-16,2 3 0 15,-2 0 0-15,3 0 0 16,-1 1-2-16,0 1 5 16,5 6-3-16,-2-4 2 15,2 3-1-15,-1-1-2 16,1 1 4-16,2-2-3 16,0 0 1-16,2 0-1 0,2-2 4 15,0-3-4-15,1 0 1 16,0-4 1-16,-5-5 0 15,1 1-2-15,1-5 1 16,-2 0 0-16,3 2 4 16,-1-2-5-16,0-2 1 15,-2 2 1-15,-2-1 0 16,2-2-2-16,0-1 0 16,0 0 1-16,4 0 3 15,3 0-4-15,-3-14 0 16,0 0 8-16,-3 3-6 15,-6-4 1-15,1 5 2 16,-7 2-2-16,-1 2 2 16,0 0 0-16,-5 2-3 15,5 0 5-15,-2 2-2 0,3-2-2 16,3-2-1-16,2 2 0 16,2-2-4-16,-1 0 6 15,1 1-3-15,-5-1 1 16,-4 3 0-16,-3-1 0 15,-7 4 1-15,-1 0-1 16,-3 0-2-16,-2 0 3 16,0 0-1-16,0 0-1 15,0 0-1-15,0 0 2 16,0 0-4-16,0 0 5 16,0 0-5-16,0 0 4 15,0 0-2-15,0 0 0 16,0 0-4-16,0 0 4 15,0 0 0-15,0 0-2 0,0 0 2 16,0 0-6-16,0 0-53 16,-9 0-50-16,-13 0-106 15,-5 0-80-15</inkml:trace>
  <inkml:trace contextRef="#ctx0" brushRef="#br0" timeOffset="64141.93">20472 4782 783 0,'0'0'80'15,"0"0"-70"-15,0 0 27 16,0 0 20-16,0 0-22 16,0 0-31-16,-6 2 3 15,21 15 24-15,5 5 1 16,5 6 13-16,4-1-2 16,4 2-16-16,11-5 14 0,6-4-6 15,5-8-4-15,3-6 4 16,-2-6-10-16,-5 0 6 15,-2 0-14-15,-4-6-2 16,-8-3 3-16,-4 6-16 16,-8-1 10-16,-9 4-9 15,-5 0 1-15,-6 0 0 16,-5 0-2-16,0 0-1 16,0 6 9-16,0 6-10 15,-3 7 3-15,-15 0 12 16,-5 1-9-16,-7 2 10 15,-1-2-13-15,-9 4 4 16,0 2 3-16,-8 4-10 16,2 4 1-16,6 0-1 15,4 1 4-15,10-5-8 0,6-2 2 16,7-6 2-16,3-8-4 16,6-2-44-16,4-10-85 15,0-2-99-15,0-8-262 16</inkml:trace>
  <inkml:trace contextRef="#ctx0" brushRef="#br0" timeOffset="80873.89">23279 4878 745 0,'0'0'58'0,"0"0"-56"16,0 0 46-16,0 0 25 15,0 0-51-15,0 0-18 16,0 0 4-16,0 0 2 16,-91 51 14-16,71-29 19 15,-2 2 1-15,-5 2 2 16,-6 8-6-16,-10 10-11 16,-12 16 16-16,-15 21-7 15,-19 19-8-15,-13 8 0 16,-19 6-9-16,-8-3-4 15,-2-5-13-15,6-10 6 16,11-10 6-16,14-10-10 16,18-15-3-16,19-17-2 0,21-13-1 15,22-14-7-15,14-9-48 16,6-8-66-16,0 0-89 16,26-19 12-16,6-14-92 15</inkml:trace>
  <inkml:trace contextRef="#ctx0" brushRef="#br0" timeOffset="81157.28">21860 5779 318 0,'0'0'320'0,"0"0"-313"0,169-31-3 15,-82 14-4 1,2-5-15-16,-6-6-401 0</inkml:trace>
  <inkml:trace contextRef="#ctx0" brushRef="#br0" timeOffset="81311.72">23300 5484 954 0,'0'0'74'15,"0"0"-74"-15,0 0-1 16,0 0-20-16,0 0-307 16</inkml:trace>
  <inkml:trace contextRef="#ctx0" brushRef="#br0" timeOffset="86605.85">18848 5055 645 0,'0'0'11'0,"0"0"-11"16,0 0 0 0,0 0-1-16,0 0-8 0,0 0-65 15,0 0-28-15,0 2-3 16,0-2-98-16</inkml:trace>
  <inkml:trace contextRef="#ctx0" brushRef="#br0" timeOffset="141450.26">16859 13425 334 0,'0'0'60'0,"0"0"-51"16,0 0 79-16,0 0 38 0,0 0-41 15,0 0 6 1,0 0-32-16,0 0 1 16,-33 20-10-16,33-20 0 15,0 0 0-15,0 0-15 0,0 0-3 16,0 0-14-16,0 0 1 16,0 2 23-16,0 2-8 15,0 0-11-15,0 2-5 16,12-1-14-16,1 1 9 15,4 1-6-15,7-7-1 16,0 0 4-16,7 0-7 16,5-2 15-16,2-10-2 15,4 0-6-15,1 6 7 16,3 2-10-16,6 2-3 16,6-2 9-16,4-2-12 15,3-4 10-15,6-10-1 0,5-3-10 16,8-3 12-16,7 1-9 15,5 7 5 1,1 3-7-16,-5 10 2 0,-3-4-3 16,-3 1 0-16,3 1 4 15,4-10-7-15,1-3 3 16,0-4 0-16,3-9 11 16,10-4-10-16,10-1 21 15,7 0 10-15,3 10-10 16,-4 6-5-16,-8 8-17 15,-10 6 8-15,-9 6-8 16,-7 2 6-16,-9 0-6 16,-10 0 0-16,-10 0 0 0,-2-4 4 15,-1-12-1-15,3-4 5 16,8-2 20-16,1-4-17 16,-1 6 9-16,-3 2-8 15,-7 7-9-15,-9 10 11 16,-7 1-14-16,-4 0 0 15,-5 0 1-15,-4 0 3 16,-2 0-5-16,-2 0 1 16,0 0 0-16,-7 0 3 15,6 0-3-15,-4 0 0 16,-1 0-1-16,0 0 4 16,-6 0-3-16,-2 0 0 15,0-3 2-15,-4 3-5 0,2 0 3 16,-2 0 0-16,-5 0-3 15,0 0 4-15,-2 0-1 16,2 0 0-16,-2 0-5 16,0-2 3-16,0 2-8 15,0-2 3-15,0 2-3 16,0 0-7-16,0-2-7 16,0 1-8-16,-2-2-15 15,-9-2 8-15,-1-4-11 16,-3-1-11-16,1-6-2 0,0-2-31 15,-1-5-22 1,2-4-34-16,-5-3 1 0,1 0-58 16,-3 0-201-1</inkml:trace>
  <inkml:trace contextRef="#ctx0" brushRef="#br0" timeOffset="152791.94">13150 8049 549 0,'0'0'146'0,"0"0"-74"0,0 0 42 16,0 0 8-16,0 0 3 16,0 0-64-16,0 0-4 15,-17-6-1-15,17 6-37 16,0 0 6-16,0 0-11 15,5 8 11-15,7-2-4 16,7-6-14-16,8 0 10 16,15 0-1-16,11-22 6 15,16-10 6-15,14-10-18 16,17-6 9-16,18-7 2 16,18-3-12-16,13-8 4 15,16-2-7-15,-2-2 4 16,-5 2-7-16,-18 9-3 15,-28 12 0-15,-30 11 0 16,-27 15 3-16,-24 11-8 0,-19 4 7 16,-7 2-2-16,-5-3 8 15,0 0-8-15,0-3-7 16,0 0-11-16,-7 4-23 16,3 4 0-16,-2 2-16 15,6 0-36-15,0 0-65 16,0 0-98-16,-8 0-175 15</inkml:trace>
  <inkml:trace contextRef="#ctx0" brushRef="#br0" timeOffset="153238.91">14314 7233 819 0,'0'0'45'0,"0"0"-16"16,0 0-7-16,0 0 87 15,0 0-34-15,0 0-44 16,-49-20-30-16,82 24 24 16,7 8 25-16,7 1-15 15,9 0 11-15,8-5-19 16,7-4-8-16,14-4 5 15,11-2 5-15,7-22 1 0,1-4-14 16,-4 0-1 0,-19 10 1-16,-27 8-12 15,-23 7 1-15,-23 3-2 0,-8 0-2 16,0 0 15-16,-6 27 0 16,-23 9-6-16,-12 10 10 15,-3 4-19-15,-2 0 4 16,1 4-1-16,0 4-4 15,0-1 4-15,1-1-4 16,3-6 0-16,4-6-2 16,6-4-2-16,8-12-21 15,8-8-27-15,11-10-41 0,4-10-83 16,0-6-122-16,4-28-261 16</inkml:trace>
  <inkml:trace contextRef="#ctx0" brushRef="#br0" timeOffset="164229.87">15504 7979 808 0,'0'0'114'0,"0"0"-47"15,0 0-43-15,0 0 53 16,17-125-9-16,8 91-4 15,10 2-16-15,7 1-29 16,12 6-10-16,8 4-4 16,15 10 7-16,9 7 5 15,-1 4-13-15,-11 0 4 16,-16 11-1-16,-14 20 3 16,-6 9 0-16,1 9-1 0,2 5 2 15,6 3-1-15,8-1 3 16,10 3-4-16,9-5 3 15,5-4-10-15,2-4 5 16,-3-6-7-16,-4-8 3 16,-5-10-2-16,-5-6-1 15,1-10 2-15,-5-6-2 16,0 0 0-16,5-27 0 16,-1-12 3-16,3-11-1 15,-5-6-2-15,-4-3 3 16,-8 6 0-16,-15 11-3 15,-10 12 1-15,-12 14-2 16,-11 10 1-16,0 3 0 0,-2 3 0 16,0 0-7-16,8 0-26 15,1 0-44-15,8 0-50 16,-4-2-180-16</inkml:trace>
  <inkml:trace contextRef="#ctx0" brushRef="#br0" timeOffset="164607.73">17241 7713 974 0,'0'0'105'0,"0"0"-94"0,0 0 25 16,0 0 5-16,0 0-25 15,0 0-10-15,47-9-1 16,2 15 11-16,5 4-14 16,6 0 3-16,0 0 0 15,3 0-3-15,-5 1 7 16,0 2-3-16,-8-1-2 16,-7 5 10-16,-15 2-7 15,-14 8 3-15,-14 9 12 16,0 7 8-16,-28 14 16 15,-13 7-26-15,-10 2-17 16,-1 0 3-16,6-5-5 0,1-7 0 16,9-10-1-16,12-8-8 15,8-12-61-15,8-17-123 16,3-7-182-16</inkml:trace>
  <inkml:trace contextRef="#ctx0" brushRef="#br0" timeOffset="177849.07">20622 14829 472 0,'0'0'460'16,"0"0"-430"-16,0 0-22 16,0 0 91-16,0 0-25 15,0 0-47-15,0 0-11 16,18 0-4-16,18 5 3 16,10 8 12-16,5-9-4 15,6-4-2-15,1 0 10 0,5 0 1 16,6-14-8-1,7-16-8-15,15-11-1 0,7-11 1 16,7 0-1 0,0 0-12-16,-8 4 8 0,-3 8-9 15,-7 7 3-15,-14 6-5 16,-9 11-2-16,-20 6 2 16,-15 6 0-16,-9 4 0 15,-11-2 3-15,-5 2-3 16,-2 0 1-16,-2 0-1 15,0-3 2-15,0 2-4 16,-2-3 1-16,-16 1-19 16,-6 2-9-16,-1 1-25 15,-1 0-96-15,-6 12-67 16,3 11-230-16</inkml:trace>
  <inkml:trace contextRef="#ctx0" brushRef="#br0" timeOffset="186635">17204 5390 406 0,'0'0'188'0,"0"0"-144"16,0 0 36-16,0 0 28 15,0 0 30-15,0 0-40 16,0 0-41-16,0 0 4 16,-16-50 15-16,16 50-11 0,0 0-22 15,-3 0-15-15,3 0-11 16,0 0 5-16,0 0-11 16,0 0-2-16,0 0-7 15,-2 0-2-15,2 0 0 16,0 20-9-16,0 10 7 15,5 12 0-15,11 4 4 16,-1-2-2-16,1-6 0 16,-1-6 4-16,-1-6-9 15,-1-3 0-15,-7-10-37 16,-1-3-25-16,0-3-74 16,-5-7-3-16,0 0-27 15,0-18-50-15</inkml:trace>
  <inkml:trace contextRef="#ctx0" brushRef="#br0" timeOffset="186907.81">17146 5323 787 0,'0'0'88'16,"0"0"-73"-16,0 0-8 15,0 0 27-15,0 0-4 16,0 0-17-16,66-80-1 15,-37 75-12 1,0 5 8-16,-2 0 4 0,-5 0-9 16,-6 7 6-16,-7 14-2 15,-9 11 2-15,0 12 8 0,-7 4-8 16,-22 2 2 0,0-10-8-16,0-9-1 0,7-8-2 15,8-13-57-15,8-10-40 16,6-14-49-16,0-24-283 15</inkml:trace>
  <inkml:trace contextRef="#ctx0" brushRef="#br0" timeOffset="188745.97">17476 5336 664 0,'0'0'100'15,"0"0"-91"1,0 0-9-16,0 0 39 0,2 112-3 16,9-96-24-16,-1-10-7 15,2-6-4-15,1 0 8 16,3-30 12-16,-3-16 9 16,-4-6 11-16,-4-2-24 15,-5 5-6-15,0 8 20 16,-5 10-29-16,-6 9 5 15,0 11 40-15,1 8-15 16,8 3-4-16,-2 8-27 16,2 22 3-16,2 10-3 0,0 3 2 15,0-2-4-15,0-5 1 16,6-4-1-16,4-3 1 16,3-9-3-16,3-8 0 15,3-12 2-15,11 0-6 16,1-19 7-16,0-18 12 15,-6-3-12-15,-12-4 6 16,-11 1-4-16,-2 6 0 16,-2 4 1-16,-16 5-2 15,-4 6 3-15,3 6 12 16,4 5-14-16,2 5 11 16,2 5-11-16,4 1 3 15,7 0-3-15,-2 0-2 16,2 0 0-16,0 0-2 15,0 0-5-15,0 0-3 0,9 0 8 16,11 12 2-16,6 0-1 16,4 1-1-16,-1-4 2 15,0-4-1-15,-5 0 2 16,-6-3-1-16,-3 2 0 16,-5 2 0-16,0 7 0 15,-1 2 0-15,3 3-3 16,-1 3 2-16,-3-7 1 15,0-3 0-15,-4-7-3 16,0-4-5-16,-1 0-5 0,1 0-3 16,-2-11 16-1,0-18-1-15,-2-4 3 0,0 0-2 16,0 5 0 0,0 4 2-16,-13 4 0 0,-3 4-2 15,1 3 0-15,-1-1-2 16,3-1 2-16,1 0 0 15,6 3 0-15,1 5 0 16,5 7 0-16,-3 0 0 16,3 0-5-16,0 5-9 15,0 12-6-15,6 3 20 16,5-5-1-16,7 0 2 16,-2-3-2-16,1-4 2 15,3-1-1-15,-1-6 0 16,0-1 0-16,1 0 0 0,-2 0 0 15,-4 0 1-15,-1 6-2 16,-2 1 1 0,0 4 0-16,0 3-1 15,1-2 2-15,-7-2-1 0,3-4 0 16,-2-2-1-16,-2-2-2 16,0-2 2-16,0 0-4 15,0 0 4-15,0-2 1 16,-1-12 1-16,-3-4-1 15,0 0 4-15,0 4-4 16,0 0 0-16,-7 6 0 16,1 0 2-16,4 4-1 0,2-5-1 15,0-2 0-15,0-7 0 16,8-9-1-16,3 2 1 16,-2-1 0-16,-2-2 1 15,-3 3-1-15,1 3 7 16,-5 9 2-16,0 7 3 15,0 6 16-15,0 0-21 16,0 0 0-16,0 0-7 16,0 4 0-16,0 11 0 15,0 3 0-15,0 1 1 16,0-2 3-16,0 4-1 16,6 3 3-16,6 8 7 0,3 2-6 15,5 4 3 1,2-2 6-16,7-1-4 15,2-2 1-15,0-5-12 0,0-6 1 16,-8-5 1-16,-9-9-1 16,-8-7-1-16,-6 1 1 15,0 2-2-15,0 4 11 16,0 7-5-16,-18 1-4 16,-1 0 4-16,3-9-5 15,0-1 4-15,5-6-5 16,2 0 0-16,3 0-3 15,1-17-1-15,2-22 4 16,3-11-2-16,0-8-1 0,6-3 0 16,11 8 2-1,1 9 1-15,-1 12 1 0,-5 10-1 16,-3 8 0-16,-5 1 0 16,0 6 3-16,-2-3-4 15,1-5 1-15,-1 4 0 16,-2 0 2-16,0 4-2 15,0 2 0-15,0 5 8 16,0 0-1-16,0 0 4 16,0 0-7-16,0 0-4 15,0 6 9-15,0 4-9 16,0 0 0-16,0-2 2 16,0 1 0-16,5 1 0 15,6 6-2-15,4 12 2 0,3 11 6 16,3 8 3-16,0 11 3 15,4 8 1-15,6 7-11 16,2 3 5-16,4 0-9 16,-6-10 7-16,-7-9-7 15,-6-18 0-15,-11-13 0 16,-7-8 2-16,0-9 0 16,0 0 0-16,-5-3 4 15,-19-2-5-15,-6-4 10 16,-3 0-11-16,-2-10-2 15,3-24 1-15,8-16-22 16,7-17 10-16,11-20-1 16,6-7-5-16,0 1 1 0,18 9-25 15,11 20-9-15,3 18-11 16,-5 20-75-16,-10 21-56 16,-14 5-275-16</inkml:trace>
  <inkml:trace contextRef="#ctx0" brushRef="#br0" timeOffset="188890.95">18848 4969 597 0,'0'0'753'16,"0"0"-731"-16,0 0-10 16,0 0 1-16,0 0-13 15,0 0-104-15,2 4-210 16</inkml:trace>
  <inkml:trace contextRef="#ctx0" brushRef="#br0" timeOffset="189818.43">16063 4617 710 0,'0'0'6'0,"0"0"-1"16,0 0-5-16,0 0 126 16,0 0 35-16,0 0-62 15,-27-27-79-15,0 10-18 16,0 8 13-16,1 5-9 16,6 4-6-16,0 0 0 15,4 22-1-15,3 13 1 16,4 8-3-16,9 6 2 0,0-10 1 15,2-7 0-15,27-8-5 16,11-10 0-16,7-5-8 16,3-8 4-16,-2 2 3 15,-6 4 12-15,-9 6-6 16,-8 10 0-16,-10 7-18 16,-7 8 13-16,-8 4 5 15,0-9 0-15,-8-5-2 16,-13-10-4-16,-13-6 3 15,-6-6-4-15,-11-3-67 16,-7-3-47-16,6 0-68 16,12-31-95-16</inkml:trace>
  <inkml:trace contextRef="#ctx0" brushRef="#br0" timeOffset="190275.27">16292 4586 128 0,'0'0'966'16,"0"0"-938"-16,0 0-11 16,0 0 37-16,0 0-34 15,0 0-20-15,23 8-5 16,10 28 5-16,9 6 0 0,3 3 2 16,-3 6-2-1,-2-1 0-15,-8-5 4 0,-6-7-2 16,-8-10-2-16,-5-10 1 15,-3-8-3-15,-4-8 4 16,-4-2-2-16,0 0 3 16,1 0-3-16,-1-8 15 15,-2-16-15-15,0-11-8 16,0-15 1-16,-13-10-8 16,-4-8 10-16,3-4-2 15,-3 3 1-15,9 13 6 16,6 15 0-16,2 14 2 15,0 13-2-15,0 8-1 16,15 6-3-16,3 0-4 16,2 6 1-16,0 20 0 0,-8 12-1 15,-12 2 8 1,0 3 1-16,-21 1 2 0,-21-3 2 16,-5 2-5-16,3-9-29 15,-1-12-96-15,14-22-111 16,8-5-461-16</inkml:trace>
  <inkml:trace contextRef="#ctx0" brushRef="#br0" timeOffset="201557.57">19419 5031 50 0,'0'0'16'0,"0"0"54"16,0 0 12-16,0 0-34 15,0 0 7-15,0 0-43 16,0 0 1-16,-26-60-13 15,26 46 0-15,0 2-3 16,0-1-102-16</inkml:trace>
  <inkml:trace contextRef="#ctx0" brushRef="#br0" timeOffset="208717.52">22248 6699 1005 0,'0'0'113'0,"0"0"-104"16,0 0-6 0,0 0 14-16,0 161 13 0,0-81 12 15,7 6-27-15,6-3 2 16,3-10-10-16,-1-14-2 15,-1-19-1-15,-3-16-2 16,-7-12 0-16,-2-12 0 16,-2 0-1-16,0-25 37 15,-16-20-19-15,-8-16-18 16,-3-12-1-16,3-6 3 16,2-1-6-16,6 8 1 15,3 13-3-15,5 21 2 0,6 14 6 16,2 12-3-1,0 10 0-15,0 2-6 16,10 2 6-16,12 24 0 16,0 9 1-16,-1 2 5 15,-2 2-2-15,1-2 1 0,-1-7-3 16,-2-9-1-16,-3-9 1 16,-6-8-2-16,1-4 0 15,-3 0 0-15,2-12 2 16,-2-16-2-16,-1-13 7 15,-3-8-5-15,-2 0-2 16,0 7 0-16,0 11 0 0,0 15-2 16,0 7 3-1,0 7-1-15,0 2 0 16,2 0-8-16,14 20 8 0,6 6 0 16,-2 10 0-16,3 5 7 15,-6 3-5-15,-1 4 3 16,1 2 8-16,-1 0-9 15,-1-6 5-15,-1-5-9 16,1-12 2-16,-3-10-4 16,-1-11-9-16,0-6-98 15,1-9-109-15,-8-24-259 16</inkml:trace>
  <inkml:trace contextRef="#ctx0" brushRef="#br0" timeOffset="208885.81">22662 6836 1151 0,'0'0'96'0,"0"0"-90"16,0 0-2-16,0 0 37 15,0 0 2-15,0 0-29 16,76 136-14-16,-65-102-2 16,-4-4-49-16,-3-7-185 15,-4-14-213-15</inkml:trace>
  <inkml:trace contextRef="#ctx0" brushRef="#br0" timeOffset="209003.72">22791 6666 1078 0,'0'0'151'16,"0"0"-149"-16,0 0-2 0,0 0 0 16,0 0-57-16,0 0-197 15</inkml:trace>
  <inkml:trace contextRef="#ctx0" brushRef="#br0" timeOffset="209446.99">23097 6838 1133 0,'0'0'148'15,"0"0"-141"-15,0 0 8 0,0 0 13 16,0 0-20-1,0 0-3-15,24-65 4 0,-24 55-2 16,-20-4 2 0,-13 7 7-16,-5 4-1 0,-4 3 6 15,3 10 12-15,6 20-18 16,6 8-8-16,8 5-5 16,7 3-1-16,8-4-2 15,4-4 2-15,0-10-6 16,14-12 1-16,11-14-6 15,10-2 1-15,0-14 0 16,-1-20 9-16,-8-8 2 16,-8-2-1-16,-9 0 2 15,-9 6-2-15,0 6 2 16,0 8-3-16,-5 13 2 0,1 7-1 16,4 4-1-16,0 11-1 15,0 17 0-15,4 5 0 16,16 4 2-16,5-7-1 15,0-3 0-15,2-2-7 16,-4-7-75-16,0-11-131 16,-5-7-118-16</inkml:trace>
  <inkml:trace contextRef="#ctx0" brushRef="#br0" timeOffset="209816.72">23286 6663 1035 0,'0'0'145'0,"0"0"-89"15,0 0 43 1,0 0-53-16,0 0-16 0,0 0-3 16,-7 104-19-16,23-69 0 15,2 3 3-15,-2 0-8 16,-1-3 7-16,1-6-10 16,-7-12 1-16,-3-13 0 15,-6-4-1-15,0-7-7 16,0-29-3-16,0-17 2 15,0-4 8-15,0-4 3 16,0 3-1-16,-2 12-2 16,-2 14 2-16,1 18-2 15,3 10 7-15,0 4-7 16,5 0-6-16,22 18 6 0,3 5 0 16,2 2 2-16,-7-1-2 15,-4 0 3-15,0 2-3 16,-8-1 0-16,-2-6 0 15,-4-2-3 1,-5-11-54-16,2-6-141 0,-4 0-311 16</inkml:trace>
  <inkml:trace contextRef="#ctx0" brushRef="#br0" timeOffset="210495.9">23649 6501 1211 0,'0'0'121'0,"0"0"-86"15,0 0 40-15,0 0-38 16,0 0-17-16,-54 104-12 16,57-73 1-16,11 0-7 15,-1-3 0-15,0-1 2 16,0-6-3-16,1-7-1 16,1-5-5-16,4-9 1 15,0 0 0-15,9-19-2 16,9-21 5-16,-6-6-3 15,-4-10 8-15,-14-7 2 16,-8 5-6-16,-5 6 0 0,0 18 6 16,0 18-6-16,0 11 9 15,0 5 0-15,0 0-9 16,0 15-3-16,0 15 3 16,11 11 10-16,3-1 6 15,1-2-12-15,1-1 3 16,-3-4-3-16,1-3-3 15,-1-5 0-15,-1-12-1 16,5-7-1-16,5-6-4 16,11-7-5-16,14-28 10 15,6-16 5-15,1-5-2 16,-5-5 2-16,-12 0-4 16,-12 7 0-16,-11 10 5 15,-12 12-3-15,-2 9 3 16,0 12 3-16,0 5-6 0,-10 2 8 15,0 2-8-15,-1 2 1 16,-1-2 0-16,1 2-2 16,-2 0-1-16,-3 0-1 15,3 11-5-15,-1 10 5 16,8 5 0-16,6 0 0 16,0 1-1-16,13-4-5 15,21-2-1-15,13-5 7 16,2-1 0-16,2 2 6 15,-2 1 2-15,-11 4 3 16,-9 4 23-16,-13 3-15 16,-12 4-2-16,-4 1-7 15,-4 0-8-15,-25 0-4 16,-8-12-9-16,-5-10-110 0,-4-12-118 16,-3-1-613-16</inkml:trace>
  <inkml:trace contextRef="#ctx0" brushRef="#br0" timeOffset="210653.64">24467 6450 1477 0,'0'0'156'16,"0"0"-150"-16,0 0 48 16,0 0-37-16,0 0-17 15,0 0-13-15,-67 21-115 0,80-11-123 16,-13-7-622-16</inkml:trace>
  <inkml:trace contextRef="#ctx0" brushRef="#br0" timeOffset="-214556.68">23126 6916 551 0,'0'0'386'0,"0"0"-355"15,0 0-28-15,0 0 53 16,0 0 0-16,0 0-37 16,0 0-15-16,-36 14-4 0,36 2 0 15,0-6 3-15,0-5 0 16,0-3-3-16,0-2 0 16,0 0-1-16,0 0-1 15,4-3-5-15,-1-7 6 16,-1-2-46-16,-2 4-16 15,0 0-1-15,0 2-15 16,0-4-66-16,0 0-34 16</inkml:trace>
  <inkml:trace contextRef="#ctx0" brushRef="#br0" timeOffset="-212888.51">17150 5939 757 0,'0'0'76'16,"0"0"-65"-16,0 0-11 15,0 0 63-15,0 0 20 16,0 0-29-16,-54-61-29 15,52 61-16-15,2 0 22 16,0 0-5-16,0 0-14 16,0 0-5-16,-2 0-4 0,2 0 1 15,-2 0 2 1,2 0-4-16,0 0-3 16,0 1 1-16,0 15-5 0,2 11 4 15,12 3 2-15,-3 2 3 16,2-2-3-16,-4-2 1 15,0-6 2-15,-5-4-4 16,0-8 3-16,-1-2-3 16,-3-6 1-16,0-2 1 15,0 0-2-15,0 0 5 16,0 0 2-16,0-23-5 16,0-10-2-16,0-16-2 15,-7-1 0-15,-4-8 2 16,-3-2-1-16,4 6 0 15,1 10 0-15,4 16 1 16,3 16 0-16,2 12 0 16,0 0-2-16,0 20-10 0,16 22 12 15,8 12 4-15,3 4 2 16,-3-6-4-16,-2-10-1 16,-3-9-1-16,-4-14 3 15,-7-7-3-15,0-6 2 16,-6-6-1-16,0 0 0 15,-2 0-1-15,0 0 2 16,0-13 1-16,0-24-3 16,0-11-4-16,-6-5 4 15,-6 4-3-15,1 9 3 16,7 14 0-16,2 14 2 16,0 6-3-16,2 6 1 15,0 0-2-15,0 0 0 0,0 2-11 16,8 26 11-16,9 14 2 15,8 14 0-15,2 6 7 16,0 2-5-16,2-2 0 16,0-7 1-16,-4-7-3 15,-4-8 0-15,-5-10-15 16,-5-11-151-16,-9-19-83 16</inkml:trace>
  <inkml:trace contextRef="#ctx0" brushRef="#br0" timeOffset="-212623.5">17484 5841 950 0,'0'0'80'15,"0"0"-76"-15,0 0 3 16,0 0 46-16,0 0-38 15,0 0-15-15,0 22 0 16,9 12 7-16,7 10 3 16,-1 8-3-16,6 1-2 15,1-6-5-15,0-4 1 16,0-9-6-16,1-12-67 0,-6-14-90 16,-11-8-124-16</inkml:trace>
  <inkml:trace contextRef="#ctx0" brushRef="#br0" timeOffset="-212471.67">17426 5582 1104 0,'0'0'12'16,"0"0"-12"-16,0 0-96 15,0 0 63-15,0 0 19 16,0 0-393-16</inkml:trace>
  <inkml:trace contextRef="#ctx0" brushRef="#br0" timeOffset="-212029.18">17745 5786 959 0,'0'0'69'16,"0"0"-69"-16,0 0-4 15,0 0 4-15,0 0 34 16,0 0-19-16,-40-107-5 16,6 91 7-16,1 7 26 15,6 9-20-15,5 0-8 0,7 0-3 16,1 10-7-16,9 15-1 16,5 11-3-16,0 6-1 15,0 0-3-15,19 0 3 16,2-8 0-16,2-12 0 15,1-7-2-15,1-14-3 16,-2-1 4-16,-2-18-2 16,-3-22-2-16,-7-12 4 15,-9-2-2-15,-2-1 3 16,0 14-2-16,-13 13 5 16,3 13-3-16,4 12 0 15,6 3 0-15,0 6-1 16,0 24-13-16,21 9 14 15,8 5 0-15,4-1 1 16,0-7-3-16,-3-6 0 0,-4-6-83 16,-7-9-41-16,2-13-58 15,-7-2-104-15</inkml:trace>
  <inkml:trace contextRef="#ctx0" brushRef="#br0" timeOffset="-211622.48">17934 5586 513 0,'0'0'449'15,"0"0"-429"-15,0 0-12 16,0 0 22-16,0 0 36 0,0 0-61 16,-9 17-2-16,9 4 2 15,0 9 24-15,9 2-14 16,-2 0-8-16,2-2-6 15,-3-7 1-15,-1-8-2 16,-1-6 3-16,-4-7-3 16,3-2 0-16,-3 0 0 15,0-6 4-15,0-22-4 16,0-14-18-16,-7-11 12 16,0-9-1-16,7 0 7 15,0 12 0-15,0 17 1 16,0 20 1-16,5 13-2 15,8 5-3-15,9 28 1 16,1 13 2-16,-2 8 4 16,-5-5-4-16,-4-11 0 0,-1-11-25 15,-5-9-59 1,6-9-8-16,1-9-32 0,1 0-81 16,1-23-335-16</inkml:trace>
  <inkml:trace contextRef="#ctx0" brushRef="#br0" timeOffset="-210870.72">18197 5442 657 0,'0'0'17'15,"0"0"-16"-15,0 0 2 16,0 0 50-16,0 0-43 15,0 0-5-15,0-6 16 16,0 6 40-16,0 0-23 16,0 18-16-16,0 12 14 15,0 4-8-15,0 7-8 16,0 3-11-16,9-6 3 16,5-4-12-16,-1-9 0 15,3-7 0-15,-1-5 0 16,1-9 0-16,-3-4 0 0,-2 0 1 15,0-14 7-15,-6-10-5 16,-1-9 4-16,-4-7 2 16,0-2-8-16,0-4 3 15,-4 7 3-15,-5 9-5 16,2 16 22-16,0 9 5 16,5 5 6-16,2 0-29 15,0 6-6-15,0 18-4 16,0 4 4-16,0 0 1 15,9 2 1-15,2-3-2 16,4-4 0-16,2-1 4 16,0-1-2-16,-1-5 1 15,-1-7-2-15,-2-2 3 16,5-7-1-16,5 0-3 16,4-26 0-16,0-20 11 0,-3-11-11 15,-7-6 6-15,-9-4-6 16,-6 10 0-16,-2 18 5 15,0 12-5-15,0 20 3 16,-10 7 10-16,0 0-13 16,-4 0 3-16,3 14-3 15,2 1 0-15,5-2-2 16,2-5 1-16,2 1 1 16,0-4-1-16,0 3-7 15,11 4 7-15,16 0-1 16,10 3 2-16,5 4-3 15,1 1 7-15,-5 0-4 16,-9 0 0-16,-11 0 0 16,-9 2 0-16,-7 2 4 15,-2 1-3-15,0-2 0 0,-18 1-1 16,-2-5-6-16,-2-7-82 16,-1-11-89-16,-2-1-174 15</inkml:trace>
  <inkml:trace contextRef="#ctx0" brushRef="#br0" timeOffset="-205425.93">21943 6738 536 0,'0'0'626'0,"0"0"-569"15,0 0-9-15,0 0 81 16,0 0-63-16,0 0-28 16,0 0-3-16,-12 178 12 15,59-60-17-15,4 7-3 16,5 4-11-16,0 2-6 16,-5 0-4-16,-4-13-5 0,-12-20 0 15,-12-26-1 1,-13-28-12-16,-6-23-18 0,-4-21-38 15,-6-29-26-15,-23-41-17 16,-15-30-128-16,-5-22-8 16,-2-13-136-16</inkml:trace>
  <inkml:trace contextRef="#ctx0" brushRef="#br0" timeOffset="-204799.72">21833 6611 1051 0,'0'0'120'0,"0"0"-114"15,0 0 98-15,0 0-60 16,0 0-19-16,177-108 23 16,-26 47-34-16,28-13-10 15,25-6-3-15,21-8 1 0,25-6 1 16,10-2-1-16,10-7 0 16,-3-1-2-16,-14-2-2 15,-20 0 2-15,-30 7 5 16,-30 11-3-16,-30 20-2 15,-33 17 6-15,-33 19 5 16,-32 18 2-16,-25 9-3 16,-16 5-5-16,-4 0 9 15,0 0-6-15,0 15-6 16,-4 9 0-16,-7-1 1 16,7-3 0-16,-1-4-3 15,5-2 0-15,0 10-1 16,0 6 1-16,0 8 0 15,20 10 0-15,2 4 2 16,5 2-1-16,4 4-1 16,-2 3 5-16,-2 3 1 0,-3 10 1 15,-1 5-7-15,-3 3 1 16,-1 0 4-16,4-4-2 16,-7-6-6-16,-3-8 5 15,-7-3-4-15,-6-6 2 16,-11 2 0-16,-26-2 7 15,-19 0-4-15,-11-5 0 16,-15 0 0-16,-23 3-3 0,-17 2-6 16,-28 17-1-16,-24 19 0 15,-19 17 6-15,-28 15-2 16,-20 7 3-16,-17 8 0 16,-14 3 0-16,11-7 1 15,28-10-1-15,38-21-1 16,47-23-4-16,34-18 5 15,27-16-17-15,29-16-42 16,24-18-67-16,19-12-106 16,15-34-248-16</inkml:trace>
  <inkml:trace contextRef="#ctx0" brushRef="#br0" timeOffset="-204626.7">23500 7297 679 0,'0'0'0'0</inkml:trace>
  <inkml:trace contextRef="#ctx0" brushRef="#br0" timeOffset="-202555.09">18130 4507 540 0,'0'0'73'16,"0"0"-12"-16,0 0 23 15,0 0-36-15,0 0-21 16,0 0-20-16,0-1-1 0,0-3 13 16,5-5 15-16,6 0-1 15,0 1 10-15,-2 4-25 16,-7 4-8-16,1 0-8 15,3 0 1-15,-2 10 8 16,-1 4 4-16,-1 1-3 16,-2 2 4-16,0-3-9 15,0-4-6-15,0-5-1 16,0-2 4-16,0-3-8 16,7 0 1-16,1 0-17 15,6 0 12-15,-1 0-7 16,0-10 3-16,3-6 1 0,-3-2-1 15,3-2 12 1,2 6 0-16,-7 4 0 0,-4 5-4 16,-5 5 8-16,-2 0-4 15,0 0 13-15,0 15 24 16,-17 10 23-16,-15 7 16 16,-4 2-24-16,-4-1 3 15,-4 1-26-15,-7 12-1 16,-15 16-12-16,-13 13-16 15,-17 16 9-15,-18 12-8 16,-15 9 0-16,-12 11 2 0,-1-2-3 16,-1-4 0-1,10-19-1-15,8-15 2 0,13-15-2 16,26-21 1-16,24-12 0 16,27-17 1-16,27-15-1 15,8-3-5-15,2 0-38 16,31 0-28-16,8-14 33 15,3-9-20-15,-6 2-54 16,-13-2-18-16,-19 7-182 16</inkml:trace>
  <inkml:trace contextRef="#ctx0" brushRef="#br0" timeOffset="-202105.48">16495 5544 487 0,'0'0'64'0,"0"0"-45"16,0 0 77-16,0 0 78 15,0 0-63-15,0 0-46 16,-95-30-37-16,110 14-1 15,20-2 14-15,12 4 10 16,14 1-29-16,12 2-2 16,14-1 21-16,19-7-6 15,22-10 3-15,21-9 5 16,20-8-27-16,23-4 7 0,13 4-12 16,7 1 7-16,-1 7-18 15,-12 3 4-15,-25-1-4 16,-23 3 0-16,-26 2 1 15,-27-5 0-15,-27 9 0 16,-26 4 0-16,-23 11 2 16,-13 7-2-16,-9 2 9 15,0 3 3-15,0 0-5 16,0 0-2-16,0 0-6 16,0 0-26-16,0 0-62 15,0 0-138-15,-12 0-127 0</inkml:trace>
  <inkml:trace contextRef="#ctx0" brushRef="#br0" timeOffset="-201970.09">19220 4764 714 0,'0'0'438'0,"0"0"-438"15,0 0-3-15,0 0-112 16,0 0-143-16</inkml:trace>
  <inkml:trace contextRef="#ctx0" brushRef="#br0" timeOffset="-200030.75">17985 6060 427 0,'0'0'53'16,"0"0"-50"-16,0 0 9 15,0 0 48-15,0 0-27 16,0 0-21-16,0 0 8 16,0 0-3-16,-3 0-17 0,-2-8-28 15,0-12-148-15</inkml:trace>
  <inkml:trace contextRef="#ctx0" brushRef="#br0" timeOffset="-192061.33">14879 17539 503 0,'0'0'103'0,"0"0"-93"16,-140 23-8-16,100-15-2 16,6-8 89-16,11 0 21 15,7 0-26-15,5 0 16 16,6-4 0-16,0 0-8 0,5 4-7 15,-2 0-24-15,0 0 1 16,0 0-36-16,2 0-3 16,0 0-5-16,0 0-11 15,0 4-1-15,29 6 3 16,18 1-6-16,17-5 6 16,20 3 0-16,15-5 3 15,12-4 4-15,7 0-13 16,3 0 11-16,6 0-2 15,-1 0-10-15,1 0 9 16,3-13-9-16,4-8-1 0,-4-8 4 16,0-1-5-16,-2-6 0 15,-11 4 3-15,-1 0 6 16,-4-2 2-16,-3 6-9 16,-8 2 3-16,-1 0 3 15,-3-2-4-15,-3 2 9 16,-9-7-1-16,-14 12-8 15,-17 3 6-15,-23 1-7 16,-14 12 3-16,-9 5 2 16,-8 0-6-16,2 0 9 15,-2 0-11-15,2 0 4 16,-2 0-8-16,0 0 4 16,2-4 0-16,-2-1-1 15,0 5-22-15,2-4-10 16,-2 3-10-16,0-3-11 0,0-9-9 15,0-1-51-15,-20-4-85 16,-9-3-168-16</inkml:trace>
  <inkml:trace contextRef="#ctx0" brushRef="#br0" timeOffset="-189079.15">15305 5442 174 0,'0'0'55'16,"0"0"-55"-16,0 0-84 15,0 0-45-15</inkml:trace>
  <inkml:trace contextRef="#ctx0" brushRef="#br0" timeOffset="-188403.77">14773 5635 656 0,'0'0'146'0,"0"0"-134"0,0 0 76 16,0 0-9-16,0 0 21 15,0 0-49-15,-18-93-44 16,18 98-4-16,0 22-3 16,20 26 0-16,11 23 9 15,0 18-9-15,3 10 6 16,-7 1-3-16,-3-19 2 16,-2-17-5-16,-2-20 0 15,-4-21 0-15,-3-16-2 16,-4-12-21-16,-2-16-38 15,0-36 37-15,-7-26-42 16,0-20 18-16,-18-9 40 0,-16-1 8 16,-3 3-4-16,5 16 5 15,10 18-1-15,15 21 9 16,7 18 9-16,13 11-8 16,30 14-10-16,10 7 0 15,7 0 8-15,-2 20-1 16,-13 16-5-16,-18 10-2 15,-23 6 3-15,-4 5 2 16,-38-2-5-16,-19-2-22 16,-13-9-24-16,3-16-80 15,5-22-34-15,20-6-65 16</inkml:trace>
  <inkml:trace contextRef="#ctx0" brushRef="#br0" timeOffset="-187774.99">15334 5713 1055 0,'0'0'0'16,"0"0"0"-16,0 0-3 15,9 116-4-15,20-98 6 16,2-10 1-16,-2-8-6 15,-2-10 5-15,-5-28 1 0,-7-10 0 16,-10-7 7 0,-5 1-6-16,-7 7 2 0,-20 10 5 15,-2 13-3-15,4 12 4 16,2 12-1-16,3 0-6 16,4 17-3-16,3 13 1 15,2 6 0-15,6 4-1 16,5 2 3-16,0-2-4 15,7-2 2-15,15-4-2 16,4-7-3-16,3-10 3 16,4-9 2-16,0-8 0 15,5-8 3-15,-1-30 0 16,-1-16-3-16,-5-13 3 0,-11-2 0 16,-13-4 4-16,-7 1-5 15,0 10 3-15,-24 10-5 16,4 20 14-16,-5 14 6 15,2 14-9-15,6 4-3 16,3 0-8-16,8 16 0 16,6 0-1-16,0 1-4 15,2-6 3-15,23-1-1 16,8-2 3-16,7 0-4 16,7 2 10-16,4 6-6 15,-4 4 0-15,-3 4 5 16,-3 7-9-16,-6-2 4 15,-6 1 0-15,-5-4 0 16,-4-4 0-16,1-6 0 0,-2-5-37 16,10-3-71-16,8-6-57 15,-2-2-75-15,-6 0-278 16</inkml:trace>
  <inkml:trace contextRef="#ctx0" brushRef="#br0" timeOffset="-187248.72">15216 6970 648 0,'0'0'248'16,"0"0"-248"-16,0 0 0 15,0 0 44 1,0 0 51-16,0 0-40 0,62-53-33 16,-62 24 4-16,0-12 9 15,-8-13-23-15,-17-4 6 16,-6-4-17-16,-3-2 0 16,3 10-1-16,2 16 5 15,9 18-5-15,5 14 0 16,6 6 2-16,2 0-5 15,2 24-4-15,2 9 7 0,3 5 0 16,0-5 2-16,8-11-6 16,12-8 3-1,7-10-6-15,6-4 5 0,5-6 1 16,5-18 1-16,-3 2 1 16,-8 6 3-16,-6 9-4 15,-9 7 0-15,-3 0 0 16,-3 2-2-16,2 23 2 15,0 7 0-15,0-3 0 16,3-2 4-16,-3-7-5 16,3-8 1-16,-3-5-4 15,1-7-2-15,-1 0-40 16,-6-19-36-16,-2-11-34 16,-5-4-169-16,-2-2-245 15</inkml:trace>
  <inkml:trace contextRef="#ctx0" brushRef="#br0" timeOffset="-187059.88">15660 6436 837 0,'0'0'68'15,"0"0"-64"-15,0 0-4 16,0 0 6-16,0 0-5 0,0 0-1 15,2 29-54 1,-2-29-136-16,0 0-251 16</inkml:trace>
  <inkml:trace contextRef="#ctx0" brushRef="#br0" timeOffset="-183413.72">14644 4670 1008 0,'0'0'45'15,"0"0"-45"-15,0 0-3 16,0 0 0-16,0 0 3 16,2 166 9-16,17-85-9 15,6 5 9-15,2-4-9 16,-1-4 3-16,0-7-2 15,-5-16 0-15,-5-16 0 16,-5-21-1-16,-1-18-9 16,-8-12-34-16,-2-40-120 0,0-21-269 15</inkml:trace>
  <inkml:trace contextRef="#ctx0" brushRef="#br0" timeOffset="-183182.77">14623 4703 658 0,'0'0'63'0,"0"0"-40"15,0 0 16-15,0 0-5 16,9-105 12-16,32 95-18 16,7 8-22-16,8 2-2 15,0 10 10-15,-3 24-8 16,-11 14 6-16,-10 8-2 16,-15 4-5-16,-12 2 3 15,-5-5-3-15,-5-5-2 0,-26-4 5 16,-5-8-8-16,-1-8 8 15,6-14-8-15,8-18-6 16,12-4-9-16,11-36-284 16</inkml:trace>
  <inkml:trace contextRef="#ctx0" brushRef="#br0" timeOffset="-182852.37">15169 4686 665 0,'0'0'147'0,"0"0"-132"16,0 0 3-16,0 0 12 0,0 0 4 16,0 0-25-16,-38 90-5 15,38-32 5-15,0 3 5 16,0-5-7-16,12-10 4 16,5-12-8-16,3-10 0 15,5-14 5-15,0-10-5 16,4 0 11-16,-6-29-1 15,-3-18-7-15,-6-13 3 16,-14-2-7-16,0 1 0 16,-17 9 10-16,-19 14-2 15,-7 14 8-15,3 16-9 16,5 8-8-16,4 25 1 16,6 20-2-16,10 12-3 0,7 9 1 15,8-8-42-15,0-7-460 16</inkml:trace>
  <inkml:trace contextRef="#ctx0" brushRef="#br0" timeOffset="-181750.67">15109 6427 888 0,'0'0'79'16,"0"0"-66"-16,0 0 25 16,0 0 6-16,0 0-8 15,0 0-4-15,78 50-15 16,-47 32 12-16,-4 6-11 0,-5-7-4 15,-1-6-10 1,-8-11 1-16,0-18-5 0,-4-11 0 16,-2-23 4-16,-3-9-6 15,-4-3 2-15,0-10 0 16,0-33 12-16,0-15-10 16,-4-16 4-16,-19-2-6 15,-4-9-9-15,-4-3 6 16,0 7-3-16,6 18 6 15,10 25 1-15,9 23 1 16,6 15 17-16,0 9-19 16,10 32-8-16,24 19 8 15,3 15 6-15,2-1-3 16,1-8 3-16,-5-10-4 0,-1-13 0 16,-5-15-2-16,-9-12 0 15,-3-14-2-15,-1-2 1 16,-3-27 1-16,4-23 13 15,-2-16-11-15,-6-9 4 16,-2-6-6-16,-7 9 8 16,0 13-10-16,0 23 4 15,0 20-2-15,0 16 10 16,0 2-10-16,0 35 1 16,0 14-1-16,17 11 0 15,6 2 7-15,1 1-7 16,1-7 0-16,2-4 0 15,-6-4 3-15,2-10-3 16,-3-9 0-16,-5-15-7 16,-1-10-51-16,-5-6-83 0,-3-27-35 15,-3-20 24-15,-3-18-162 16,0-5 21-16,-9-2 171 16,-5 12 122-16,3 13 383 15,5 21-197-15,1 16-7 16,3 10-66-16,2 0-52 15,0 15-51-15,0 10 6 16,11 8 17-16,2-2-14 16,3 2-9-16,-3-3 2 15,3 0-5-15,-5 2-4 0,1-2-6 16,-8-2-20-16,-4-9-213 16,0-18-394-1</inkml:trace>
  <inkml:trace contextRef="#ctx0" brushRef="#br0" timeOffset="-181612.38">15777 6270 1052 0,'0'0'16'0,"0"0"-16"16,0 0-31-16,0 0-35 15,0 0-109-15</inkml:trace>
  <inkml:trace contextRef="#ctx0" brushRef="#br0" timeOffset="-180889.2">16267 6363 1048 0,'0'0'74'16,"0"0"-66"-16,0 0-3 15,0 0 23-15,-66-109-3 16,53 99-13-16,-6 6-10 15,-5 4 0-15,-7 2-2 16,-1 26 0-16,-1 6 0 16,8 6 0-16,12 2 3 15,11 1-6-15,2-7 3 16,0-4 0-16,18-10-1 0,1-7-2 16,4-10 0-16,-2-5 1 15,3-8-5-15,-2-26 7 16,-4-10 0-16,-9-11-3 15,-9 4 2-15,0 1 1 16,-6 9 3-16,-11 13-3 16,9 16 2-16,4 10-2 15,4 2 0-15,0 12-13 16,15 22 10-16,9 10 2 16,5 5 1-16,3-5-1 15,-3-6 1-15,-5-10-1 16,-7-7-5-16,0-14-52 15,-7-7-34-15,2 0 2 16,-1-24 50-16,-5-16-25 0,-1-15 6 16,-5-3 48-16,0 0 10 15,0 11 2-15,0 14 33 16,-2 18 66-16,-5 14 12 16,5 1-42-16,2 12-69 15,0 20 0-15,2 11 7 16,12 1 0-16,5-5-3 15,-2-2-4-15,-2-6-1 16,1-4 5-16,-8-10-3 16,-1-9-2-16,-3-8 0 15,-4 0 0-15,0-9-1 16,0-23-6-16,0-17-24 16,0-8 22-16,0-6-12 15,-4 5 6-15,4 16 11 16,0 18 4-16,0 17 5 15,0 7-5-15,0 2-6 0,18 27 4 16,1 9 3-16,4 4-1 16,-3-1 0-16,-2-2-3 15,-2-7-9-15,1-4-107 16,-1-7-50-16,-3-13-198 16</inkml:trace>
  <inkml:trace contextRef="#ctx0" brushRef="#br0" timeOffset="-180122.53">16747 6025 775 0,'0'0'107'16,"0"0"-43"-16,0 0 28 15,0 0-7-15,0 0-44 16,0 0-33-16,-13-15-7 16,12 15 1-16,1 10 0 0,0 17-1 15,0 12 7-15,0 7-6 16,0 8 4-16,9-2 0 15,7-4-3-15,4-12 0 16,0-11-3-16,0-12-1 16,0-10 0-16,-3-3 0 15,2-7 1-15,-6-27 9 16,-2-10-9-16,-2-10 8 16,-5-6-8-16,-4-7 1 15,0 2 3-15,0 6-4 16,-6 15 0-16,-5 16 3 15,4 18 0-15,7 10 17 16,0 0-20-16,0 32-3 16,3 15 3-16,12 8 4 0,3-1-1 15,-3 1-2-15,3-9 3 16,0-9-2-16,-2-6-2 16,1-15 0-16,-3-8-3 15,1-8 3-15,1 0-3 16,4-22 3-16,2-22 1 15,1-14 1-15,-8-8-2 16,-6-6-2-16,-9 7-2 16,0 13-7-16,-9 18 6 15,-6 16 3-15,-1 12-2 0,3 6 1 16,0 0 1 0,3 6-7-16,4 10 8 0,6 0-5 15,0 0 6 1,0-2-1-16,2 5-4 0,16 2 5 15,1 8 0-15,8 2 0 16,0 5-2-16,-4 3 5 16,-4 0-3-16,-9 4 0 15,-10 0 0-15,0 1-1 16,-10-7 1-16,-11-3-52 16,-6-16-225-16,-10-16-428 15</inkml:trace>
  <inkml:trace contextRef="#ctx0" brushRef="#br0" timeOffset="-179986.62">16992 6002 1180 0,'0'0'36'0,"0"0"-36"16,0 0 0-16,0 0-3 16,0 0-17-16,0 0-179 15,-58 30-339-15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29T04:51:15.9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17609 9218 326 0,'0'0'13'0,"0"0"-12"16,-125-26 234-16,76 20-153 16,5 0 29-16,1 2-18 15,12-3-13-15,7 0-4 16,10 1 13-16,8 1-39 15,6 4 5-15,0 1-19 16,0 0-22-16,0 0-9 16,0 0-5-16,24 0 1 15,16 0 11-15,14 0 9 0,17 0 1 16,24-10 3 0,35-6-3-16,35-4-1 15,35-2-7-15,39 0-4 16,22 0-7-16,17 2-2 0,12 1 13 15,6 1 1-15,-2 0-7 16,-4-2-2-16,-9 1-6 16,-15-4-5-16,-14 1 5 15,-24 0 1-15,-18 2 5 16,-25 0-3-16,-32 4 1 16,-30 2-1-16,-41 2-3 15,-31 4 0-15,-24 4 0 16,-16 4 1-16,-7-2 0 0,-2 2-2 15,-2 0 1 1,0 0-2-16,0 0-7 0,0 0-71 16,0 0-81-16,-8 0-171 15</inkml:trace>
  <inkml:trace contextRef="#ctx0" brushRef="#br0" timeOffset="1070.83">5165 9668 48 0,'0'0'276'16,"0"0"-131"-16,0 0-101 15,0 0 13-15,0 0 45 16,0 0 50-16,-39-42-56 15,35 42-30-15,4 0-25 16,0 0-29-16,0 0-4 16,0 0-5-16,16 3 4 15,20 5 15-15,16-2 1 16,19-4 7-16,22-2-1 0,32 0 0 16,37-8 7-16,37-11-18 15,32-6 2-15,28 1-3 16,15 2-12-16,18 1 3 15,2 7-1-15,-15 7-6 16,-30 5-1-16,-51 2-1 16,-51 0-4-16,-49 9 5 15,-38 8 0-15,-28-5-7 16,-18-2-7-16,-10-6 5 16,-2-2-18-16,0-2-14 15,0 0-11-15,-2 0-26 16,0-19-87-16,0-7-351 15</inkml:trace>
  <inkml:trace contextRef="#ctx0" brushRef="#br0" timeOffset="2963.99">6315 9749 332 0,'0'0'0'0,"0"0"70"15,0 0-51-15,0 0 20 16,0 0-4-16,0 0 12 16,-9-40-28-16,7 38 14 15,2-2 2-15,0 2 14 0,-2-2-9 16,0 0 25 0,-1-2-37-16,1-5 7 0,-3 0-1 15,-1-5 6 1,-1-8-20-16,1-8 3 0,-4-8 7 15,3-10-7-15,1-7 1 16,0-2-5-16,-1 0 2 16,0 1 3-16,2-2-6 15,-3 4-3-15,1-1-3 16,-5 2 1-16,0 1-1 16,-2 3 0-16,-2-1-5 15,0-1-2-15,3 2-4 16,3-1 4-16,-2-1-4 15,5 8-1-15,3 8 2 16,2 9 1-16,2 9-3 0,0 6 11 16,0 5-3-16,0 2-3 15,0 2-2-15,-2 2-2 16,2-2 2-16,0 0-1 16,0 4-1-16,0-2-1 15,0 2 1 1,0 0 1-16,0 0-4 0,0 0 2 15,0 0 0-15,0 0-6 16,0 0 6-16,0 0 0 16,4 8-1-16,17 0 2 15,8 2-1-15,8-3 1 16,9-1 1-16,13-2-2 0,5-4 1 16,8 0 1-16,3 0-2 15,4 0 0-15,3 0 1 16,5-7-1-16,4-3 0 15,7 0 4-15,9 0-4 16,2 1 0-16,3 5 0 16,-8-3 0-16,-6 1-2 15,-7 2 2-15,-4 2 0 16,-4 2-1-16,-5 0 2 16,-4 0-2-16,-5 0 1 15,-7 0 0-15,-2 0 0 16,-4 0 1-16,-4 0-2 15,-8-8 2-15,-5 1 2 16,-5 0-2-16,-5 5-1 16,-2-2 0-16,-7 0-6 0,-5 4 13 15,-5 0-13-15,-8 0 11 16,-2 0-10-16,0 0 5 16,0 0 0-16,0 0 1 15,0 0 8-15,0 0-9 16,0 0 1-16,0 0-1 15,0 0 0-15,0 0-1 16,0 0 1-16,0 0 0 16,0 0 0-16,0 0 0 15,0 11 0-15,0 16 0 0,0 5 9 16,0 8-8 0,0 12 1-16,0 7 1 0,0 5 10 15,2 8-8 1,13 6-4-16,-1 0 4 0,-1 1 10 15,1-4-9-15,-3-6-1 16,-3-8-4-16,1-8 11 16,-4-6-11-16,0-8 2 15,-1-8 6-15,0-9-9 16,1-11-4-16,-5-4 4 16,2-7 0-16,-2 0 2 15,0 0-2-15,0 0 0 16,0-4-15-16,-2-14-126 0,-11-7-77 15,-3 0-228 1</inkml:trace>
  <inkml:trace contextRef="#ctx0" brushRef="#br0" timeOffset="8764.94">11999 7991 682 0,'0'0'87'0,"0"0"-87"16,0 0 0-16,0 0 7 15,0 0-4-15,0 0-1 16,0 0 1-16,58 0 9 15,-41 0 21-15,4 0-1 16,1 0-13-16,9 0 20 16,11 0 5-16,19 0-6 15,19 0 9-15,22 0-6 16,14 0-9-16,13 0 3 16,9 0-7-16,8 0-6 15,13 0-6-15,9 0-1 0,-1-9-5 16,3-8-2-16,-6-5-7 15,1 1 3-15,0 2 1 16,-9 2-5-16,-10 5 4 16,-16 5 0-16,-23 3 2 15,-20 1 10-15,-16 3-2 16,-15 0-3-16,-19 0-5 16,-7 0 9-16,-8-2-7 15,-4 0-3-15,0-1-1 16,-2-1 0-16,-3-1-2 15,-3-1 0-15,0 0-1 16,-6-2-1-16,-2-5-1 16,1 1-17-16,-3-7-44 0,0-1-31 15,-16 3-81-15,-10-4-115 16</inkml:trace>
  <inkml:trace contextRef="#ctx0" brushRef="#br0" timeOffset="15531.34">10842 8945 758 0,'0'0'54'15,"0"0"-53"-15,0 0 12 16,0 0 25-16,0 0-23 16,0 0-4-16,0 0 18 15,14 83-15-15,-3-40 0 16,-3 5 3-16,4-1-2 16,-1-1-1-16,4-2 2 15,3-4 7-15,3-4-3 0,0-5 14 16,4-7-15-16,2-11-4 15,8-7 0 1,13-6 17-16,18-16 6 16,23-36 10-16,22-24-26 0,22-24-6 15,11-19-6-15,15-9-1 16,-1-5 0-16,2 1-9 16,-4 16 0-16,-9 16 6 15,-16 28-2-15,-21 17 1 16,-24 16-3-16,-16 10-2 15,-17 8 5-15,-13 6-3 16,-16 7-2-16,-10 2-3 0,-11 3 3 16,-3 3 0-16,0 0-9 15,0 0-20-15,0 0-36 16,0 0-27-16,-1 9-174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972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1344" y="1"/>
            <a:ext cx="3037840" cy="466972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82A06DA-9A49-4E7C-B560-7B659AF0A391}" type="datetimeFigureOut">
              <a:rPr lang="en-US"/>
              <a:pPr>
                <a:defRPr/>
              </a:pPr>
              <a:t>11/10/2021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6"/>
            <a:ext cx="5608320" cy="3660456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431"/>
            <a:ext cx="3037840" cy="46697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1344" y="8829431"/>
            <a:ext cx="3037840" cy="466971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B2C1C94-131D-4905-B855-779D323F9F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12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61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563" y="182563"/>
            <a:ext cx="8778875" cy="6492875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" name="Straight Connector 4"/>
          <p:cNvCxnSpPr/>
          <p:nvPr/>
        </p:nvCxnSpPr>
        <p:spPr>
          <a:xfrm>
            <a:off x="1484313" y="3733800"/>
            <a:ext cx="61722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15-441 Networks Fall 2002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7EA5DB-6A45-415C-A274-CFC5020130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690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15-441 Networks Fall 2002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B2B4C-25F2-4E9D-B26C-4A182D6B71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98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15-441 Networks Fall 2002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1DA10-3D94-44FB-9E67-846FBD504F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346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741820-E585-4871-9A53-0AB618AAF569}" type="datetimeFigureOut">
              <a:rPr lang="en-US"/>
              <a:pPr>
                <a:defRPr/>
              </a:pPr>
              <a:t>11/10/2021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238F2B-891E-46A3-ABFE-F351732E340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476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2C2F55-7E80-4974-9409-018182A4F3F8}" type="datetimeFigureOut">
              <a:rPr lang="en-US"/>
              <a:pPr>
                <a:defRPr/>
              </a:pPr>
              <a:t>11/10/2021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33BBDD-9D47-42B0-9DF1-EB7CBAD61E9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623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1766FA-715D-41E2-A59D-A2C0291FDF3D}" type="datetimeFigureOut">
              <a:rPr lang="en-US"/>
              <a:pPr>
                <a:defRPr/>
              </a:pPr>
              <a:t>11/10/2021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E33DA8-2B7B-48CE-ADD6-B5655690AA9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766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62219-4FEE-4C79-8C18-6F4FB25CE6E6}" type="datetimeFigureOut">
              <a:rPr lang="en-US"/>
              <a:pPr>
                <a:defRPr/>
              </a:pPr>
              <a:t>11/10/2021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70D9F8-1C7E-4D6B-ACDD-F0F0EA949B4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112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322D3B-2C91-4DC3-BDA7-EECA87A0F7C6}" type="datetimeFigureOut">
              <a:rPr lang="en-US"/>
              <a:pPr>
                <a:defRPr/>
              </a:pPr>
              <a:t>11/10/2021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FC0ED0-E751-494A-9668-FBD5E0771F00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282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671F0-D769-4631-85BC-D79F86C00306}" type="datetimeFigureOut">
              <a:rPr lang="en-US"/>
              <a:pPr>
                <a:defRPr/>
              </a:pPr>
              <a:t>11/10/2021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3D874-5AD0-4AA9-9CA0-DFA01D2136D2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0955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7876C-935F-40BC-92FE-B9C91CAD880E}" type="datetimeFigureOut">
              <a:rPr lang="en-US"/>
              <a:pPr>
                <a:defRPr/>
              </a:pPr>
              <a:t>11/10/2021</a:t>
            </a:fld>
            <a:endParaRPr lang="en-I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EBBD6D-43F8-48D8-927C-DB03B0DD218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9975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FC6CE-E5A5-4EE1-B11D-908B6782C2BE}" type="datetimeFigureOut">
              <a:rPr lang="en-US"/>
              <a:pPr>
                <a:defRPr/>
              </a:pPr>
              <a:t>11/10/2021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79263-311C-4897-A67F-12D1C8CE94E7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197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1">
                <a:solidFill>
                  <a:srgbClr val="1426AC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 sz="2400" b="1">
                <a:solidFill>
                  <a:srgbClr val="1426AC"/>
                </a:solidFill>
                <a:latin typeface="+mn-lt"/>
              </a:defRPr>
            </a:lvl1pPr>
            <a:lvl2pPr>
              <a:defRPr sz="2000" b="1">
                <a:latin typeface="+mn-lt"/>
              </a:defRPr>
            </a:lvl2pPr>
            <a:lvl3pPr>
              <a:defRPr sz="1800"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CAB4F7-6C24-4F49-A98B-9E453EF6E8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88932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3D43FC-5B72-4CF1-95EA-E2D7A047BF65}" type="datetimeFigureOut">
              <a:rPr lang="en-US"/>
              <a:pPr>
                <a:defRPr/>
              </a:pPr>
              <a:t>11/10/2021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5FC56-7A4B-4BB6-B2E1-66C7E9999FB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0299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782BE-8F3C-4CDF-8841-AC89A3848B7A}" type="datetimeFigureOut">
              <a:rPr lang="en-US"/>
              <a:pPr>
                <a:defRPr/>
              </a:pPr>
              <a:t>11/10/2021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540E43-FA90-4A7D-9549-B5F8CBECD80C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855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7E58DC-9BB6-4100-804E-DEA193C72688}" type="datetimeFigureOut">
              <a:rPr lang="en-US"/>
              <a:pPr>
                <a:defRPr/>
              </a:pPr>
              <a:t>11/10/2021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B9793-F0C7-422F-A5C6-B58F925E6348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424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485900" y="4021138"/>
            <a:ext cx="6172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15-441 Networks Fall 2002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DCFEFC-0BF9-4474-9860-557A1C959A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7135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15-441 Networks Fall 2002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12000E-5009-4B4E-80F6-9E170ED432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8333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15-441 Networks Fall 2002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32C7AA-916D-449A-B1A1-A960B0337B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2984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15-441 Networks Fall 2002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EFA428-4226-4713-B8D9-232E05048C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5289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15-441 Networks Fall 2002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11B73-463B-497B-BFAC-FEE91624E7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4104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15-441 Networks Fall 2002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26795-E440-40AF-9C4B-4FA9E594A8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9337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rtlCol="0">
            <a:normAutofit/>
          </a:bodyPr>
          <a:lstStyle>
            <a:lvl1pPr marL="0" indent="0">
              <a:buNone/>
              <a:defRPr sz="2100" b="1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 b="1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15-441 Networks Fall 2002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E04E9-B5D8-4F94-9A4A-56A050F5BF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1578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563" y="182563"/>
            <a:ext cx="8778875" cy="64928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857250" y="609600"/>
            <a:ext cx="7407275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57250" y="2057400"/>
            <a:ext cx="74041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50" y="6224588"/>
            <a:ext cx="17462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4A66AC"/>
                </a:solidFill>
                <a:latin typeface="Corbel" panose="020B0503020204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15-441 Networks Fall 2002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2275" y="6224588"/>
            <a:ext cx="353853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rgbClr val="4A66AC"/>
                </a:solidFill>
                <a:latin typeface="Corbel" panose="020B0503020204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700" y="6224588"/>
            <a:ext cx="12795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4A66AC"/>
                </a:solidFill>
                <a:latin typeface="Corbel" panose="020B0503020204020204" pitchFamily="34" charset="0"/>
              </a:defRPr>
            </a:lvl1pPr>
          </a:lstStyle>
          <a:p>
            <a:pPr>
              <a:defRPr/>
            </a:pPr>
            <a:fld id="{CF13FDCD-85DA-4B7D-B7AA-E43C5A10DC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25" r:id="rId1"/>
    <p:sldLayoutId id="2147484626" r:id="rId2"/>
    <p:sldLayoutId id="2147484627" r:id="rId3"/>
    <p:sldLayoutId id="2147484606" r:id="rId4"/>
    <p:sldLayoutId id="2147484607" r:id="rId5"/>
    <p:sldLayoutId id="2147484608" r:id="rId6"/>
    <p:sldLayoutId id="2147484609" r:id="rId7"/>
    <p:sldLayoutId id="2147484610" r:id="rId8"/>
    <p:sldLayoutId id="2147484611" r:id="rId9"/>
    <p:sldLayoutId id="2147484612" r:id="rId10"/>
    <p:sldLayoutId id="2147484613" r:id="rId11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</a:defRPr>
      </a:lvl9pPr>
    </p:titleStyle>
    <p:bodyStyle>
      <a:lvl1pPr marL="171450" indent="-136525" algn="l" defTabSz="685800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7688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063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19163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1446B9B-AC50-4D6E-8573-227059DD1CBC}" type="datetimeFigureOut">
              <a:rPr lang="en-US"/>
              <a:pPr>
                <a:defRPr/>
              </a:pPr>
              <a:t>11/10/2021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ECDFCF3-D534-4F72-8794-1EE0D6FF48A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14" r:id="rId1"/>
    <p:sldLayoutId id="2147484615" r:id="rId2"/>
    <p:sldLayoutId id="2147484616" r:id="rId3"/>
    <p:sldLayoutId id="2147484617" r:id="rId4"/>
    <p:sldLayoutId id="2147484618" r:id="rId5"/>
    <p:sldLayoutId id="2147484619" r:id="rId6"/>
    <p:sldLayoutId id="2147484620" r:id="rId7"/>
    <p:sldLayoutId id="2147484621" r:id="rId8"/>
    <p:sldLayoutId id="2147484622" r:id="rId9"/>
    <p:sldLayoutId id="2147484623" r:id="rId10"/>
    <p:sldLayoutId id="214748462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1426A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426AC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426AC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426AC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426AC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b="1" kern="1200">
          <a:solidFill>
            <a:srgbClr val="1426A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customXml" Target="../ink/ink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customXml" Target="../ink/ink16.x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customXml" Target="../ink/ink2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0.png"/><Relationship Id="rId4" Type="http://schemas.openxmlformats.org/officeDocument/2006/relationships/customXml" Target="../ink/ink28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9.xml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0.xm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1.xml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2.xml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56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object 2"/>
          <p:cNvSpPr>
            <a:spLocks noGrp="1"/>
          </p:cNvSpPr>
          <p:nvPr>
            <p:ph idx="1"/>
          </p:nvPr>
        </p:nvSpPr>
        <p:spPr>
          <a:xfrm>
            <a:off x="899592" y="1052736"/>
            <a:ext cx="7258050" cy="4614885"/>
          </a:xfrm>
        </p:spPr>
        <p:txBody>
          <a:bodyPr lIns="0" tIns="87154" rIns="0" bIns="0">
            <a:spAutoFit/>
          </a:bodyPr>
          <a:lstStyle/>
          <a:p>
            <a:pPr marL="9525" indent="0" algn="ctr" eaLnBrk="1" hangingPunct="1">
              <a:lnSpc>
                <a:spcPts val="4863"/>
              </a:lnSpc>
              <a:spcBef>
                <a:spcPts val="688"/>
              </a:spcBef>
              <a:buFont typeface="Corbel" panose="020B0503020204020204" pitchFamily="34" charset="0"/>
              <a:buNone/>
              <a:defRPr/>
            </a:pPr>
            <a:r>
              <a:rPr lang="en-US" altLang="en-US" sz="4800" dirty="0">
                <a:solidFill>
                  <a:srgbClr val="C00000"/>
                </a:solidFill>
                <a:latin typeface="+mj-lt"/>
              </a:rPr>
              <a:t>Indexing and Hashing</a:t>
            </a:r>
          </a:p>
          <a:p>
            <a:pPr marL="9525" indent="0" algn="ctr" eaLnBrk="1" hangingPunct="1">
              <a:lnSpc>
                <a:spcPts val="4863"/>
              </a:lnSpc>
              <a:spcBef>
                <a:spcPts val="688"/>
              </a:spcBef>
              <a:buFont typeface="Corbel" panose="020B0503020204020204" pitchFamily="34" charset="0"/>
              <a:buNone/>
              <a:defRPr/>
            </a:pPr>
            <a:endParaRPr lang="en-US" altLang="en-US" sz="4800" dirty="0">
              <a:latin typeface="+mj-lt"/>
            </a:endParaRPr>
          </a:p>
          <a:p>
            <a:pPr marL="9525" indent="0" algn="ctr" eaLnBrk="1" hangingPunct="1">
              <a:lnSpc>
                <a:spcPts val="4863"/>
              </a:lnSpc>
              <a:spcBef>
                <a:spcPts val="688"/>
              </a:spcBef>
              <a:buFont typeface="Corbel" panose="020B0503020204020204" pitchFamily="34" charset="0"/>
              <a:buNone/>
              <a:defRPr/>
            </a:pPr>
            <a:endParaRPr lang="en-US" altLang="en-US" sz="4800" dirty="0">
              <a:latin typeface="+mj-lt"/>
            </a:endParaRPr>
          </a:p>
          <a:p>
            <a:pPr marL="9525" indent="0" algn="ctr" eaLnBrk="1" hangingPunct="1">
              <a:lnSpc>
                <a:spcPct val="100000"/>
              </a:lnSpc>
              <a:spcBef>
                <a:spcPts val="0"/>
              </a:spcBef>
              <a:buFont typeface="Corbel" panose="020B0503020204020204" pitchFamily="34" charset="0"/>
              <a:buNone/>
              <a:defRPr/>
            </a:pPr>
            <a:endParaRPr lang="en-US" altLang="en-US" sz="3200" dirty="0">
              <a:latin typeface="+mj-lt"/>
            </a:endParaRPr>
          </a:p>
          <a:p>
            <a:pPr marL="9525" indent="0" algn="ctr" eaLnBrk="1" hangingPunct="1">
              <a:lnSpc>
                <a:spcPct val="100000"/>
              </a:lnSpc>
              <a:spcBef>
                <a:spcPts val="0"/>
              </a:spcBef>
              <a:buFont typeface="Corbel" panose="020B0503020204020204" pitchFamily="34" charset="0"/>
              <a:buNone/>
              <a:defRPr/>
            </a:pPr>
            <a:r>
              <a:rPr lang="en-US" altLang="en-US" sz="3200" dirty="0">
                <a:latin typeface="+mj-lt"/>
              </a:rPr>
              <a:t>Dr. M. Brindha</a:t>
            </a:r>
          </a:p>
          <a:p>
            <a:pPr marL="9525" indent="0" algn="ctr" eaLnBrk="1" hangingPunct="1">
              <a:lnSpc>
                <a:spcPct val="100000"/>
              </a:lnSpc>
              <a:spcBef>
                <a:spcPts val="0"/>
              </a:spcBef>
              <a:buFont typeface="Corbel" panose="020B0503020204020204" pitchFamily="34" charset="0"/>
              <a:buNone/>
              <a:defRPr/>
            </a:pPr>
            <a:r>
              <a:rPr lang="en-US" altLang="en-US" sz="3200" dirty="0">
                <a:latin typeface="+mj-lt"/>
              </a:rPr>
              <a:t>Assistant Professor</a:t>
            </a:r>
          </a:p>
          <a:p>
            <a:pPr marL="9525" indent="0" algn="ctr" eaLnBrk="1" hangingPunct="1">
              <a:lnSpc>
                <a:spcPct val="100000"/>
              </a:lnSpc>
              <a:spcBef>
                <a:spcPts val="0"/>
              </a:spcBef>
              <a:buFont typeface="Corbel" panose="020B0503020204020204" pitchFamily="34" charset="0"/>
              <a:buNone/>
              <a:defRPr/>
            </a:pPr>
            <a:r>
              <a:rPr lang="en-US" altLang="en-US" sz="3200" dirty="0">
                <a:latin typeface="+mj-lt"/>
              </a:rPr>
              <a:t>Department of CSE</a:t>
            </a:r>
          </a:p>
          <a:p>
            <a:pPr marL="9525" indent="0" algn="ctr" eaLnBrk="1" hangingPunct="1">
              <a:lnSpc>
                <a:spcPct val="100000"/>
              </a:lnSpc>
              <a:spcBef>
                <a:spcPts val="0"/>
              </a:spcBef>
              <a:buFont typeface="Corbel" panose="020B0503020204020204" pitchFamily="34" charset="0"/>
              <a:buNone/>
              <a:defRPr/>
            </a:pPr>
            <a:r>
              <a:rPr lang="en-US" altLang="en-US" sz="3200" dirty="0">
                <a:latin typeface="+mj-lt"/>
              </a:rPr>
              <a:t>NIT, Trichy-15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>
            <a:extLst>
              <a:ext uri="{FF2B5EF4-FFF2-40B4-BE49-F238E27FC236}">
                <a16:creationId xmlns:a16="http://schemas.microsoft.com/office/drawing/2014/main" id="{1E8A1999-AEE5-42FF-8BC6-2449450D80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7250" y="609601"/>
            <a:ext cx="7407275" cy="515144"/>
          </a:xfrm>
        </p:spPr>
        <p:txBody>
          <a:bodyPr/>
          <a:lstStyle/>
          <a:p>
            <a:r>
              <a:rPr lang="en-US" altLang="en-US" dirty="0"/>
              <a:t>Index Update:  Insertion</a:t>
            </a:r>
          </a:p>
        </p:txBody>
      </p:sp>
      <p:sp>
        <p:nvSpPr>
          <p:cNvPr id="246787" name="Rectangle 3">
            <a:extLst>
              <a:ext uri="{FF2B5EF4-FFF2-40B4-BE49-F238E27FC236}">
                <a16:creationId xmlns:a16="http://schemas.microsoft.com/office/drawing/2014/main" id="{AEE1D703-D8A4-4768-84DE-F8E9B360A2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4385" y="1409700"/>
            <a:ext cx="8035230" cy="4038600"/>
          </a:xfrm>
        </p:spPr>
        <p:txBody>
          <a:bodyPr/>
          <a:lstStyle/>
          <a:p>
            <a:r>
              <a:rPr lang="en-US" altLang="en-US" dirty="0"/>
              <a:t>Single-level index insertion:</a:t>
            </a:r>
          </a:p>
          <a:p>
            <a:pPr lvl="1"/>
            <a:r>
              <a:rPr lang="en-US" altLang="en-US" dirty="0"/>
              <a:t>Perform a lookup using the search-key value appearing in the record to be inserted.</a:t>
            </a:r>
          </a:p>
          <a:p>
            <a:pPr lvl="1"/>
            <a:r>
              <a:rPr lang="en-US" altLang="en-US" dirty="0">
                <a:solidFill>
                  <a:srgbClr val="1426AC"/>
                </a:solidFill>
              </a:rPr>
              <a:t>Dense indices</a:t>
            </a:r>
            <a:r>
              <a:rPr lang="en-US" altLang="en-US" dirty="0"/>
              <a:t> – if the search-key value does not appear in the index, insert it.</a:t>
            </a:r>
          </a:p>
          <a:p>
            <a:pPr lvl="1"/>
            <a:r>
              <a:rPr lang="en-US" altLang="en-US" dirty="0"/>
              <a:t>If the index record stores pointers to all records with same search key value-add pointer to new record</a:t>
            </a:r>
          </a:p>
          <a:p>
            <a:pPr lvl="1"/>
            <a:r>
              <a:rPr lang="en-US" altLang="en-US" dirty="0"/>
              <a:t>Index record stores a pointer to only the first record with the search key value-place the record after other record with same search key value</a:t>
            </a:r>
          </a:p>
          <a:p>
            <a:pPr lvl="1"/>
            <a:r>
              <a:rPr lang="en-US" altLang="en-US" dirty="0">
                <a:solidFill>
                  <a:srgbClr val="1426AC"/>
                </a:solidFill>
              </a:rPr>
              <a:t>Sparse indices</a:t>
            </a:r>
            <a:r>
              <a:rPr lang="en-US" altLang="en-US" dirty="0"/>
              <a:t> – if index stores an entry for each block of the file, no change needs to be made to the index unless a new block is created.  In this case, the first search-key value appearing in the new block is inserted into the index.</a:t>
            </a:r>
          </a:p>
          <a:p>
            <a:r>
              <a:rPr lang="en-US" altLang="en-US" dirty="0"/>
              <a:t>Multilevel insertion (as well as deletion) algorithms are simple extensions of the single-level algorithms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91F0A70-1FC0-4AA9-93F4-283AE458D1F5}"/>
                  </a:ext>
                </a:extLst>
              </p14:cNvPr>
              <p14:cNvContentPartPr/>
              <p14:nvPr/>
            </p14:nvContentPartPr>
            <p14:xfrm>
              <a:off x="2788560" y="307440"/>
              <a:ext cx="5846040" cy="2493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91F0A70-1FC0-4AA9-93F4-283AE458D1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79200" y="298080"/>
                <a:ext cx="5864760" cy="2511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>
            <a:extLst>
              <a:ext uri="{FF2B5EF4-FFF2-40B4-BE49-F238E27FC236}">
                <a16:creationId xmlns:a16="http://schemas.microsoft.com/office/drawing/2014/main" id="{985356DB-E310-49ED-935E-7EB9B294DA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7250" y="609601"/>
            <a:ext cx="7407275" cy="299120"/>
          </a:xfrm>
        </p:spPr>
        <p:txBody>
          <a:bodyPr/>
          <a:lstStyle/>
          <a:p>
            <a:r>
              <a:rPr lang="en-US" altLang="en-US" dirty="0"/>
              <a:t>Index Update:  Deletion</a:t>
            </a:r>
          </a:p>
        </p:txBody>
      </p:sp>
      <p:sp>
        <p:nvSpPr>
          <p:cNvPr id="245763" name="Rectangle 3">
            <a:extLst>
              <a:ext uri="{FF2B5EF4-FFF2-40B4-BE49-F238E27FC236}">
                <a16:creationId xmlns:a16="http://schemas.microsoft.com/office/drawing/2014/main" id="{4413D61C-3DB4-46B3-86A4-BBD7F2AA10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7250" y="887904"/>
            <a:ext cx="7747198" cy="4038600"/>
          </a:xfrm>
        </p:spPr>
        <p:txBody>
          <a:bodyPr/>
          <a:lstStyle/>
          <a:p>
            <a:pPr algn="just"/>
            <a:r>
              <a:rPr lang="en-US" altLang="en-US" dirty="0"/>
              <a:t>If deleted record was the only record in the file with its particular search-key value, the search-key is deleted from the index also.</a:t>
            </a:r>
          </a:p>
          <a:p>
            <a:pPr algn="just"/>
            <a:r>
              <a:rPr lang="en-US" altLang="en-US" dirty="0"/>
              <a:t>Single-level index deletion:</a:t>
            </a:r>
          </a:p>
          <a:p>
            <a:pPr lvl="1" algn="just"/>
            <a:r>
              <a:rPr lang="en-US" altLang="en-US" dirty="0">
                <a:solidFill>
                  <a:srgbClr val="1426AC"/>
                </a:solidFill>
              </a:rPr>
              <a:t>Dense indices</a:t>
            </a:r>
            <a:r>
              <a:rPr lang="en-US" altLang="en-US" dirty="0"/>
              <a:t> – deletion of search-key is similar to file record deletion.</a:t>
            </a:r>
          </a:p>
          <a:p>
            <a:pPr lvl="1" algn="just"/>
            <a:r>
              <a:rPr lang="en-US" altLang="en-US" dirty="0"/>
              <a:t>If the index record stores pointers to all records with same search key value-delete pointer from the record</a:t>
            </a:r>
          </a:p>
          <a:p>
            <a:pPr lvl="1" algn="just"/>
            <a:r>
              <a:rPr lang="en-US" altLang="en-US" dirty="0"/>
              <a:t>Index record stores a pointer to only the first record with the search key value-if it is the first then update the index record to point to the next record</a:t>
            </a:r>
          </a:p>
          <a:p>
            <a:pPr lvl="1" algn="just"/>
            <a:r>
              <a:rPr lang="en-US" altLang="en-US" dirty="0">
                <a:solidFill>
                  <a:srgbClr val="1426AC"/>
                </a:solidFill>
              </a:rPr>
              <a:t>Sparse indices</a:t>
            </a:r>
            <a:r>
              <a:rPr lang="en-US" altLang="en-US" dirty="0"/>
              <a:t> – if an entry for the search key exists in the index, it is deleted by replacing the entry in the index with the next search-key value in the file (in search-key order).  If the next search-key value already has an index entry, the entry is deleted instead of being replaced.</a:t>
            </a:r>
          </a:p>
          <a:p>
            <a:pPr lvl="1" algn="just"/>
            <a:r>
              <a:rPr lang="en-US" altLang="en-US" dirty="0"/>
              <a:t>If the index </a:t>
            </a:r>
            <a:r>
              <a:rPr lang="en-US" altLang="en-US" dirty="0" err="1"/>
              <a:t>doesnot</a:t>
            </a:r>
            <a:r>
              <a:rPr lang="en-US" altLang="en-US" dirty="0"/>
              <a:t> contain index record with search key value-nothing needs to </a:t>
            </a:r>
            <a:r>
              <a:rPr lang="en-US" altLang="en-US" dirty="0" err="1"/>
              <a:t>bedone</a:t>
            </a:r>
            <a:endParaRPr lang="en-US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5C4F535-E496-4B02-8243-1165A35A67C5}"/>
                  </a:ext>
                </a:extLst>
              </p14:cNvPr>
              <p14:cNvContentPartPr/>
              <p14:nvPr/>
            </p14:nvContentPartPr>
            <p14:xfrm>
              <a:off x="4727880" y="1319760"/>
              <a:ext cx="4399560" cy="5018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5C4F535-E496-4B02-8243-1165A35A67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18520" y="1310400"/>
                <a:ext cx="4418280" cy="5037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>
            <a:extLst>
              <a:ext uri="{FF2B5EF4-FFF2-40B4-BE49-F238E27FC236}">
                <a16:creationId xmlns:a16="http://schemas.microsoft.com/office/drawing/2014/main" id="{00E19070-2F98-468C-9D7D-CD5013C4C8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7250" y="609601"/>
            <a:ext cx="7407275" cy="659160"/>
          </a:xfrm>
        </p:spPr>
        <p:txBody>
          <a:bodyPr/>
          <a:lstStyle/>
          <a:p>
            <a:pPr algn="ctr"/>
            <a:r>
              <a:rPr lang="en-US" altLang="en-US" dirty="0"/>
              <a:t>Secondary Indices</a:t>
            </a:r>
          </a:p>
        </p:txBody>
      </p:sp>
      <p:sp>
        <p:nvSpPr>
          <p:cNvPr id="247811" name="Rectangle 3">
            <a:extLst>
              <a:ext uri="{FF2B5EF4-FFF2-40B4-BE49-F238E27FC236}">
                <a16:creationId xmlns:a16="http://schemas.microsoft.com/office/drawing/2014/main" id="{95C82C37-834B-4D63-A513-0F91E37D64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3568" y="1546448"/>
            <a:ext cx="7457256" cy="4114800"/>
          </a:xfrm>
        </p:spPr>
        <p:txBody>
          <a:bodyPr/>
          <a:lstStyle/>
          <a:p>
            <a:pPr algn="just"/>
            <a:r>
              <a:rPr lang="en-US" altLang="en-US" dirty="0"/>
              <a:t>Frequently, one wants to find all the records whose values in a certain field (which is not the search-key of the primary index satisfy some condition.</a:t>
            </a:r>
          </a:p>
          <a:p>
            <a:pPr lvl="1" algn="just"/>
            <a:r>
              <a:rPr lang="en-US" altLang="en-US" dirty="0"/>
              <a:t>Example 1: In the </a:t>
            </a:r>
            <a:r>
              <a:rPr lang="en-US" altLang="en-US" i="1" dirty="0"/>
              <a:t>account</a:t>
            </a:r>
            <a:r>
              <a:rPr lang="en-US" altLang="en-US" dirty="0"/>
              <a:t> database stored sequentially by account number, we may want to find all accounts in a particular branch</a:t>
            </a:r>
          </a:p>
          <a:p>
            <a:pPr lvl="1" algn="just"/>
            <a:r>
              <a:rPr lang="en-US" altLang="en-US" dirty="0"/>
              <a:t>Example 2: as above, but where we want to find all accounts with a specified balance or range of balances</a:t>
            </a:r>
          </a:p>
          <a:p>
            <a:pPr algn="just"/>
            <a:r>
              <a:rPr lang="en-US" altLang="en-US" dirty="0"/>
              <a:t>We can have a secondary index with an index record for each search-key value; index record points to a bucket that contains pointers to all the actual records with that particular search-key value.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DF85D92-43B6-4599-BE7E-395A38497E35}"/>
                  </a:ext>
                </a:extLst>
              </p14:cNvPr>
              <p14:cNvContentPartPr/>
              <p14:nvPr/>
            </p14:nvContentPartPr>
            <p14:xfrm>
              <a:off x="1843920" y="2779920"/>
              <a:ext cx="6031440" cy="730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DF85D92-43B6-4599-BE7E-395A38497E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34560" y="2770560"/>
                <a:ext cx="6050160" cy="748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>
            <a:extLst>
              <a:ext uri="{FF2B5EF4-FFF2-40B4-BE49-F238E27FC236}">
                <a16:creationId xmlns:a16="http://schemas.microsoft.com/office/drawing/2014/main" id="{C964B39C-5181-4469-AC0A-0B357F913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3113" y="495300"/>
            <a:ext cx="7589837" cy="457200"/>
          </a:xfrm>
        </p:spPr>
        <p:txBody>
          <a:bodyPr/>
          <a:lstStyle/>
          <a:p>
            <a:r>
              <a:rPr lang="en-US" altLang="en-US"/>
              <a:t>Secondary Index on </a:t>
            </a:r>
            <a:r>
              <a:rPr lang="en-US" altLang="en-US" b="0" i="1"/>
              <a:t>balance</a:t>
            </a:r>
            <a:r>
              <a:rPr lang="en-US" altLang="en-US"/>
              <a:t> field of </a:t>
            </a:r>
            <a:r>
              <a:rPr lang="en-US" altLang="en-US" b="0" i="1"/>
              <a:t>account</a:t>
            </a:r>
            <a:endParaRPr lang="en-US" altLang="en-US"/>
          </a:p>
        </p:txBody>
      </p:sp>
      <p:pic>
        <p:nvPicPr>
          <p:cNvPr id="248837" name="Picture 5">
            <a:extLst>
              <a:ext uri="{FF2B5EF4-FFF2-40B4-BE49-F238E27FC236}">
                <a16:creationId xmlns:a16="http://schemas.microsoft.com/office/drawing/2014/main" id="{3673D50B-18AE-4BDA-81D1-EE62651C8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2" t="21661" r="1578" b="19978"/>
          <a:stretch>
            <a:fillRect/>
          </a:stretch>
        </p:blipFill>
        <p:spPr bwMode="auto">
          <a:xfrm>
            <a:off x="660400" y="1352550"/>
            <a:ext cx="7823200" cy="352425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0D39251-5513-4D69-8973-BF5ED4CD0C1C}"/>
                  </a:ext>
                </a:extLst>
              </p14:cNvPr>
              <p14:cNvContentPartPr/>
              <p14:nvPr/>
            </p14:nvContentPartPr>
            <p14:xfrm>
              <a:off x="384480" y="807840"/>
              <a:ext cx="6923880" cy="3871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0D39251-5513-4D69-8973-BF5ED4CD0C1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5120" y="798480"/>
                <a:ext cx="6942600" cy="3890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>
            <a:extLst>
              <a:ext uri="{FF2B5EF4-FFF2-40B4-BE49-F238E27FC236}">
                <a16:creationId xmlns:a16="http://schemas.microsoft.com/office/drawing/2014/main" id="{8C382256-8CF3-4B85-932F-96DB086BB9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Primary and Secondary Indices</a:t>
            </a:r>
          </a:p>
        </p:txBody>
      </p:sp>
      <p:sp>
        <p:nvSpPr>
          <p:cNvPr id="249859" name="Rectangle 3">
            <a:extLst>
              <a:ext uri="{FF2B5EF4-FFF2-40B4-BE49-F238E27FC236}">
                <a16:creationId xmlns:a16="http://schemas.microsoft.com/office/drawing/2014/main" id="{1875E0B9-B108-494C-89E7-1D8FA79F6A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Secondary indices have to be dense.</a:t>
            </a:r>
          </a:p>
          <a:p>
            <a:r>
              <a:rPr lang="en-US" altLang="en-US"/>
              <a:t>Indices offer substantial benefits when searching for records.</a:t>
            </a:r>
          </a:p>
          <a:p>
            <a:r>
              <a:rPr lang="en-US" altLang="en-US"/>
              <a:t>When a file is modified, every index on the file must be updated, Updating indices imposes overhead on database modification.</a:t>
            </a:r>
          </a:p>
          <a:p>
            <a:r>
              <a:rPr lang="en-US" altLang="en-US"/>
              <a:t>Sequential scan using primary index is efficient, but a sequential scan using a secondary index is expensive </a:t>
            </a:r>
          </a:p>
          <a:p>
            <a:pPr lvl="1"/>
            <a:r>
              <a:rPr lang="en-US" altLang="en-US"/>
              <a:t>each record access may fetch a new block from disk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>
            <a:extLst>
              <a:ext uri="{FF2B5EF4-FFF2-40B4-BE49-F238E27FC236}">
                <a16:creationId xmlns:a16="http://schemas.microsoft.com/office/drawing/2014/main" id="{06D70BA1-483C-4BEC-B241-8FCFBAE2B8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7250" y="609600"/>
            <a:ext cx="7407275" cy="344487"/>
          </a:xfrm>
        </p:spPr>
        <p:txBody>
          <a:bodyPr/>
          <a:lstStyle/>
          <a:p>
            <a:pPr algn="ctr"/>
            <a:r>
              <a:rPr lang="en-US" altLang="en-US"/>
              <a:t>B</a:t>
            </a:r>
            <a:r>
              <a:rPr lang="en-US" altLang="en-US" baseline="30000"/>
              <a:t>+</a:t>
            </a:r>
            <a:r>
              <a:rPr lang="en-US" altLang="en-US"/>
              <a:t>-Tree Index Files</a:t>
            </a:r>
          </a:p>
        </p:txBody>
      </p:sp>
      <p:sp>
        <p:nvSpPr>
          <p:cNvPr id="250883" name="Rectangle 3">
            <a:extLst>
              <a:ext uri="{FF2B5EF4-FFF2-40B4-BE49-F238E27FC236}">
                <a16:creationId xmlns:a16="http://schemas.microsoft.com/office/drawing/2014/main" id="{E40B93B8-5230-444E-8F12-CAED345A50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4850" y="1643063"/>
            <a:ext cx="7581900" cy="4260850"/>
          </a:xfrm>
        </p:spPr>
        <p:txBody>
          <a:bodyPr/>
          <a:lstStyle/>
          <a:p>
            <a:pPr algn="just"/>
            <a:r>
              <a:rPr lang="en-US" altLang="en-US" dirty="0"/>
              <a:t>Disadvantage of indexed-sequential files: performance degrades as file grows, since many overflow blocks get created.  Periodic reorganization of entire file is required.</a:t>
            </a:r>
          </a:p>
          <a:p>
            <a:pPr algn="just"/>
            <a:r>
              <a:rPr lang="en-US" altLang="en-US" dirty="0"/>
              <a:t>Advantage of B</a:t>
            </a:r>
            <a:r>
              <a:rPr lang="en-US" altLang="en-US" baseline="30000" dirty="0"/>
              <a:t>+</a:t>
            </a:r>
            <a:r>
              <a:rPr lang="en-US" altLang="en-US" dirty="0"/>
              <a:t>-tree</a:t>
            </a:r>
            <a:r>
              <a:rPr lang="en-US" altLang="en-US" sz="1600" dirty="0"/>
              <a:t> </a:t>
            </a:r>
            <a:r>
              <a:rPr lang="en-US" altLang="en-US" dirty="0"/>
              <a:t>index files:  automatically reorganizes itself with small, local, changes, in the face of insertions and deletions.  Reorganization of entire file is not required to maintain performance.</a:t>
            </a:r>
          </a:p>
          <a:p>
            <a:pPr algn="just"/>
            <a:r>
              <a:rPr lang="en-US" altLang="en-US" dirty="0"/>
              <a:t>Disadvantage of B</a:t>
            </a:r>
            <a:r>
              <a:rPr lang="en-US" altLang="en-US" baseline="30000" dirty="0"/>
              <a:t>+</a:t>
            </a:r>
            <a:r>
              <a:rPr lang="en-US" altLang="en-US" dirty="0"/>
              <a:t>-trees: extra insertion and deletion overhead, space overhead.</a:t>
            </a:r>
          </a:p>
          <a:p>
            <a:pPr algn="just"/>
            <a:r>
              <a:rPr lang="en-US" altLang="en-US" dirty="0"/>
              <a:t>Advantages of B</a:t>
            </a:r>
            <a:r>
              <a:rPr lang="en-US" altLang="en-US" baseline="30000" dirty="0"/>
              <a:t>+</a:t>
            </a:r>
            <a:r>
              <a:rPr lang="en-US" altLang="en-US" dirty="0"/>
              <a:t>-trees outweigh disadvantages, and they are used extensively.</a:t>
            </a:r>
          </a:p>
        </p:txBody>
      </p:sp>
      <p:sp>
        <p:nvSpPr>
          <p:cNvPr id="250884" name="Text Box 4">
            <a:extLst>
              <a:ext uri="{FF2B5EF4-FFF2-40B4-BE49-F238E27FC236}">
                <a16:creationId xmlns:a16="http://schemas.microsoft.com/office/drawing/2014/main" id="{FA8015FD-4269-46F7-AA18-827CCA610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88" y="1058863"/>
            <a:ext cx="6940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2000"/>
              <a:t>B</a:t>
            </a:r>
            <a:r>
              <a:rPr lang="en-US" altLang="en-US" sz="2000" baseline="30000"/>
              <a:t>+</a:t>
            </a:r>
            <a:r>
              <a:rPr lang="en-US" altLang="en-US" sz="2000"/>
              <a:t>-tree indices are an alternative to indexed-sequential files.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>
            <a:extLst>
              <a:ext uri="{FF2B5EF4-FFF2-40B4-BE49-F238E27FC236}">
                <a16:creationId xmlns:a16="http://schemas.microsoft.com/office/drawing/2014/main" id="{9D24A610-9F15-4903-93AC-E8A6718D2E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7250" y="609601"/>
            <a:ext cx="7407275" cy="443136"/>
          </a:xfrm>
        </p:spPr>
        <p:txBody>
          <a:bodyPr/>
          <a:lstStyle/>
          <a:p>
            <a:pPr algn="ctr"/>
            <a:r>
              <a:rPr lang="en-US" altLang="en-US" dirty="0"/>
              <a:t>B</a:t>
            </a:r>
            <a:r>
              <a:rPr lang="en-US" altLang="en-US" baseline="30000" dirty="0"/>
              <a:t>+</a:t>
            </a:r>
            <a:r>
              <a:rPr lang="en-US" altLang="en-US" dirty="0"/>
              <a:t>-Tree Index Files (Cont.)</a:t>
            </a:r>
          </a:p>
        </p:txBody>
      </p:sp>
      <p:sp>
        <p:nvSpPr>
          <p:cNvPr id="251907" name="Rectangle 3">
            <a:extLst>
              <a:ext uri="{FF2B5EF4-FFF2-40B4-BE49-F238E27FC236}">
                <a16:creationId xmlns:a16="http://schemas.microsoft.com/office/drawing/2014/main" id="{53BB5859-A7F3-4530-9A7B-26B093E0D6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7750" y="1762125"/>
            <a:ext cx="7246938" cy="4244975"/>
          </a:xfrm>
        </p:spPr>
        <p:txBody>
          <a:bodyPr/>
          <a:lstStyle/>
          <a:p>
            <a:r>
              <a:rPr lang="en-US" altLang="en-US"/>
              <a:t>All paths from root to leaf are of the same length</a:t>
            </a:r>
          </a:p>
          <a:p>
            <a:r>
              <a:rPr lang="en-US" altLang="en-US"/>
              <a:t>Each node that is not a root or a leaf has between [</a:t>
            </a:r>
            <a:r>
              <a:rPr lang="en-US" altLang="en-US" i="1"/>
              <a:t>n</a:t>
            </a:r>
            <a:r>
              <a:rPr lang="en-US" altLang="en-US"/>
              <a:t>/2] and </a:t>
            </a:r>
            <a:r>
              <a:rPr lang="en-US" altLang="en-US" i="1"/>
              <a:t>n</a:t>
            </a:r>
            <a:r>
              <a:rPr lang="en-US" altLang="en-US"/>
              <a:t> children.</a:t>
            </a:r>
          </a:p>
          <a:p>
            <a:r>
              <a:rPr lang="en-US" altLang="en-US"/>
              <a:t>A leaf node has between [(</a:t>
            </a:r>
            <a:r>
              <a:rPr lang="en-US" altLang="en-US" i="1"/>
              <a:t>n</a:t>
            </a:r>
            <a:r>
              <a:rPr lang="en-US" altLang="en-US"/>
              <a:t>–1)/2] and </a:t>
            </a:r>
            <a:r>
              <a:rPr lang="en-US" altLang="en-US" i="1"/>
              <a:t>n</a:t>
            </a:r>
            <a:r>
              <a:rPr lang="en-US" altLang="en-US"/>
              <a:t>–1 values</a:t>
            </a:r>
          </a:p>
          <a:p>
            <a:r>
              <a:rPr lang="en-US" altLang="en-US"/>
              <a:t>Special cases: </a:t>
            </a:r>
          </a:p>
          <a:p>
            <a:pPr lvl="1"/>
            <a:r>
              <a:rPr lang="en-US" altLang="en-US"/>
              <a:t>If the root is not a leaf, it has at least 2 children.</a:t>
            </a:r>
          </a:p>
          <a:p>
            <a:pPr lvl="1"/>
            <a:r>
              <a:rPr lang="en-US" altLang="en-US"/>
              <a:t>If the root is a leaf (that is, there are no other nodes in the tree), it can have between 0 and (</a:t>
            </a:r>
            <a:r>
              <a:rPr lang="en-US" altLang="en-US" i="1"/>
              <a:t>n</a:t>
            </a:r>
            <a:r>
              <a:rPr lang="en-US" altLang="en-US"/>
              <a:t>–1) values.</a:t>
            </a:r>
          </a:p>
        </p:txBody>
      </p:sp>
      <p:sp>
        <p:nvSpPr>
          <p:cNvPr id="251908" name="Text Box 4">
            <a:extLst>
              <a:ext uri="{FF2B5EF4-FFF2-40B4-BE49-F238E27FC236}">
                <a16:creationId xmlns:a16="http://schemas.microsoft.com/office/drawing/2014/main" id="{E3C0A30A-D5B4-42DA-8F66-6171B41B4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1290638"/>
            <a:ext cx="6851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dirty="0"/>
              <a:t>A B</a:t>
            </a:r>
            <a:r>
              <a:rPr lang="en-US" altLang="en-US" sz="2000" baseline="30000" dirty="0"/>
              <a:t>+</a:t>
            </a:r>
            <a:r>
              <a:rPr lang="en-US" altLang="en-US" sz="2000" dirty="0"/>
              <a:t>-tree is a rooted tree satisfying the following properties: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>
            <a:extLst>
              <a:ext uri="{FF2B5EF4-FFF2-40B4-BE49-F238E27FC236}">
                <a16:creationId xmlns:a16="http://schemas.microsoft.com/office/drawing/2014/main" id="{0CC3EF42-8850-4CCA-BFCE-AB7B781FFD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</a:t>
            </a:r>
            <a:r>
              <a:rPr lang="en-US" altLang="en-US" baseline="30000"/>
              <a:t>+</a:t>
            </a:r>
            <a:r>
              <a:rPr lang="en-US" altLang="en-US"/>
              <a:t>-Tree Node Structure</a:t>
            </a:r>
          </a:p>
        </p:txBody>
      </p:sp>
      <p:sp>
        <p:nvSpPr>
          <p:cNvPr id="252931" name="Rectangle 3">
            <a:extLst>
              <a:ext uri="{FF2B5EF4-FFF2-40B4-BE49-F238E27FC236}">
                <a16:creationId xmlns:a16="http://schemas.microsoft.com/office/drawing/2014/main" id="{8C1EA9D3-EBE5-42CE-89AF-EFDF28667C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1655763" algn="l"/>
              </a:tabLst>
            </a:pPr>
            <a:r>
              <a:rPr lang="en-US" altLang="en-US"/>
              <a:t>Typical node</a:t>
            </a: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endParaRPr lang="en-US" altLang="en-US"/>
          </a:p>
          <a:p>
            <a:pPr lvl="1">
              <a:tabLst>
                <a:tab pos="1655763" algn="l"/>
              </a:tabLst>
            </a:pPr>
            <a:r>
              <a:rPr lang="en-US" altLang="en-US"/>
              <a:t>K</a:t>
            </a:r>
            <a:r>
              <a:rPr lang="en-US" altLang="en-US" baseline="-25000"/>
              <a:t>i</a:t>
            </a:r>
            <a:r>
              <a:rPr lang="en-US" altLang="en-US"/>
              <a:t> are the search-key values </a:t>
            </a:r>
          </a:p>
          <a:p>
            <a:pPr lvl="1">
              <a:tabLst>
                <a:tab pos="1655763" algn="l"/>
              </a:tabLst>
            </a:pPr>
            <a:r>
              <a:rPr lang="en-US" altLang="en-US"/>
              <a:t>P</a:t>
            </a:r>
            <a:r>
              <a:rPr lang="en-US" altLang="en-US" baseline="-25000"/>
              <a:t>i</a:t>
            </a:r>
            <a:r>
              <a:rPr lang="en-US" altLang="en-US"/>
              <a:t> are pointers to children (for non-leaf nodes) or pointers to records or buckets of records (for leaf nodes).</a:t>
            </a:r>
          </a:p>
          <a:p>
            <a:pPr>
              <a:tabLst>
                <a:tab pos="1655763" algn="l"/>
              </a:tabLst>
            </a:pPr>
            <a:r>
              <a:rPr lang="en-US" altLang="en-US"/>
              <a:t>The search-keys in a node are ordered </a:t>
            </a:r>
          </a:p>
          <a:p>
            <a:pPr>
              <a:buFont typeface="Monotype Sorts" pitchFamily="2" charset="2"/>
              <a:buNone/>
              <a:tabLst>
                <a:tab pos="1655763" algn="l"/>
              </a:tabLst>
            </a:pPr>
            <a:r>
              <a:rPr lang="en-US" altLang="en-US"/>
              <a:t>		 </a:t>
            </a:r>
            <a:r>
              <a:rPr lang="en-US" altLang="en-US" i="1"/>
              <a:t>K</a:t>
            </a:r>
            <a:r>
              <a:rPr lang="en-US" altLang="en-US" baseline="-25000"/>
              <a:t>1 </a:t>
            </a:r>
            <a:r>
              <a:rPr lang="en-US" altLang="en-US"/>
              <a:t>&lt; </a:t>
            </a:r>
            <a:r>
              <a:rPr lang="en-US" altLang="en-US" i="1"/>
              <a:t>K</a:t>
            </a:r>
            <a:r>
              <a:rPr lang="en-US" altLang="en-US" baseline="-25000"/>
              <a:t>2 </a:t>
            </a:r>
            <a:r>
              <a:rPr lang="en-US" altLang="en-US"/>
              <a:t>&lt; </a:t>
            </a:r>
            <a:r>
              <a:rPr lang="en-US" altLang="en-US" i="1"/>
              <a:t>K</a:t>
            </a:r>
            <a:r>
              <a:rPr lang="en-US" altLang="en-US" baseline="-25000"/>
              <a:t>3 </a:t>
            </a:r>
            <a:r>
              <a:rPr lang="en-US" altLang="en-US"/>
              <a:t>&lt; </a:t>
            </a:r>
            <a:r>
              <a:rPr lang="en-US" altLang="en-US" i="1"/>
              <a:t>. . .</a:t>
            </a:r>
            <a:r>
              <a:rPr lang="en-US" altLang="en-US" baseline="-25000"/>
              <a:t> </a:t>
            </a:r>
            <a:r>
              <a:rPr lang="en-US" altLang="en-US"/>
              <a:t>&lt; </a:t>
            </a:r>
            <a:r>
              <a:rPr lang="en-US" altLang="en-US" i="1"/>
              <a:t>K</a:t>
            </a:r>
            <a:r>
              <a:rPr lang="en-US" altLang="en-US" i="1" baseline="-25000"/>
              <a:t>n–</a:t>
            </a:r>
            <a:r>
              <a:rPr lang="en-US" altLang="en-US" baseline="-25000"/>
              <a:t>1</a:t>
            </a:r>
            <a:endParaRPr lang="en-US" altLang="en-US"/>
          </a:p>
          <a:p>
            <a:pPr>
              <a:buFont typeface="Monotype Sorts" pitchFamily="2" charset="2"/>
              <a:buNone/>
              <a:tabLst>
                <a:tab pos="1655763" algn="l"/>
              </a:tabLst>
            </a:pPr>
            <a:endParaRPr lang="en-US" altLang="en-US"/>
          </a:p>
          <a:p>
            <a:pPr>
              <a:buFont typeface="Monotype Sorts" pitchFamily="2" charset="2"/>
              <a:buNone/>
              <a:tabLst>
                <a:tab pos="1655763" algn="l"/>
              </a:tabLst>
            </a:pPr>
            <a:endParaRPr lang="en-US" altLang="en-US"/>
          </a:p>
          <a:p>
            <a:pPr>
              <a:buFont typeface="Monotype Sorts" pitchFamily="2" charset="2"/>
              <a:buNone/>
              <a:tabLst>
                <a:tab pos="1655763" algn="l"/>
              </a:tabLst>
            </a:pPr>
            <a:endParaRPr lang="en-US" altLang="en-US"/>
          </a:p>
        </p:txBody>
      </p:sp>
      <p:pic>
        <p:nvPicPr>
          <p:cNvPr id="252941" name="Picture 13">
            <a:extLst>
              <a:ext uri="{FF2B5EF4-FFF2-40B4-BE49-F238E27FC236}">
                <a16:creationId xmlns:a16="http://schemas.microsoft.com/office/drawing/2014/main" id="{EB3D1EE8-F7E8-42D7-9EE2-1CAF5F013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" t="43678" r="1897" b="43678"/>
          <a:stretch>
            <a:fillRect/>
          </a:stretch>
        </p:blipFill>
        <p:spPr bwMode="auto">
          <a:xfrm>
            <a:off x="1259632" y="2492896"/>
            <a:ext cx="6937375" cy="681038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>
            <a:extLst>
              <a:ext uri="{FF2B5EF4-FFF2-40B4-BE49-F238E27FC236}">
                <a16:creationId xmlns:a16="http://schemas.microsoft.com/office/drawing/2014/main" id="{412C68C4-EF3E-4655-B7B0-27174C3B6F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7250" y="609600"/>
            <a:ext cx="7407275" cy="241301"/>
          </a:xfrm>
        </p:spPr>
        <p:txBody>
          <a:bodyPr/>
          <a:lstStyle/>
          <a:p>
            <a:pPr algn="ctr"/>
            <a:r>
              <a:rPr lang="en-US" altLang="en-US" dirty="0"/>
              <a:t>Leaf Nodes in B</a:t>
            </a:r>
            <a:r>
              <a:rPr lang="en-US" altLang="en-US" baseline="30000" dirty="0"/>
              <a:t>+</a:t>
            </a:r>
            <a:r>
              <a:rPr lang="en-US" altLang="en-US" dirty="0"/>
              <a:t>-Trees</a:t>
            </a:r>
          </a:p>
        </p:txBody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id="{12BDB086-4CAE-4AF0-8962-A95D0EB72F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7225" y="1390650"/>
            <a:ext cx="7848600" cy="4876800"/>
          </a:xfrm>
        </p:spPr>
        <p:txBody>
          <a:bodyPr/>
          <a:lstStyle/>
          <a:p>
            <a:r>
              <a:rPr lang="en-US" altLang="en-US"/>
              <a:t>For </a:t>
            </a:r>
            <a:r>
              <a:rPr lang="en-US" altLang="en-US" i="1"/>
              <a:t>i</a:t>
            </a:r>
            <a:r>
              <a:rPr lang="en-US" altLang="en-US"/>
              <a:t> = 1, 2, . . ., </a:t>
            </a:r>
            <a:r>
              <a:rPr lang="en-US" altLang="en-US" i="1"/>
              <a:t>n–</a:t>
            </a:r>
            <a:r>
              <a:rPr lang="en-US" altLang="en-US"/>
              <a:t>1, pointer </a:t>
            </a:r>
            <a:r>
              <a:rPr lang="en-US" altLang="en-US" i="1"/>
              <a:t>P</a:t>
            </a:r>
            <a:r>
              <a:rPr lang="en-US" altLang="en-US" i="1" baseline="-25000"/>
              <a:t>i</a:t>
            </a:r>
            <a:r>
              <a:rPr lang="en-US" altLang="en-US"/>
              <a:t> either points to a file record with search-key value </a:t>
            </a:r>
            <a:r>
              <a:rPr lang="en-US" altLang="en-US" i="1"/>
              <a:t>K</a:t>
            </a:r>
            <a:r>
              <a:rPr lang="en-US" altLang="en-US" i="1" baseline="-25000"/>
              <a:t>i</a:t>
            </a:r>
            <a:r>
              <a:rPr lang="en-US" altLang="en-US"/>
              <a:t>, or to a bucket of pointers to file records, each record having search-key value </a:t>
            </a:r>
            <a:r>
              <a:rPr lang="en-US" altLang="en-US" i="1"/>
              <a:t>K</a:t>
            </a:r>
            <a:r>
              <a:rPr lang="en-US" altLang="en-US" i="1" baseline="-25000"/>
              <a:t>i</a:t>
            </a:r>
            <a:r>
              <a:rPr lang="en-US" altLang="en-US" i="1"/>
              <a:t>.  </a:t>
            </a:r>
            <a:r>
              <a:rPr lang="en-US" altLang="en-US"/>
              <a:t>Only need bucket structure if search-key does not form a primary key.</a:t>
            </a:r>
          </a:p>
          <a:p>
            <a:r>
              <a:rPr lang="en-US" altLang="en-US"/>
              <a:t>If </a:t>
            </a:r>
            <a:r>
              <a:rPr lang="en-US" altLang="en-US" i="1"/>
              <a:t>L</a:t>
            </a:r>
            <a:r>
              <a:rPr lang="en-US" altLang="en-US" i="1" baseline="-25000"/>
              <a:t>i</a:t>
            </a:r>
            <a:r>
              <a:rPr lang="en-US" altLang="en-US" i="1"/>
              <a:t>, L</a:t>
            </a:r>
            <a:r>
              <a:rPr lang="en-US" altLang="en-US" i="1" baseline="-25000"/>
              <a:t>j</a:t>
            </a:r>
            <a:r>
              <a:rPr lang="en-US" altLang="en-US"/>
              <a:t> are leaf nodes and </a:t>
            </a:r>
            <a:r>
              <a:rPr lang="en-US" altLang="en-US" i="1"/>
              <a:t>i </a:t>
            </a:r>
            <a:r>
              <a:rPr lang="en-US" altLang="en-US"/>
              <a:t>&lt; </a:t>
            </a:r>
            <a:r>
              <a:rPr lang="en-US" altLang="en-US" i="1"/>
              <a:t>j, L</a:t>
            </a:r>
            <a:r>
              <a:rPr lang="en-US" altLang="en-US" i="1" baseline="-25000"/>
              <a:t>i</a:t>
            </a:r>
            <a:r>
              <a:rPr lang="en-US" altLang="en-US"/>
              <a:t>’s search-key values are less than </a:t>
            </a:r>
            <a:r>
              <a:rPr lang="en-US" altLang="en-US" i="1"/>
              <a:t>L</a:t>
            </a:r>
            <a:r>
              <a:rPr lang="en-US" altLang="en-US" i="1" baseline="-25000"/>
              <a:t>j</a:t>
            </a:r>
            <a:r>
              <a:rPr lang="en-US" altLang="en-US"/>
              <a:t>’s search-key values</a:t>
            </a:r>
          </a:p>
          <a:p>
            <a:r>
              <a:rPr lang="en-US" altLang="en-US" i="1"/>
              <a:t>P</a:t>
            </a:r>
            <a:r>
              <a:rPr lang="en-US" altLang="en-US" i="1" baseline="-25000"/>
              <a:t>n</a:t>
            </a:r>
            <a:r>
              <a:rPr lang="en-US" altLang="en-US"/>
              <a:t> points to next leaf node in search-key order</a:t>
            </a:r>
          </a:p>
        </p:txBody>
      </p:sp>
      <p:sp>
        <p:nvSpPr>
          <p:cNvPr id="253956" name="Text Box 4">
            <a:extLst>
              <a:ext uri="{FF2B5EF4-FFF2-40B4-BE49-F238E27FC236}">
                <a16:creationId xmlns:a16="http://schemas.microsoft.com/office/drawing/2014/main" id="{FFBDA434-9785-4BDD-A364-54991C52C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950" y="922338"/>
            <a:ext cx="3017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dirty="0"/>
              <a:t>Properties of a leaf node:</a:t>
            </a:r>
          </a:p>
        </p:txBody>
      </p:sp>
      <p:pic>
        <p:nvPicPr>
          <p:cNvPr id="253962" name="Picture 10">
            <a:extLst>
              <a:ext uri="{FF2B5EF4-FFF2-40B4-BE49-F238E27FC236}">
                <a16:creationId xmlns:a16="http://schemas.microsoft.com/office/drawing/2014/main" id="{BA874B22-4A6C-4584-AE94-B95CAB8B1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5" t="25951" r="1007" b="25728"/>
          <a:stretch>
            <a:fillRect/>
          </a:stretch>
        </p:blipFill>
        <p:spPr bwMode="auto">
          <a:xfrm>
            <a:off x="825500" y="3929063"/>
            <a:ext cx="6746875" cy="2500312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>
            <a:extLst>
              <a:ext uri="{FF2B5EF4-FFF2-40B4-BE49-F238E27FC236}">
                <a16:creationId xmlns:a16="http://schemas.microsoft.com/office/drawing/2014/main" id="{E4313047-7EF3-48A8-9492-AB377053BA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7250" y="609601"/>
            <a:ext cx="7407275" cy="515144"/>
          </a:xfrm>
        </p:spPr>
        <p:txBody>
          <a:bodyPr/>
          <a:lstStyle/>
          <a:p>
            <a:pPr algn="ctr"/>
            <a:r>
              <a:rPr lang="en-US" altLang="en-US" dirty="0"/>
              <a:t>Non-Leaf Nodes in B</a:t>
            </a:r>
            <a:r>
              <a:rPr lang="en-US" altLang="en-US" baseline="30000" dirty="0"/>
              <a:t>+</a:t>
            </a:r>
            <a:r>
              <a:rPr lang="en-US" altLang="en-US" dirty="0"/>
              <a:t>-Trees</a:t>
            </a:r>
          </a:p>
        </p:txBody>
      </p:sp>
      <p:sp>
        <p:nvSpPr>
          <p:cNvPr id="254979" name="Rectangle 3">
            <a:extLst>
              <a:ext uri="{FF2B5EF4-FFF2-40B4-BE49-F238E27FC236}">
                <a16:creationId xmlns:a16="http://schemas.microsoft.com/office/drawing/2014/main" id="{31ECE209-EBCC-493B-BF38-9E37DA4DA8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2475" y="1047750"/>
            <a:ext cx="7848600" cy="3098800"/>
          </a:xfrm>
        </p:spPr>
        <p:txBody>
          <a:bodyPr/>
          <a:lstStyle/>
          <a:p>
            <a:r>
              <a:rPr lang="en-US" altLang="en-US" dirty="0"/>
              <a:t>Non leaf nodes form a multi-level sparse index on the leaf nodes.  For a non-leaf node with </a:t>
            </a:r>
            <a:r>
              <a:rPr lang="en-US" altLang="en-US" i="1" dirty="0"/>
              <a:t>m</a:t>
            </a:r>
            <a:r>
              <a:rPr lang="en-US" altLang="en-US" dirty="0"/>
              <a:t> pointers:</a:t>
            </a:r>
          </a:p>
          <a:p>
            <a:pPr lvl="1"/>
            <a:r>
              <a:rPr lang="en-US" altLang="en-US" dirty="0"/>
              <a:t>All the search-keys in the subtree to which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 points are less than </a:t>
            </a:r>
            <a:r>
              <a:rPr lang="en-US" altLang="en-US" i="1" dirty="0"/>
              <a:t>K</a:t>
            </a:r>
            <a:r>
              <a:rPr lang="en-US" altLang="en-US" baseline="-25000" dirty="0"/>
              <a:t>1</a:t>
            </a:r>
            <a:endParaRPr lang="en-US" altLang="en-US" dirty="0"/>
          </a:p>
          <a:p>
            <a:pPr lvl="1"/>
            <a:r>
              <a:rPr lang="en-US" altLang="en-US" dirty="0"/>
              <a:t>For 2 </a:t>
            </a:r>
            <a:r>
              <a:rPr lang="en-US" altLang="en-US" dirty="0">
                <a:sym typeface="Symbol" panose="05050102010706020507" pitchFamily="18" charset="2"/>
              </a:rPr>
              <a:t> </a:t>
            </a:r>
            <a:r>
              <a:rPr lang="en-US" altLang="en-US" i="1" dirty="0" err="1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 </a:t>
            </a:r>
            <a:r>
              <a:rPr lang="en-US" altLang="en-US" i="1" dirty="0">
                <a:sym typeface="Symbol" panose="05050102010706020507" pitchFamily="18" charset="2"/>
              </a:rPr>
              <a:t>n </a:t>
            </a:r>
            <a:r>
              <a:rPr lang="en-US" altLang="en-US" dirty="0">
                <a:sym typeface="Symbol" panose="05050102010706020507" pitchFamily="18" charset="2"/>
              </a:rPr>
              <a:t>– 1, all the search-keys in the subtree to which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points have values greater than or equal to </a:t>
            </a:r>
            <a:r>
              <a:rPr lang="en-US" altLang="en-US" i="1" dirty="0">
                <a:sym typeface="Symbol" panose="05050102010706020507" pitchFamily="18" charset="2"/>
              </a:rPr>
              <a:t>K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baseline="-25000" dirty="0">
                <a:sym typeface="Symbol" panose="05050102010706020507" pitchFamily="18" charset="2"/>
              </a:rPr>
              <a:t>–1</a:t>
            </a:r>
            <a:r>
              <a:rPr lang="en-US" altLang="en-US" dirty="0">
                <a:sym typeface="Symbol" panose="05050102010706020507" pitchFamily="18" charset="2"/>
              </a:rPr>
              <a:t> and less than </a:t>
            </a:r>
            <a:r>
              <a:rPr lang="en-US" altLang="en-US" i="1" dirty="0">
                <a:sym typeface="Symbol" panose="05050102010706020507" pitchFamily="18" charset="2"/>
              </a:rPr>
              <a:t>K</a:t>
            </a:r>
            <a:r>
              <a:rPr lang="en-US" altLang="en-US" i="1" baseline="-25000" dirty="0">
                <a:sym typeface="Symbol" panose="05050102010706020507" pitchFamily="18" charset="2"/>
              </a:rPr>
              <a:t>m–1</a:t>
            </a:r>
            <a:endParaRPr lang="en-US" altLang="en-US" dirty="0"/>
          </a:p>
        </p:txBody>
      </p:sp>
      <p:pic>
        <p:nvPicPr>
          <p:cNvPr id="254981" name="Picture 5">
            <a:extLst>
              <a:ext uri="{FF2B5EF4-FFF2-40B4-BE49-F238E27FC236}">
                <a16:creationId xmlns:a16="http://schemas.microsoft.com/office/drawing/2014/main" id="{CB41BE1F-0BA6-4DDC-B083-0DF28EC92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" t="43678" r="1897" b="43678"/>
          <a:stretch>
            <a:fillRect/>
          </a:stretch>
        </p:blipFill>
        <p:spPr bwMode="auto">
          <a:xfrm>
            <a:off x="1168400" y="3556000"/>
            <a:ext cx="6937375" cy="681038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>
            <a:extLst>
              <a:ext uri="{FF2B5EF4-FFF2-40B4-BE49-F238E27FC236}">
                <a16:creationId xmlns:a16="http://schemas.microsoft.com/office/drawing/2014/main" id="{C761E503-22C9-4B60-905A-4DE677BC5A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7250" y="609600"/>
            <a:ext cx="7407275" cy="200025"/>
          </a:xfrm>
        </p:spPr>
        <p:txBody>
          <a:bodyPr/>
          <a:lstStyle/>
          <a:p>
            <a:pPr algn="ctr"/>
            <a:r>
              <a:rPr lang="en-US" altLang="en-US"/>
              <a:t>Basic Concepts</a:t>
            </a:r>
          </a:p>
        </p:txBody>
      </p:sp>
      <p:sp>
        <p:nvSpPr>
          <p:cNvPr id="237571" name="Rectangle 3">
            <a:extLst>
              <a:ext uri="{FF2B5EF4-FFF2-40B4-BE49-F238E27FC236}">
                <a16:creationId xmlns:a16="http://schemas.microsoft.com/office/drawing/2014/main" id="{1363FC14-342A-4749-9A4F-A9FE6720C2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844550"/>
            <a:ext cx="7699375" cy="5203825"/>
          </a:xfrm>
        </p:spPr>
        <p:txBody>
          <a:bodyPr/>
          <a:lstStyle/>
          <a:p>
            <a:r>
              <a:rPr lang="en-US" altLang="en-US" dirty="0"/>
              <a:t>Indexing mechanisms used to speed up access to desired data.</a:t>
            </a:r>
          </a:p>
          <a:p>
            <a:pPr lvl="1"/>
            <a:r>
              <a:rPr lang="en-US" altLang="en-US" dirty="0"/>
              <a:t>E.g., author catalog in library</a:t>
            </a:r>
          </a:p>
          <a:p>
            <a:r>
              <a:rPr lang="en-US" altLang="en-US" b="1" dirty="0">
                <a:solidFill>
                  <a:schemeClr val="tx2"/>
                </a:solidFill>
              </a:rPr>
              <a:t>Search Key</a:t>
            </a:r>
            <a:r>
              <a:rPr lang="en-US" altLang="en-US" dirty="0"/>
              <a:t> - attribute to set of attributes used to look up records in a file.</a:t>
            </a:r>
          </a:p>
          <a:p>
            <a:r>
              <a:rPr lang="en-US" altLang="en-US" dirty="0"/>
              <a:t>An </a:t>
            </a:r>
            <a:r>
              <a:rPr lang="en-US" altLang="en-US" b="1" dirty="0">
                <a:solidFill>
                  <a:schemeClr val="tx2"/>
                </a:solidFill>
              </a:rPr>
              <a:t>index file</a:t>
            </a:r>
            <a:r>
              <a:rPr lang="en-US" altLang="en-US" b="1" dirty="0"/>
              <a:t> </a:t>
            </a:r>
            <a:r>
              <a:rPr lang="en-US" altLang="en-US" dirty="0"/>
              <a:t>consists of records (called </a:t>
            </a:r>
            <a:r>
              <a:rPr lang="en-US" altLang="en-US" b="1" dirty="0">
                <a:solidFill>
                  <a:schemeClr val="tx2"/>
                </a:solidFill>
              </a:rPr>
              <a:t>index entries</a:t>
            </a:r>
            <a:r>
              <a:rPr lang="en-US" altLang="en-US" dirty="0"/>
              <a:t>) of the form</a:t>
            </a: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Index files are typically much smaller than the original file </a:t>
            </a:r>
          </a:p>
          <a:p>
            <a:r>
              <a:rPr lang="en-US" altLang="en-US" dirty="0"/>
              <a:t>Two basic kinds of indices:</a:t>
            </a:r>
          </a:p>
          <a:p>
            <a:pPr lvl="1"/>
            <a:r>
              <a:rPr lang="en-US" altLang="en-US" b="1" dirty="0"/>
              <a:t>Ordered indices:  </a:t>
            </a:r>
            <a:r>
              <a:rPr lang="en-US" altLang="en-US" dirty="0"/>
              <a:t>search keys are stored in sorted order</a:t>
            </a:r>
          </a:p>
          <a:p>
            <a:pPr lvl="1"/>
            <a:r>
              <a:rPr lang="en-US" altLang="en-US" b="1" dirty="0"/>
              <a:t>Hash indices:</a:t>
            </a:r>
            <a:r>
              <a:rPr lang="en-US" altLang="en-US" dirty="0"/>
              <a:t>  search keys are distributed uniformly across “buckets” using a “hash function”. </a:t>
            </a:r>
          </a:p>
        </p:txBody>
      </p:sp>
      <p:sp>
        <p:nvSpPr>
          <p:cNvPr id="237572" name="Rectangle 4">
            <a:extLst>
              <a:ext uri="{FF2B5EF4-FFF2-40B4-BE49-F238E27FC236}">
                <a16:creationId xmlns:a16="http://schemas.microsoft.com/office/drawing/2014/main" id="{DFD5F8CF-5532-4A8F-BED1-049DC3334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1976" y="3216275"/>
            <a:ext cx="1506538" cy="384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search-key</a:t>
            </a:r>
          </a:p>
        </p:txBody>
      </p:sp>
      <p:sp>
        <p:nvSpPr>
          <p:cNvPr id="237573" name="Rectangle 5">
            <a:extLst>
              <a:ext uri="{FF2B5EF4-FFF2-40B4-BE49-F238E27FC236}">
                <a16:creationId xmlns:a16="http://schemas.microsoft.com/office/drawing/2014/main" id="{1C08EA24-B3A1-4D95-8EAE-E44FE6294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514" y="3216275"/>
            <a:ext cx="1184275" cy="384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pointer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>
            <a:extLst>
              <a:ext uri="{FF2B5EF4-FFF2-40B4-BE49-F238E27FC236}">
                <a16:creationId xmlns:a16="http://schemas.microsoft.com/office/drawing/2014/main" id="{B3A66A44-B7FD-4F94-9CBB-819C6E0F12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7250" y="609601"/>
            <a:ext cx="7407275" cy="863600"/>
          </a:xfrm>
        </p:spPr>
        <p:txBody>
          <a:bodyPr/>
          <a:lstStyle/>
          <a:p>
            <a:pPr algn="ctr"/>
            <a:r>
              <a:rPr lang="en-US" altLang="en-US" dirty="0"/>
              <a:t>Example of a B</a:t>
            </a:r>
            <a:r>
              <a:rPr lang="en-US" altLang="en-US" baseline="30000" dirty="0"/>
              <a:t>+</a:t>
            </a:r>
            <a:r>
              <a:rPr lang="en-US" altLang="en-US" dirty="0"/>
              <a:t>-tree</a:t>
            </a:r>
          </a:p>
        </p:txBody>
      </p:sp>
      <p:sp>
        <p:nvSpPr>
          <p:cNvPr id="256005" name="Text Box 5">
            <a:extLst>
              <a:ext uri="{FF2B5EF4-FFF2-40B4-BE49-F238E27FC236}">
                <a16:creationId xmlns:a16="http://schemas.microsoft.com/office/drawing/2014/main" id="{59B6DE4C-47CD-4FC8-B05E-D6B602E62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3225" y="4413250"/>
            <a:ext cx="317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B</a:t>
            </a:r>
            <a:r>
              <a:rPr lang="en-US" altLang="en-US" baseline="30000"/>
              <a:t>+</a:t>
            </a:r>
            <a:r>
              <a:rPr lang="en-US" altLang="en-US"/>
              <a:t>-tree for </a:t>
            </a:r>
            <a:r>
              <a:rPr lang="en-US" altLang="en-US" i="1"/>
              <a:t>account</a:t>
            </a:r>
            <a:r>
              <a:rPr lang="en-US" altLang="en-US"/>
              <a:t> file (</a:t>
            </a:r>
            <a:r>
              <a:rPr lang="en-US" altLang="en-US" i="1"/>
              <a:t>n = </a:t>
            </a:r>
            <a:r>
              <a:rPr lang="en-US" altLang="en-US"/>
              <a:t>3)</a:t>
            </a:r>
          </a:p>
        </p:txBody>
      </p:sp>
      <p:pic>
        <p:nvPicPr>
          <p:cNvPr id="256006" name="Picture 6">
            <a:extLst>
              <a:ext uri="{FF2B5EF4-FFF2-40B4-BE49-F238E27FC236}">
                <a16:creationId xmlns:a16="http://schemas.microsoft.com/office/drawing/2014/main" id="{E6271B42-88FE-4CF5-BECE-DCDEA9B99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" t="29016" r="1619" b="29736"/>
          <a:stretch>
            <a:fillRect/>
          </a:stretch>
        </p:blipFill>
        <p:spPr bwMode="auto">
          <a:xfrm>
            <a:off x="660400" y="1473200"/>
            <a:ext cx="8053388" cy="25654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>
            <a:extLst>
              <a:ext uri="{FF2B5EF4-FFF2-40B4-BE49-F238E27FC236}">
                <a16:creationId xmlns:a16="http://schemas.microsoft.com/office/drawing/2014/main" id="{E3393642-9D39-476E-A5D2-735C9900B0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7250" y="609601"/>
            <a:ext cx="7407275" cy="659160"/>
          </a:xfrm>
        </p:spPr>
        <p:txBody>
          <a:bodyPr/>
          <a:lstStyle/>
          <a:p>
            <a:pPr algn="ctr"/>
            <a:r>
              <a:rPr lang="en-US" altLang="en-US" dirty="0"/>
              <a:t>Example of B</a:t>
            </a:r>
            <a:r>
              <a:rPr lang="en-US" altLang="en-US" baseline="30000" dirty="0"/>
              <a:t>+</a:t>
            </a:r>
            <a:r>
              <a:rPr lang="en-US" altLang="en-US" dirty="0"/>
              <a:t>-tree</a:t>
            </a:r>
          </a:p>
        </p:txBody>
      </p:sp>
      <p:sp>
        <p:nvSpPr>
          <p:cNvPr id="257027" name="Rectangle 3">
            <a:extLst>
              <a:ext uri="{FF2B5EF4-FFF2-40B4-BE49-F238E27FC236}">
                <a16:creationId xmlns:a16="http://schemas.microsoft.com/office/drawing/2014/main" id="{1B9BD870-6549-4757-B81B-1CE62D1B48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3960813"/>
            <a:ext cx="6724650" cy="2035175"/>
          </a:xfrm>
        </p:spPr>
        <p:txBody>
          <a:bodyPr/>
          <a:lstStyle/>
          <a:p>
            <a:r>
              <a:rPr lang="en-US" altLang="en-US"/>
              <a:t>Leaf nodes must have between 2 and 4 values </a:t>
            </a:r>
            <a:br>
              <a:rPr lang="en-US" altLang="en-US"/>
            </a:br>
            <a:r>
              <a:rPr lang="en-US" altLang="en-US"/>
              <a:t>(</a:t>
            </a:r>
            <a:r>
              <a:rPr lang="en-US" altLang="en-US">
                <a:sym typeface="Symbol" panose="05050102010706020507" pitchFamily="18" charset="2"/>
              </a:rPr>
              <a:t>(</a:t>
            </a:r>
            <a:r>
              <a:rPr lang="en-US" altLang="en-US" i="1">
                <a:sym typeface="Symbol" panose="05050102010706020507" pitchFamily="18" charset="2"/>
              </a:rPr>
              <a:t>n</a:t>
            </a:r>
            <a:r>
              <a:rPr lang="en-US" altLang="en-US">
                <a:sym typeface="Symbol" panose="05050102010706020507" pitchFamily="18" charset="2"/>
              </a:rPr>
              <a:t>–1)/2 and </a:t>
            </a:r>
            <a:r>
              <a:rPr lang="en-US" altLang="en-US" i="1">
                <a:sym typeface="Symbol" panose="05050102010706020507" pitchFamily="18" charset="2"/>
              </a:rPr>
              <a:t>n </a:t>
            </a:r>
            <a:r>
              <a:rPr lang="en-US" altLang="en-US">
                <a:sym typeface="Symbol" panose="05050102010706020507" pitchFamily="18" charset="2"/>
              </a:rPr>
              <a:t>–1, with </a:t>
            </a:r>
            <a:r>
              <a:rPr lang="en-US" altLang="en-US" i="1">
                <a:sym typeface="Symbol" panose="05050102010706020507" pitchFamily="18" charset="2"/>
              </a:rPr>
              <a:t>n</a:t>
            </a:r>
            <a:r>
              <a:rPr lang="en-US" altLang="en-US">
                <a:sym typeface="Symbol" panose="05050102010706020507" pitchFamily="18" charset="2"/>
              </a:rPr>
              <a:t> = 5).</a:t>
            </a:r>
          </a:p>
          <a:p>
            <a:r>
              <a:rPr lang="en-US" altLang="en-US">
                <a:sym typeface="Symbol" panose="05050102010706020507" pitchFamily="18" charset="2"/>
              </a:rPr>
              <a:t>Non-leaf nodes other than root must have between 3 and 5 children </a:t>
            </a:r>
            <a:r>
              <a:rPr lang="en-US" altLang="en-US"/>
              <a:t>(</a:t>
            </a:r>
            <a:r>
              <a:rPr lang="en-US" altLang="en-US">
                <a:sym typeface="Symbol" panose="05050102010706020507" pitchFamily="18" charset="2"/>
              </a:rPr>
              <a:t>(</a:t>
            </a:r>
            <a:r>
              <a:rPr lang="en-US" altLang="en-US" i="1">
                <a:sym typeface="Symbol" panose="05050102010706020507" pitchFamily="18" charset="2"/>
              </a:rPr>
              <a:t>n</a:t>
            </a:r>
            <a:r>
              <a:rPr lang="en-US" altLang="en-US">
                <a:sym typeface="Symbol" panose="05050102010706020507" pitchFamily="18" charset="2"/>
              </a:rPr>
              <a:t>/2 and </a:t>
            </a:r>
            <a:r>
              <a:rPr lang="en-US" altLang="en-US" i="1">
                <a:sym typeface="Symbol" panose="05050102010706020507" pitchFamily="18" charset="2"/>
              </a:rPr>
              <a:t>n </a:t>
            </a:r>
            <a:r>
              <a:rPr lang="en-US" altLang="en-US">
                <a:sym typeface="Symbol" panose="05050102010706020507" pitchFamily="18" charset="2"/>
              </a:rPr>
              <a:t>with </a:t>
            </a:r>
            <a:r>
              <a:rPr lang="en-US" altLang="en-US" i="1">
                <a:sym typeface="Symbol" panose="05050102010706020507" pitchFamily="18" charset="2"/>
              </a:rPr>
              <a:t>n</a:t>
            </a:r>
            <a:r>
              <a:rPr lang="en-US" altLang="en-US">
                <a:sym typeface="Symbol" panose="05050102010706020507" pitchFamily="18" charset="2"/>
              </a:rPr>
              <a:t> =5).</a:t>
            </a:r>
          </a:p>
          <a:p>
            <a:r>
              <a:rPr lang="en-US" altLang="en-US">
                <a:sym typeface="Symbol" panose="05050102010706020507" pitchFamily="18" charset="2"/>
              </a:rPr>
              <a:t>Root must have at least 2 children.</a:t>
            </a:r>
          </a:p>
        </p:txBody>
      </p:sp>
      <p:sp>
        <p:nvSpPr>
          <p:cNvPr id="257029" name="Text Box 5">
            <a:extLst>
              <a:ext uri="{FF2B5EF4-FFF2-40B4-BE49-F238E27FC236}">
                <a16:creationId xmlns:a16="http://schemas.microsoft.com/office/drawing/2014/main" id="{6205CA50-473B-4BC3-AAED-63A051164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6538" y="3379788"/>
            <a:ext cx="317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B</a:t>
            </a:r>
            <a:r>
              <a:rPr lang="en-US" altLang="en-US" baseline="30000"/>
              <a:t>+</a:t>
            </a:r>
            <a:r>
              <a:rPr lang="en-US" altLang="en-US"/>
              <a:t>-tree for </a:t>
            </a:r>
            <a:r>
              <a:rPr lang="en-US" altLang="en-US" i="1"/>
              <a:t>account </a:t>
            </a:r>
            <a:r>
              <a:rPr lang="en-US" altLang="en-US"/>
              <a:t>file (</a:t>
            </a:r>
            <a:r>
              <a:rPr lang="en-US" altLang="en-US" i="1"/>
              <a:t>n</a:t>
            </a:r>
            <a:r>
              <a:rPr lang="en-US" altLang="en-US"/>
              <a:t> = 5)</a:t>
            </a:r>
          </a:p>
        </p:txBody>
      </p:sp>
      <p:pic>
        <p:nvPicPr>
          <p:cNvPr id="257030" name="Picture 6">
            <a:extLst>
              <a:ext uri="{FF2B5EF4-FFF2-40B4-BE49-F238E27FC236}">
                <a16:creationId xmlns:a16="http://schemas.microsoft.com/office/drawing/2014/main" id="{ACEB3AC7-C4D6-4B7E-9B10-494A656FB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6" t="37668" r="1176" b="36996"/>
          <a:stretch>
            <a:fillRect/>
          </a:stretch>
        </p:blipFill>
        <p:spPr bwMode="auto">
          <a:xfrm>
            <a:off x="736600" y="1409700"/>
            <a:ext cx="7359650" cy="14351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>
            <a:extLst>
              <a:ext uri="{FF2B5EF4-FFF2-40B4-BE49-F238E27FC236}">
                <a16:creationId xmlns:a16="http://schemas.microsoft.com/office/drawing/2014/main" id="{AFCFA1D5-B6CF-48C9-A47F-F718C98C99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Observations about B</a:t>
            </a:r>
            <a:r>
              <a:rPr lang="en-US" altLang="en-US" baseline="30000"/>
              <a:t>+</a:t>
            </a:r>
            <a:r>
              <a:rPr lang="en-US" altLang="en-US"/>
              <a:t>-trees</a:t>
            </a:r>
          </a:p>
        </p:txBody>
      </p:sp>
      <p:sp>
        <p:nvSpPr>
          <p:cNvPr id="258051" name="Rectangle 3">
            <a:extLst>
              <a:ext uri="{FF2B5EF4-FFF2-40B4-BE49-F238E27FC236}">
                <a16:creationId xmlns:a16="http://schemas.microsoft.com/office/drawing/2014/main" id="{494F5A7E-93EC-4846-8AC3-300BAA75F7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en-US" dirty="0"/>
              <a:t>Since the inter-node connections are done by pointers, “logically” close blocks need not be “physically” close.</a:t>
            </a:r>
          </a:p>
          <a:p>
            <a:pPr algn="just"/>
            <a:r>
              <a:rPr lang="en-US" altLang="en-US" dirty="0"/>
              <a:t>The non-leaf levels of the B</a:t>
            </a:r>
            <a:r>
              <a:rPr lang="en-US" altLang="en-US" baseline="30000" dirty="0"/>
              <a:t>+</a:t>
            </a:r>
            <a:r>
              <a:rPr lang="en-US" altLang="en-US" dirty="0"/>
              <a:t>-tree form a hierarchy of sparse indices.</a:t>
            </a:r>
          </a:p>
          <a:p>
            <a:pPr algn="just"/>
            <a:r>
              <a:rPr lang="en-US" altLang="en-US" dirty="0"/>
              <a:t>The B</a:t>
            </a:r>
            <a:r>
              <a:rPr lang="en-US" altLang="en-US" baseline="30000" dirty="0"/>
              <a:t>+</a:t>
            </a:r>
            <a:r>
              <a:rPr lang="en-US" altLang="en-US" dirty="0"/>
              <a:t>-tree contains a relatively small number of levels (logarithmic in the size of the main file), thus searches can be conducted efficiently.</a:t>
            </a:r>
          </a:p>
          <a:p>
            <a:pPr algn="just"/>
            <a:r>
              <a:rPr lang="en-US" altLang="en-US" dirty="0"/>
              <a:t>Insertions and deletions to the main file can be handled efficiently, as the index can be restructured in logarithmic time (as we shall see).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>
            <a:extLst>
              <a:ext uri="{FF2B5EF4-FFF2-40B4-BE49-F238E27FC236}">
                <a16:creationId xmlns:a16="http://schemas.microsoft.com/office/drawing/2014/main" id="{C740CCEE-723D-481D-96A5-A163D0CAC0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7250" y="609601"/>
            <a:ext cx="7407275" cy="371128"/>
          </a:xfrm>
        </p:spPr>
        <p:txBody>
          <a:bodyPr/>
          <a:lstStyle/>
          <a:p>
            <a:r>
              <a:rPr lang="en-US" altLang="en-US"/>
              <a:t>Queries on B</a:t>
            </a:r>
            <a:r>
              <a:rPr lang="en-US" altLang="en-US" baseline="30000"/>
              <a:t>+</a:t>
            </a:r>
            <a:r>
              <a:rPr lang="en-US" altLang="en-US"/>
              <a:t>-Trees</a:t>
            </a:r>
          </a:p>
        </p:txBody>
      </p:sp>
      <p:sp>
        <p:nvSpPr>
          <p:cNvPr id="259075" name="Rectangle 3">
            <a:extLst>
              <a:ext uri="{FF2B5EF4-FFF2-40B4-BE49-F238E27FC236}">
                <a16:creationId xmlns:a16="http://schemas.microsoft.com/office/drawing/2014/main" id="{F32A85F5-F96E-4E3B-9071-E34255B89F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33463" y="911225"/>
            <a:ext cx="7367587" cy="5173663"/>
          </a:xfrm>
        </p:spPr>
        <p:txBody>
          <a:bodyPr/>
          <a:lstStyle/>
          <a:p>
            <a:pPr marL="381000" indent="-381000"/>
            <a:r>
              <a:rPr lang="en-US" altLang="en-US" dirty="0"/>
              <a:t>Find all records with a search-key value of </a:t>
            </a:r>
            <a:r>
              <a:rPr lang="en-US" altLang="en-US" i="1" dirty="0"/>
              <a:t>k.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altLang="en-US" dirty="0"/>
              <a:t>Start with the root node</a:t>
            </a:r>
          </a:p>
          <a:p>
            <a:pPr marL="1200150" lvl="2" indent="-342900">
              <a:buFont typeface="Monotype Sorts" pitchFamily="2" charset="2"/>
              <a:buAutoNum type="arabicPeriod"/>
            </a:pPr>
            <a:r>
              <a:rPr lang="en-US" altLang="en-US" dirty="0"/>
              <a:t>Examine the node for the smallest search-key value &gt; </a:t>
            </a:r>
            <a:r>
              <a:rPr lang="en-US" altLang="en-US" i="1" dirty="0"/>
              <a:t>k.</a:t>
            </a:r>
            <a:endParaRPr lang="en-US" altLang="en-US" dirty="0"/>
          </a:p>
          <a:p>
            <a:pPr marL="1200150" lvl="2" indent="-342900">
              <a:buFont typeface="Monotype Sorts" pitchFamily="2" charset="2"/>
              <a:buAutoNum type="arabicPeriod"/>
            </a:pPr>
            <a:r>
              <a:rPr lang="en-US" altLang="en-US" dirty="0"/>
              <a:t>If such a value exists, assume it is </a:t>
            </a:r>
            <a:r>
              <a:rPr lang="en-US" altLang="en-US" i="1" dirty="0" err="1"/>
              <a:t>K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.  </a:t>
            </a:r>
            <a:r>
              <a:rPr lang="en-US" altLang="en-US" dirty="0"/>
              <a:t>Then follow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</a:t>
            </a:r>
            <a:r>
              <a:rPr lang="en-US" altLang="en-US" i="1" dirty="0"/>
              <a:t> </a:t>
            </a:r>
            <a:r>
              <a:rPr lang="en-US" altLang="en-US" dirty="0"/>
              <a:t>to the child node</a:t>
            </a:r>
          </a:p>
          <a:p>
            <a:pPr marL="1200150" lvl="2" indent="-342900">
              <a:buFont typeface="Monotype Sorts" pitchFamily="2" charset="2"/>
              <a:buAutoNum type="arabicPeriod"/>
            </a:pPr>
            <a:r>
              <a:rPr lang="en-US" altLang="en-US" dirty="0"/>
              <a:t>Otherwise </a:t>
            </a:r>
            <a:r>
              <a:rPr lang="en-US" altLang="en-US" i="1" dirty="0"/>
              <a:t>k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 </a:t>
            </a:r>
            <a:r>
              <a:rPr lang="en-US" altLang="en-US" i="1" dirty="0">
                <a:sym typeface="Symbol" panose="05050102010706020507" pitchFamily="18" charset="2"/>
              </a:rPr>
              <a:t>K</a:t>
            </a:r>
            <a:r>
              <a:rPr lang="en-US" altLang="en-US" i="1" baseline="-25000" dirty="0">
                <a:sym typeface="Symbol" panose="05050102010706020507" pitchFamily="18" charset="2"/>
              </a:rPr>
              <a:t>m</a:t>
            </a:r>
            <a:r>
              <a:rPr lang="en-US" altLang="en-US" baseline="-25000" dirty="0">
                <a:sym typeface="Symbol" panose="05050102010706020507" pitchFamily="18" charset="2"/>
              </a:rPr>
              <a:t>–1</a:t>
            </a:r>
            <a:r>
              <a:rPr lang="en-US" altLang="en-US" dirty="0">
                <a:sym typeface="Symbol" panose="05050102010706020507" pitchFamily="18" charset="2"/>
              </a:rPr>
              <a:t>, where there are </a:t>
            </a:r>
            <a:r>
              <a:rPr lang="en-US" altLang="en-US" i="1" dirty="0">
                <a:sym typeface="Symbol" panose="05050102010706020507" pitchFamily="18" charset="2"/>
              </a:rPr>
              <a:t>m</a:t>
            </a:r>
            <a:r>
              <a:rPr lang="en-US" altLang="en-US" dirty="0">
                <a:sym typeface="Symbol" panose="05050102010706020507" pitchFamily="18" charset="2"/>
              </a:rPr>
              <a:t> pointers in the node.  Then follow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i="1" baseline="-25000" dirty="0">
                <a:sym typeface="Symbol" panose="05050102010706020507" pitchFamily="18" charset="2"/>
              </a:rPr>
              <a:t>m</a:t>
            </a:r>
            <a:r>
              <a:rPr lang="en-US" altLang="en-US" dirty="0">
                <a:sym typeface="Symbol" panose="05050102010706020507" pitchFamily="18" charset="2"/>
              </a:rPr>
              <a:t> to the child node.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altLang="en-US" dirty="0"/>
              <a:t>If the node reached by following the pointer above is not a leaf node, repeat the above procedure on the node, and follow the corresponding pointer.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altLang="en-US" dirty="0"/>
              <a:t>Eventually reach a leaf node.  If for some </a:t>
            </a:r>
            <a:r>
              <a:rPr lang="en-US" altLang="en-US" i="1" dirty="0" err="1"/>
              <a:t>i</a:t>
            </a:r>
            <a:r>
              <a:rPr lang="en-US" altLang="en-US" dirty="0"/>
              <a:t>, key </a:t>
            </a:r>
            <a:r>
              <a:rPr lang="en-US" altLang="en-US" i="1" dirty="0"/>
              <a:t>K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= </a:t>
            </a:r>
            <a:r>
              <a:rPr lang="en-US" altLang="en-US" dirty="0"/>
              <a:t>k  follow pointer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 </a:t>
            </a:r>
            <a:r>
              <a:rPr lang="en-US" altLang="en-US" dirty="0"/>
              <a:t>to the desired record or bucket.  Else no record with search-key value </a:t>
            </a:r>
            <a:r>
              <a:rPr lang="en-US" altLang="en-US" i="1" dirty="0"/>
              <a:t>k</a:t>
            </a:r>
            <a:r>
              <a:rPr lang="en-US" altLang="en-US" dirty="0"/>
              <a:t> exists.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>
            <a:extLst>
              <a:ext uri="{FF2B5EF4-FFF2-40B4-BE49-F238E27FC236}">
                <a16:creationId xmlns:a16="http://schemas.microsoft.com/office/drawing/2014/main" id="{BBB750B1-BC14-4EE0-BEF5-9E00FF0187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7250" y="609601"/>
            <a:ext cx="7407275" cy="443136"/>
          </a:xfrm>
        </p:spPr>
        <p:txBody>
          <a:bodyPr/>
          <a:lstStyle/>
          <a:p>
            <a:r>
              <a:rPr lang="en-US" altLang="en-US" dirty="0"/>
              <a:t>Queries on B</a:t>
            </a:r>
            <a:r>
              <a:rPr lang="en-US" altLang="en-US" baseline="30000" dirty="0"/>
              <a:t>+-</a:t>
            </a:r>
            <a:r>
              <a:rPr lang="en-US" altLang="en-US" dirty="0"/>
              <a:t>Trees (Cont.)</a:t>
            </a:r>
          </a:p>
        </p:txBody>
      </p:sp>
      <p:sp>
        <p:nvSpPr>
          <p:cNvPr id="260099" name="Rectangle 3">
            <a:extLst>
              <a:ext uri="{FF2B5EF4-FFF2-40B4-BE49-F238E27FC236}">
                <a16:creationId xmlns:a16="http://schemas.microsoft.com/office/drawing/2014/main" id="{A7511678-0FE2-40EB-BBEF-207C226D34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561" y="949325"/>
            <a:ext cx="8024440" cy="5073650"/>
          </a:xfrm>
        </p:spPr>
        <p:txBody>
          <a:bodyPr/>
          <a:lstStyle/>
          <a:p>
            <a:pPr algn="just"/>
            <a:r>
              <a:rPr lang="en-US" altLang="en-US" dirty="0"/>
              <a:t>In processing a query, a path is traversed in the tree from the root to some leaf node.</a:t>
            </a:r>
          </a:p>
          <a:p>
            <a:pPr algn="just"/>
            <a:r>
              <a:rPr lang="en-US" altLang="en-US" dirty="0"/>
              <a:t>If there are </a:t>
            </a:r>
            <a:r>
              <a:rPr lang="en-US" altLang="en-US" i="1" dirty="0"/>
              <a:t>K</a:t>
            </a:r>
            <a:r>
              <a:rPr lang="en-US" altLang="en-US" dirty="0"/>
              <a:t> search-key values in the file, the path is no longer than </a:t>
            </a:r>
            <a:r>
              <a:rPr lang="en-US" altLang="en-US" dirty="0">
                <a:sym typeface="Symbol" panose="05050102010706020507" pitchFamily="18" charset="2"/>
              </a:rPr>
              <a:t> </a:t>
            </a:r>
            <a:r>
              <a:rPr lang="en-US" altLang="en-US" dirty="0" err="1">
                <a:sym typeface="Symbol" panose="05050102010706020507" pitchFamily="18" charset="2"/>
              </a:rPr>
              <a:t>log</a:t>
            </a:r>
            <a:r>
              <a:rPr lang="en-US" altLang="en-US" baseline="-25000" dirty="0" err="1">
                <a:sym typeface="Symbol" panose="05050102010706020507" pitchFamily="18" charset="2"/>
              </a:rPr>
              <a:t>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baseline="-25000" dirty="0">
                <a:sym typeface="Symbol" panose="05050102010706020507" pitchFamily="18" charset="2"/>
              </a:rPr>
              <a:t>/2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K</a:t>
            </a:r>
            <a:r>
              <a:rPr lang="en-US" altLang="en-US" dirty="0">
                <a:sym typeface="Symbol" panose="05050102010706020507" pitchFamily="18" charset="2"/>
              </a:rPr>
              <a:t>).</a:t>
            </a:r>
          </a:p>
          <a:p>
            <a:pPr algn="just"/>
            <a:r>
              <a:rPr lang="en-US" altLang="en-US" dirty="0">
                <a:sym typeface="Symbol" panose="05050102010706020507" pitchFamily="18" charset="2"/>
              </a:rPr>
              <a:t>A node is generally the same size as a disk block, typically 4 kilobytes, and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is typically around 100 (40 bytes per index entry).</a:t>
            </a:r>
          </a:p>
          <a:p>
            <a:pPr algn="just"/>
            <a:r>
              <a:rPr lang="en-US" altLang="en-US" dirty="0">
                <a:sym typeface="Symbol" panose="05050102010706020507" pitchFamily="18" charset="2"/>
              </a:rPr>
              <a:t>With 1 million search key values and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= 100, at most </a:t>
            </a:r>
            <a:br>
              <a:rPr lang="en-US" altLang="en-US" i="1" dirty="0">
                <a:sym typeface="Symbol" panose="05050102010706020507" pitchFamily="18" charset="2"/>
              </a:rPr>
            </a:br>
            <a:r>
              <a:rPr lang="en-US" altLang="en-US" i="1" dirty="0">
                <a:sym typeface="Symbol" panose="05050102010706020507" pitchFamily="18" charset="2"/>
              </a:rPr>
              <a:t>log</a:t>
            </a:r>
            <a:r>
              <a:rPr lang="en-US" altLang="en-US" baseline="-25000" dirty="0">
                <a:sym typeface="Symbol" panose="05050102010706020507" pitchFamily="18" charset="2"/>
              </a:rPr>
              <a:t>50</a:t>
            </a:r>
            <a:r>
              <a:rPr lang="en-US" altLang="en-US" dirty="0">
                <a:sym typeface="Symbol" panose="05050102010706020507" pitchFamily="18" charset="2"/>
              </a:rPr>
              <a:t>(1,000,000) = 4 nodes are accessed in a lookup.</a:t>
            </a:r>
          </a:p>
          <a:p>
            <a:pPr algn="just"/>
            <a:r>
              <a:rPr lang="en-US" altLang="en-US" dirty="0">
                <a:sym typeface="Symbol" panose="05050102010706020507" pitchFamily="18" charset="2"/>
              </a:rPr>
              <a:t>Contrast this with a balanced binary tree with 1 million search key values — around 20 nodes are accessed in a lookup</a:t>
            </a:r>
          </a:p>
          <a:p>
            <a:pPr lvl="1" algn="just"/>
            <a:r>
              <a:rPr lang="en-US" altLang="en-US" dirty="0"/>
              <a:t>above difference is significant since every node access may need a disk I/O, costing around 20 milliseconds!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>
            <a:extLst>
              <a:ext uri="{FF2B5EF4-FFF2-40B4-BE49-F238E27FC236}">
                <a16:creationId xmlns:a16="http://schemas.microsoft.com/office/drawing/2014/main" id="{0E057681-F8FA-4D1D-950E-7F0004D909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Updates on B</a:t>
            </a:r>
            <a:r>
              <a:rPr lang="en-US" altLang="en-US" baseline="30000"/>
              <a:t>+</a:t>
            </a:r>
            <a:r>
              <a:rPr lang="en-US" altLang="en-US"/>
              <a:t>-Trees:  Insertion</a:t>
            </a:r>
          </a:p>
        </p:txBody>
      </p:sp>
      <p:sp>
        <p:nvSpPr>
          <p:cNvPr id="261123" name="Rectangle 3">
            <a:extLst>
              <a:ext uri="{FF2B5EF4-FFF2-40B4-BE49-F238E27FC236}">
                <a16:creationId xmlns:a16="http://schemas.microsoft.com/office/drawing/2014/main" id="{7BC4E829-69A7-4DDA-9B4E-31CB6BE427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Find the leaf node in which the search-key value would appear</a:t>
            </a:r>
          </a:p>
          <a:p>
            <a:r>
              <a:rPr lang="en-US" altLang="en-US"/>
              <a:t>If the search-key value is already there in the leaf node, record is added to file and if necessary a pointer is inserted into the bucket.</a:t>
            </a:r>
          </a:p>
          <a:p>
            <a:r>
              <a:rPr lang="en-US" altLang="en-US"/>
              <a:t>If the search-key value is not there, then add the record to the main file and create a bucket if necessary.  Then:</a:t>
            </a:r>
          </a:p>
          <a:p>
            <a:pPr lvl="1"/>
            <a:r>
              <a:rPr lang="en-US" altLang="en-US"/>
              <a:t>If there is room in the leaf node, insert (key-value, pointer) pair in the leaf node</a:t>
            </a:r>
          </a:p>
          <a:p>
            <a:pPr lvl="1"/>
            <a:r>
              <a:rPr lang="en-US" altLang="en-US"/>
              <a:t>Otherwise, split the node (along with the new (key-value, pointer) entry) as discussed in the next slide.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>
            <a:extLst>
              <a:ext uri="{FF2B5EF4-FFF2-40B4-BE49-F238E27FC236}">
                <a16:creationId xmlns:a16="http://schemas.microsoft.com/office/drawing/2014/main" id="{E88ACD67-E783-4E81-9EBD-A019DB6EDF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Updates on B</a:t>
            </a:r>
            <a:r>
              <a:rPr lang="en-US" altLang="en-US" baseline="30000"/>
              <a:t>+</a:t>
            </a:r>
            <a:r>
              <a:rPr lang="en-US" altLang="en-US"/>
              <a:t>-Trees:  Insertion (Cont.)</a:t>
            </a:r>
          </a:p>
        </p:txBody>
      </p:sp>
      <p:sp>
        <p:nvSpPr>
          <p:cNvPr id="262147" name="Rectangle 3">
            <a:extLst>
              <a:ext uri="{FF2B5EF4-FFF2-40B4-BE49-F238E27FC236}">
                <a16:creationId xmlns:a16="http://schemas.microsoft.com/office/drawing/2014/main" id="{8B934BF6-7272-4D05-BBFC-9E1769F1DC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Splitting a node:</a:t>
            </a:r>
          </a:p>
          <a:p>
            <a:pPr lvl="1"/>
            <a:r>
              <a:rPr lang="en-US" altLang="en-US"/>
              <a:t>take the </a:t>
            </a:r>
            <a:r>
              <a:rPr lang="en-US" altLang="en-US" i="1"/>
              <a:t>n</a:t>
            </a:r>
            <a:r>
              <a:rPr lang="en-US" altLang="en-US"/>
              <a:t>(search-key value, pointer) pairs (including the one being inserted) in sorted order.  Place the first </a:t>
            </a:r>
            <a:r>
              <a:rPr lang="en-US" altLang="en-US">
                <a:sym typeface="Symbol" panose="05050102010706020507" pitchFamily="18" charset="2"/>
              </a:rPr>
              <a:t> </a:t>
            </a:r>
            <a:r>
              <a:rPr lang="en-US" altLang="en-US" i="1">
                <a:sym typeface="Symbol" panose="05050102010706020507" pitchFamily="18" charset="2"/>
              </a:rPr>
              <a:t>n</a:t>
            </a:r>
            <a:r>
              <a:rPr lang="en-US" altLang="en-US">
                <a:sym typeface="Symbol" panose="05050102010706020507" pitchFamily="18" charset="2"/>
              </a:rPr>
              <a:t>/2</a:t>
            </a:r>
            <a:r>
              <a:rPr lang="en-US" altLang="en-US" i="1">
                <a:sym typeface="Symbol" panose="05050102010706020507" pitchFamily="18" charset="2"/>
              </a:rPr>
              <a:t> </a:t>
            </a:r>
            <a:r>
              <a:rPr lang="en-US" altLang="en-US">
                <a:sym typeface="Symbol" panose="05050102010706020507" pitchFamily="18" charset="2"/>
              </a:rPr>
              <a:t> in the original node, and the rest in a new node.</a:t>
            </a:r>
          </a:p>
          <a:p>
            <a:pPr lvl="1"/>
            <a:r>
              <a:rPr lang="en-US" altLang="en-US">
                <a:sym typeface="Symbol" panose="05050102010706020507" pitchFamily="18" charset="2"/>
              </a:rPr>
              <a:t>let the new node be </a:t>
            </a:r>
            <a:r>
              <a:rPr lang="en-US" altLang="en-US" i="1">
                <a:sym typeface="Symbol" panose="05050102010706020507" pitchFamily="18" charset="2"/>
              </a:rPr>
              <a:t>p,</a:t>
            </a:r>
            <a:r>
              <a:rPr lang="en-US" altLang="en-US">
                <a:sym typeface="Symbol" panose="05050102010706020507" pitchFamily="18" charset="2"/>
              </a:rPr>
              <a:t> and let </a:t>
            </a:r>
            <a:r>
              <a:rPr lang="en-US" altLang="en-US" i="1">
                <a:sym typeface="Symbol" panose="05050102010706020507" pitchFamily="18" charset="2"/>
              </a:rPr>
              <a:t>k</a:t>
            </a:r>
            <a:r>
              <a:rPr lang="en-US" altLang="en-US">
                <a:sym typeface="Symbol" panose="05050102010706020507" pitchFamily="18" charset="2"/>
              </a:rPr>
              <a:t> be the least key value in </a:t>
            </a:r>
            <a:r>
              <a:rPr lang="en-US" altLang="en-US" i="1">
                <a:sym typeface="Symbol" panose="05050102010706020507" pitchFamily="18" charset="2"/>
              </a:rPr>
              <a:t>p.  </a:t>
            </a:r>
            <a:r>
              <a:rPr lang="en-US" altLang="en-US">
                <a:sym typeface="Symbol" panose="05050102010706020507" pitchFamily="18" charset="2"/>
              </a:rPr>
              <a:t>Insert (</a:t>
            </a:r>
            <a:r>
              <a:rPr lang="en-US" altLang="en-US" i="1">
                <a:sym typeface="Symbol" panose="05050102010706020507" pitchFamily="18" charset="2"/>
              </a:rPr>
              <a:t>k,p</a:t>
            </a:r>
            <a:r>
              <a:rPr lang="en-US" altLang="en-US">
                <a:sym typeface="Symbol" panose="05050102010706020507" pitchFamily="18" charset="2"/>
              </a:rPr>
              <a:t>) in the parent of the node being split. If the parent is full, split it and propagate the split further up.</a:t>
            </a:r>
          </a:p>
          <a:p>
            <a:r>
              <a:rPr lang="en-US" altLang="en-US"/>
              <a:t>The splitting of nodes proceeds upwards till a node that is not full is found.  In the worst case the root node may be split increasing the height of the tree by 1. </a:t>
            </a:r>
          </a:p>
        </p:txBody>
      </p:sp>
      <p:pic>
        <p:nvPicPr>
          <p:cNvPr id="262148" name="Picture 4">
            <a:extLst>
              <a:ext uri="{FF2B5EF4-FFF2-40B4-BE49-F238E27FC236}">
                <a16:creationId xmlns:a16="http://schemas.microsoft.com/office/drawing/2014/main" id="{E35375E2-FD8A-451B-9A68-87B3FF8B8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" t="38567" r="1163" b="37790"/>
          <a:stretch>
            <a:fillRect/>
          </a:stretch>
        </p:blipFill>
        <p:spPr bwMode="auto">
          <a:xfrm>
            <a:off x="1133475" y="4376738"/>
            <a:ext cx="6635750" cy="12065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2149" name="Text Box 5">
            <a:extLst>
              <a:ext uri="{FF2B5EF4-FFF2-40B4-BE49-F238E27FC236}">
                <a16:creationId xmlns:a16="http://schemas.microsoft.com/office/drawing/2014/main" id="{20100671-D380-4B51-8175-F5DBE16BA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7288" y="5741988"/>
            <a:ext cx="64039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Result of splitting node containing Brighton and Downtown on</a:t>
            </a:r>
            <a:br>
              <a:rPr lang="en-US" altLang="en-US"/>
            </a:br>
            <a:r>
              <a:rPr lang="en-US" altLang="en-US"/>
              <a:t> inserting Clearview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>
            <a:extLst>
              <a:ext uri="{FF2B5EF4-FFF2-40B4-BE49-F238E27FC236}">
                <a16:creationId xmlns:a16="http://schemas.microsoft.com/office/drawing/2014/main" id="{CD14990F-988B-43CD-A1EA-ACF10DE175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490318"/>
            <a:ext cx="8721402" cy="45719"/>
          </a:xfrm>
        </p:spPr>
        <p:txBody>
          <a:bodyPr/>
          <a:lstStyle/>
          <a:p>
            <a:r>
              <a:rPr lang="en-US" altLang="en-US" dirty="0"/>
              <a:t>Updates on B</a:t>
            </a:r>
            <a:r>
              <a:rPr lang="en-US" altLang="en-US" baseline="30000" dirty="0"/>
              <a:t>+</a:t>
            </a:r>
            <a:r>
              <a:rPr lang="en-US" altLang="en-US" dirty="0"/>
              <a:t>-Trees:  Insertion (Cont.)</a:t>
            </a:r>
          </a:p>
        </p:txBody>
      </p:sp>
      <p:sp>
        <p:nvSpPr>
          <p:cNvPr id="263174" name="Text Box 6">
            <a:extLst>
              <a:ext uri="{FF2B5EF4-FFF2-40B4-BE49-F238E27FC236}">
                <a16:creationId xmlns:a16="http://schemas.microsoft.com/office/drawing/2014/main" id="{F5504C04-A2B6-4AAE-B825-E1A4683F9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1688" y="5921375"/>
            <a:ext cx="5048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B</a:t>
            </a:r>
            <a:r>
              <a:rPr lang="en-US" altLang="en-US" baseline="30000"/>
              <a:t>+</a:t>
            </a:r>
            <a:r>
              <a:rPr lang="en-US" altLang="en-US"/>
              <a:t>-Tree before and after insertion of “Clearview”</a:t>
            </a:r>
          </a:p>
        </p:txBody>
      </p:sp>
      <p:pic>
        <p:nvPicPr>
          <p:cNvPr id="263176" name="Picture 8">
            <a:extLst>
              <a:ext uri="{FF2B5EF4-FFF2-40B4-BE49-F238E27FC236}">
                <a16:creationId xmlns:a16="http://schemas.microsoft.com/office/drawing/2014/main" id="{C3ADA983-9FE0-4153-94F6-49B910E07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" t="30952" r="714" b="31429"/>
          <a:stretch>
            <a:fillRect/>
          </a:stretch>
        </p:blipFill>
        <p:spPr bwMode="auto">
          <a:xfrm>
            <a:off x="428625" y="3384550"/>
            <a:ext cx="8339138" cy="239395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3177" name="Picture 9">
            <a:extLst>
              <a:ext uri="{FF2B5EF4-FFF2-40B4-BE49-F238E27FC236}">
                <a16:creationId xmlns:a16="http://schemas.microsoft.com/office/drawing/2014/main" id="{DD74C1F2-ED11-438E-824C-B22534475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" t="29016" r="1619" b="29736"/>
          <a:stretch>
            <a:fillRect/>
          </a:stretch>
        </p:blipFill>
        <p:spPr bwMode="auto">
          <a:xfrm>
            <a:off x="717550" y="849313"/>
            <a:ext cx="7675563" cy="244475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1D7F464-59E7-457D-BDE3-022028FEFD72}"/>
                  </a:ext>
                </a:extLst>
              </p14:cNvPr>
              <p14:cNvContentPartPr/>
              <p14:nvPr/>
            </p14:nvContentPartPr>
            <p14:xfrm>
              <a:off x="935280" y="2811960"/>
              <a:ext cx="2757960" cy="1090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1D7F464-59E7-457D-BDE3-022028FEFD7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5920" y="2802600"/>
                <a:ext cx="2776680" cy="1109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671EFB7D-9F2E-46AB-A977-5F79B15C58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7250" y="609601"/>
            <a:ext cx="7407275" cy="299120"/>
          </a:xfrm>
        </p:spPr>
        <p:txBody>
          <a:bodyPr/>
          <a:lstStyle/>
          <a:p>
            <a:pPr algn="ctr"/>
            <a:r>
              <a:rPr lang="en-US" altLang="en-US"/>
              <a:t>Updates on B</a:t>
            </a:r>
            <a:r>
              <a:rPr lang="en-US" altLang="en-US" baseline="30000"/>
              <a:t>+</a:t>
            </a:r>
            <a:r>
              <a:rPr lang="en-US" altLang="en-US"/>
              <a:t>-Trees: Deletion</a:t>
            </a:r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C246AED6-162E-4B04-85B0-D369CA568D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1050925"/>
            <a:ext cx="6724650" cy="4114800"/>
          </a:xfrm>
        </p:spPr>
        <p:txBody>
          <a:bodyPr/>
          <a:lstStyle/>
          <a:p>
            <a:r>
              <a:rPr lang="en-US" altLang="en-US"/>
              <a:t>Find the record to be deleted, and remove it from the main file and from the bucket (if present)</a:t>
            </a:r>
          </a:p>
          <a:p>
            <a:r>
              <a:rPr lang="en-US" altLang="en-US"/>
              <a:t>Remove (search-key value, pointer) from the leaf node if there is no bucket or if the bucket has become empty</a:t>
            </a:r>
          </a:p>
          <a:p>
            <a:r>
              <a:rPr lang="en-US" altLang="en-US"/>
              <a:t>If the node has too few entries due to the removal, and the entries in the node and a sibling fit into a single node, then </a:t>
            </a:r>
          </a:p>
          <a:p>
            <a:pPr lvl="1"/>
            <a:r>
              <a:rPr lang="en-US" altLang="en-US"/>
              <a:t>Insert all the search-key values in the two nodes into a single node (the one on the left), and delete the other node.</a:t>
            </a:r>
          </a:p>
          <a:p>
            <a:pPr lvl="1"/>
            <a:r>
              <a:rPr lang="en-US" altLang="en-US"/>
              <a:t>Delete the pair (</a:t>
            </a:r>
            <a:r>
              <a:rPr lang="en-US" altLang="en-US" i="1"/>
              <a:t>K</a:t>
            </a:r>
            <a:r>
              <a:rPr lang="en-US" altLang="en-US" i="1" baseline="-25000"/>
              <a:t>i–</a:t>
            </a:r>
            <a:r>
              <a:rPr lang="en-US" altLang="en-US" baseline="-25000"/>
              <a:t>1</a:t>
            </a:r>
            <a:r>
              <a:rPr lang="en-US" altLang="en-US"/>
              <a:t>, </a:t>
            </a:r>
            <a:r>
              <a:rPr lang="en-US" altLang="en-US" i="1"/>
              <a:t>P</a:t>
            </a:r>
            <a:r>
              <a:rPr lang="en-US" altLang="en-US" i="1" baseline="-25000"/>
              <a:t>i</a:t>
            </a:r>
            <a:r>
              <a:rPr lang="en-US" altLang="en-US" i="1"/>
              <a:t>),</a:t>
            </a:r>
            <a:r>
              <a:rPr lang="en-US" altLang="en-US"/>
              <a:t> where </a:t>
            </a:r>
            <a:r>
              <a:rPr lang="en-US" altLang="en-US" i="1"/>
              <a:t>P</a:t>
            </a:r>
            <a:r>
              <a:rPr lang="en-US" altLang="en-US" i="1" baseline="-25000"/>
              <a:t>i</a:t>
            </a:r>
            <a:r>
              <a:rPr lang="en-US" altLang="en-US"/>
              <a:t> is the pointer to the deleted node, from its parent, recursively using the above procedure.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>
            <a:extLst>
              <a:ext uri="{FF2B5EF4-FFF2-40B4-BE49-F238E27FC236}">
                <a16:creationId xmlns:a16="http://schemas.microsoft.com/office/drawing/2014/main" id="{1021004D-239E-4A4D-AAFD-7578DCEA18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Updates on B</a:t>
            </a:r>
            <a:r>
              <a:rPr lang="en-US" altLang="en-US" baseline="30000"/>
              <a:t>+</a:t>
            </a:r>
            <a:r>
              <a:rPr lang="en-US" altLang="en-US"/>
              <a:t>-Trees:  Deletion</a:t>
            </a:r>
          </a:p>
        </p:txBody>
      </p:sp>
      <p:sp>
        <p:nvSpPr>
          <p:cNvPr id="268291" name="Rectangle 3">
            <a:extLst>
              <a:ext uri="{FF2B5EF4-FFF2-40B4-BE49-F238E27FC236}">
                <a16:creationId xmlns:a16="http://schemas.microsoft.com/office/drawing/2014/main" id="{E074BFE6-D32C-4AB8-A75E-59CF6FA80E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Otherwise, if the node has too few entries due to the removal, and the entries in the node and a sibling fit into a single node, then</a:t>
            </a:r>
          </a:p>
          <a:p>
            <a:pPr lvl="1"/>
            <a:r>
              <a:rPr lang="en-US" altLang="en-US"/>
              <a:t>Redistribute the pointers between the node and a sibling such that both have more than the minimum number of entries.</a:t>
            </a:r>
          </a:p>
          <a:p>
            <a:pPr lvl="1"/>
            <a:r>
              <a:rPr lang="en-US" altLang="en-US"/>
              <a:t>Update the corresponding search-key value in the parent of the node.</a:t>
            </a:r>
          </a:p>
          <a:p>
            <a:r>
              <a:rPr lang="en-US" altLang="en-US"/>
              <a:t>The node deletions may cascade upwards till a node which has  </a:t>
            </a:r>
            <a:r>
              <a:rPr lang="en-US" altLang="en-US">
                <a:sym typeface="Symbol" panose="05050102010706020507" pitchFamily="18" charset="2"/>
              </a:rPr>
              <a:t></a:t>
            </a:r>
            <a:r>
              <a:rPr lang="en-US" altLang="en-US" i="1">
                <a:sym typeface="Symbol" panose="05050102010706020507" pitchFamily="18" charset="2"/>
              </a:rPr>
              <a:t>n/2 </a:t>
            </a:r>
            <a:r>
              <a:rPr lang="en-US" altLang="en-US">
                <a:sym typeface="Symbol" panose="05050102010706020507" pitchFamily="18" charset="2"/>
              </a:rPr>
              <a:t> or more pointers is found.  If the root node has only one pointer after deletion, it is deleted and the sole child becomes the root. 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>
            <a:extLst>
              <a:ext uri="{FF2B5EF4-FFF2-40B4-BE49-F238E27FC236}">
                <a16:creationId xmlns:a16="http://schemas.microsoft.com/office/drawing/2014/main" id="{97C5FDBA-078C-4931-A8BC-1F50927178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Index Evaluation Metrics</a:t>
            </a:r>
          </a:p>
        </p:txBody>
      </p:sp>
      <p:sp>
        <p:nvSpPr>
          <p:cNvPr id="238595" name="Rectangle 3">
            <a:extLst>
              <a:ext uri="{FF2B5EF4-FFF2-40B4-BE49-F238E27FC236}">
                <a16:creationId xmlns:a16="http://schemas.microsoft.com/office/drawing/2014/main" id="{39728951-B1B0-4AD9-AABD-ADCDD0706A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Access types supported efficiently.  E.g., </a:t>
            </a:r>
          </a:p>
          <a:p>
            <a:pPr lvl="1"/>
            <a:r>
              <a:rPr lang="en-US" altLang="en-US"/>
              <a:t>records with a specified value in the attribute</a:t>
            </a:r>
          </a:p>
          <a:p>
            <a:pPr lvl="1"/>
            <a:r>
              <a:rPr lang="en-US" altLang="en-US"/>
              <a:t>or records with an attribute value falling in a specified range of values.</a:t>
            </a:r>
          </a:p>
          <a:p>
            <a:r>
              <a:rPr lang="en-US" altLang="en-US"/>
              <a:t>Access time</a:t>
            </a:r>
          </a:p>
          <a:p>
            <a:r>
              <a:rPr lang="en-US" altLang="en-US"/>
              <a:t>Insertion time</a:t>
            </a:r>
          </a:p>
          <a:p>
            <a:r>
              <a:rPr lang="en-US" altLang="en-US"/>
              <a:t>Deletion time</a:t>
            </a:r>
          </a:p>
          <a:p>
            <a:r>
              <a:rPr lang="en-US" altLang="en-US"/>
              <a:t>Space overhead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87A37CA-7726-4A31-87F9-7FFF42CC8F37}"/>
                  </a:ext>
                </a:extLst>
              </p14:cNvPr>
              <p14:cNvContentPartPr/>
              <p14:nvPr/>
            </p14:nvContentPartPr>
            <p14:xfrm>
              <a:off x="2854080" y="227880"/>
              <a:ext cx="6199200" cy="4614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87A37CA-7726-4A31-87F9-7FFF42CC8F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44720" y="218520"/>
                <a:ext cx="6217920" cy="4633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99F39-81EA-4208-8310-AC96012C4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08309-5B0E-4DFE-B06C-C0AC9A66D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E39DC1E-3320-4CA0-A52F-90ACB12DA8B9}"/>
                  </a:ext>
                </a:extLst>
              </p14:cNvPr>
              <p14:cNvContentPartPr/>
              <p14:nvPr/>
            </p14:nvContentPartPr>
            <p14:xfrm>
              <a:off x="1140840" y="330840"/>
              <a:ext cx="8254800" cy="5625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E39DC1E-3320-4CA0-A52F-90ACB12DA8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1480" y="321480"/>
                <a:ext cx="8273520" cy="564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79337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556E5-3931-4CCB-9463-1F5352752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C0147-4ACC-4793-B058-2489E643C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28C5E8C-827A-432C-B34E-2008CB7CAC5B}"/>
                  </a:ext>
                </a:extLst>
              </p14:cNvPr>
              <p14:cNvContentPartPr/>
              <p14:nvPr/>
            </p14:nvContentPartPr>
            <p14:xfrm>
              <a:off x="1675080" y="610560"/>
              <a:ext cx="7065000" cy="5636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28C5E8C-827A-432C-B34E-2008CB7CAC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5720" y="601200"/>
                <a:ext cx="7083720" cy="565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18566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D715C-1D30-4F91-BC47-8E9B62C5B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A4F2-ECA3-4E63-8ABE-7998527FD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ECC8A8C-31D6-463D-8E13-9A17C49BFE9F}"/>
                  </a:ext>
                </a:extLst>
              </p14:cNvPr>
              <p14:cNvContentPartPr/>
              <p14:nvPr/>
            </p14:nvContentPartPr>
            <p14:xfrm>
              <a:off x="1351800" y="469800"/>
              <a:ext cx="7623000" cy="5391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ECC8A8C-31D6-463D-8E13-9A17C49BFE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42440" y="460440"/>
                <a:ext cx="7641720" cy="541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91463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>
            <a:extLst>
              <a:ext uri="{FF2B5EF4-FFF2-40B4-BE49-F238E27FC236}">
                <a16:creationId xmlns:a16="http://schemas.microsoft.com/office/drawing/2014/main" id="{050AB8C2-FEB0-4F1D-9456-D4A0EA3D00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Examples of B</a:t>
            </a:r>
            <a:r>
              <a:rPr lang="en-US" altLang="en-US" baseline="30000"/>
              <a:t>+</a:t>
            </a:r>
            <a:r>
              <a:rPr lang="en-US" altLang="en-US"/>
              <a:t>-Tree Deletion</a:t>
            </a:r>
          </a:p>
        </p:txBody>
      </p:sp>
      <p:sp>
        <p:nvSpPr>
          <p:cNvPr id="269315" name="Rectangle 3">
            <a:extLst>
              <a:ext uri="{FF2B5EF4-FFF2-40B4-BE49-F238E27FC236}">
                <a16:creationId xmlns:a16="http://schemas.microsoft.com/office/drawing/2014/main" id="{8B578B8E-3ABC-4980-BFC0-FBF0A422BF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9475" y="5484813"/>
            <a:ext cx="6724650" cy="1155700"/>
          </a:xfrm>
        </p:spPr>
        <p:txBody>
          <a:bodyPr/>
          <a:lstStyle/>
          <a:p>
            <a:r>
              <a:rPr lang="en-US" altLang="en-US" sz="1800"/>
              <a:t>The removal of the leaf node containing “Downtown” did not result in its parent having too little pointers.  So the cascaded deletions stopped with the deleted leaf node’s parent.</a:t>
            </a:r>
          </a:p>
        </p:txBody>
      </p:sp>
      <p:sp>
        <p:nvSpPr>
          <p:cNvPr id="269317" name="Text Box 5">
            <a:extLst>
              <a:ext uri="{FF2B5EF4-FFF2-40B4-BE49-F238E27FC236}">
                <a16:creationId xmlns:a16="http://schemas.microsoft.com/office/drawing/2014/main" id="{B7AD51A5-766C-43AD-9419-3617FA498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8363" y="5187950"/>
            <a:ext cx="4378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/>
              <a:t>Before and after deleting “Downtown”</a:t>
            </a:r>
          </a:p>
        </p:txBody>
      </p:sp>
      <p:pic>
        <p:nvPicPr>
          <p:cNvPr id="269318" name="Picture 6">
            <a:extLst>
              <a:ext uri="{FF2B5EF4-FFF2-40B4-BE49-F238E27FC236}">
                <a16:creationId xmlns:a16="http://schemas.microsoft.com/office/drawing/2014/main" id="{FB6EB0F4-1659-446C-9561-1ED845CC5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" t="29373" r="1080" b="27646"/>
          <a:stretch>
            <a:fillRect/>
          </a:stretch>
        </p:blipFill>
        <p:spPr bwMode="auto">
          <a:xfrm>
            <a:off x="1173163" y="2878138"/>
            <a:ext cx="6856412" cy="2259012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9319" name="Picture 7">
            <a:extLst>
              <a:ext uri="{FF2B5EF4-FFF2-40B4-BE49-F238E27FC236}">
                <a16:creationId xmlns:a16="http://schemas.microsoft.com/office/drawing/2014/main" id="{6F535C6F-03FD-47D8-A725-3195861DB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" t="30952" r="714" b="31429"/>
          <a:stretch>
            <a:fillRect/>
          </a:stretch>
        </p:blipFill>
        <p:spPr bwMode="auto">
          <a:xfrm>
            <a:off x="879475" y="584200"/>
            <a:ext cx="7426325" cy="2132013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>
            <a:extLst>
              <a:ext uri="{FF2B5EF4-FFF2-40B4-BE49-F238E27FC236}">
                <a16:creationId xmlns:a16="http://schemas.microsoft.com/office/drawing/2014/main" id="{CA10E7D5-2D41-4110-A2FE-8ADEE78CB3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6305" y="317501"/>
            <a:ext cx="8179246" cy="120649"/>
          </a:xfrm>
        </p:spPr>
        <p:txBody>
          <a:bodyPr/>
          <a:lstStyle/>
          <a:p>
            <a:r>
              <a:rPr lang="en-US" altLang="en-US" dirty="0"/>
              <a:t>Examples of B</a:t>
            </a:r>
            <a:r>
              <a:rPr lang="en-US" altLang="en-US" baseline="30000" dirty="0"/>
              <a:t>+</a:t>
            </a:r>
            <a:r>
              <a:rPr lang="en-US" altLang="en-US" dirty="0"/>
              <a:t>-Tree Deletion (Cont.)</a:t>
            </a:r>
          </a:p>
        </p:txBody>
      </p:sp>
      <p:sp>
        <p:nvSpPr>
          <p:cNvPr id="270339" name="Rectangle 3">
            <a:extLst>
              <a:ext uri="{FF2B5EF4-FFF2-40B4-BE49-F238E27FC236}">
                <a16:creationId xmlns:a16="http://schemas.microsoft.com/office/drawing/2014/main" id="{3F4916B6-31AB-4413-B525-17AA1E1163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5938" y="5014913"/>
            <a:ext cx="7885112" cy="16176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600"/>
              <a:t>Node with “Perryridge” becomes underfull (actually empty, in this special case) and merged with its sibling.</a:t>
            </a:r>
          </a:p>
          <a:p>
            <a:pPr>
              <a:lnSpc>
                <a:spcPct val="90000"/>
              </a:lnSpc>
            </a:pPr>
            <a:r>
              <a:rPr lang="en-US" altLang="en-US" sz="1600"/>
              <a:t>As a result “Perryridge” node’s parent became underfull, and was merged with its sibling (and an entry was deleted from their parent)</a:t>
            </a:r>
          </a:p>
          <a:p>
            <a:pPr>
              <a:lnSpc>
                <a:spcPct val="90000"/>
              </a:lnSpc>
            </a:pPr>
            <a:r>
              <a:rPr lang="en-US" altLang="en-US" sz="1600"/>
              <a:t>Root node then had only one child, and was deleted and its child became the new root node</a:t>
            </a:r>
          </a:p>
        </p:txBody>
      </p:sp>
      <p:sp>
        <p:nvSpPr>
          <p:cNvPr id="270341" name="Text Box 5">
            <a:extLst>
              <a:ext uri="{FF2B5EF4-FFF2-40B4-BE49-F238E27FC236}">
                <a16:creationId xmlns:a16="http://schemas.microsoft.com/office/drawing/2014/main" id="{94840849-2BFC-47E9-A777-010C0934B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0613" y="4603750"/>
            <a:ext cx="6416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/>
              <a:t>Deletion of “Perryridge” from result of previous example</a:t>
            </a:r>
          </a:p>
        </p:txBody>
      </p:sp>
      <p:pic>
        <p:nvPicPr>
          <p:cNvPr id="270342" name="Picture 6">
            <a:extLst>
              <a:ext uri="{FF2B5EF4-FFF2-40B4-BE49-F238E27FC236}">
                <a16:creationId xmlns:a16="http://schemas.microsoft.com/office/drawing/2014/main" id="{B70B4022-4DF4-448C-B59D-024549224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" t="36298" r="908" b="36540"/>
          <a:stretch>
            <a:fillRect/>
          </a:stretch>
        </p:blipFill>
        <p:spPr bwMode="auto">
          <a:xfrm>
            <a:off x="793750" y="2913063"/>
            <a:ext cx="7315200" cy="151765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0343" name="Picture 7">
            <a:extLst>
              <a:ext uri="{FF2B5EF4-FFF2-40B4-BE49-F238E27FC236}">
                <a16:creationId xmlns:a16="http://schemas.microsoft.com/office/drawing/2014/main" id="{7367E101-B656-422C-B1FE-18C56373D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" t="29373" r="1080" b="27646"/>
          <a:stretch>
            <a:fillRect/>
          </a:stretch>
        </p:blipFill>
        <p:spPr bwMode="auto">
          <a:xfrm>
            <a:off x="1244600" y="730250"/>
            <a:ext cx="6407150" cy="211137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1026">
            <a:extLst>
              <a:ext uri="{FF2B5EF4-FFF2-40B4-BE49-F238E27FC236}">
                <a16:creationId xmlns:a16="http://schemas.microsoft.com/office/drawing/2014/main" id="{70C09B5C-165A-4ECC-AFDF-5B7F3FFDE1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B</a:t>
            </a:r>
            <a:r>
              <a:rPr lang="en-US" altLang="en-US" baseline="30000"/>
              <a:t>+</a:t>
            </a:r>
            <a:r>
              <a:rPr lang="en-US" altLang="en-US"/>
              <a:t>-tree Deletion (Cont.)</a:t>
            </a:r>
          </a:p>
        </p:txBody>
      </p:sp>
      <p:sp>
        <p:nvSpPr>
          <p:cNvPr id="343043" name="Rectangle 1027">
            <a:extLst>
              <a:ext uri="{FF2B5EF4-FFF2-40B4-BE49-F238E27FC236}">
                <a16:creationId xmlns:a16="http://schemas.microsoft.com/office/drawing/2014/main" id="{04D0AC52-77BC-4C96-BFB8-2F7101256A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6425" y="5505450"/>
            <a:ext cx="7848600" cy="1146175"/>
          </a:xfrm>
        </p:spPr>
        <p:txBody>
          <a:bodyPr/>
          <a:lstStyle/>
          <a:p>
            <a:r>
              <a:rPr lang="en-US" altLang="en-US" sz="1800"/>
              <a:t>Parent  of leaf containing Perryridge became underfull, and borrowed a pointer from its left sibling</a:t>
            </a:r>
          </a:p>
          <a:p>
            <a:r>
              <a:rPr lang="en-US" altLang="en-US" sz="1800"/>
              <a:t>Search-key value in the parent’s parent changes as a result</a:t>
            </a:r>
          </a:p>
        </p:txBody>
      </p:sp>
      <p:pic>
        <p:nvPicPr>
          <p:cNvPr id="343044" name="Picture 1028">
            <a:extLst>
              <a:ext uri="{FF2B5EF4-FFF2-40B4-BE49-F238E27FC236}">
                <a16:creationId xmlns:a16="http://schemas.microsoft.com/office/drawing/2014/main" id="{A5B00051-B523-41DB-BD1E-1DD9673F3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" t="29900" r="1697" b="29146"/>
          <a:stretch>
            <a:fillRect/>
          </a:stretch>
        </p:blipFill>
        <p:spPr bwMode="auto">
          <a:xfrm>
            <a:off x="1141413" y="2925763"/>
            <a:ext cx="6970712" cy="221615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3045" name="Text Box 1029">
            <a:extLst>
              <a:ext uri="{FF2B5EF4-FFF2-40B4-BE49-F238E27FC236}">
                <a16:creationId xmlns:a16="http://schemas.microsoft.com/office/drawing/2014/main" id="{88DF7159-070C-4FAC-8D62-C195B25D1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3175" y="5162550"/>
            <a:ext cx="723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/>
              <a:t>Before and after deletion of “Perryridge” from earlier example</a:t>
            </a:r>
          </a:p>
        </p:txBody>
      </p:sp>
      <p:pic>
        <p:nvPicPr>
          <p:cNvPr id="343046" name="Picture 1030">
            <a:extLst>
              <a:ext uri="{FF2B5EF4-FFF2-40B4-BE49-F238E27FC236}">
                <a16:creationId xmlns:a16="http://schemas.microsoft.com/office/drawing/2014/main" id="{C8D741CC-E8ED-4B5F-B504-9DAAF7CFC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" t="30952" r="714" b="31429"/>
          <a:stretch>
            <a:fillRect/>
          </a:stretch>
        </p:blipFill>
        <p:spPr bwMode="auto">
          <a:xfrm>
            <a:off x="835025" y="757238"/>
            <a:ext cx="7426325" cy="2132012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>
            <a:extLst>
              <a:ext uri="{FF2B5EF4-FFF2-40B4-BE49-F238E27FC236}">
                <a16:creationId xmlns:a16="http://schemas.microsoft.com/office/drawing/2014/main" id="{91B7F5F8-3519-478F-A117-FA628BD54E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7250" y="609601"/>
            <a:ext cx="7407275" cy="443136"/>
          </a:xfrm>
        </p:spPr>
        <p:txBody>
          <a:bodyPr/>
          <a:lstStyle/>
          <a:p>
            <a:pPr algn="ctr"/>
            <a:r>
              <a:rPr lang="en-US" altLang="en-US" dirty="0"/>
              <a:t>B</a:t>
            </a:r>
            <a:r>
              <a:rPr lang="en-US" altLang="en-US" baseline="30000" dirty="0"/>
              <a:t>+</a:t>
            </a:r>
            <a:r>
              <a:rPr lang="en-US" altLang="en-US" dirty="0"/>
              <a:t>-Tree File Organization</a:t>
            </a:r>
          </a:p>
        </p:txBody>
      </p:sp>
      <p:sp>
        <p:nvSpPr>
          <p:cNvPr id="271363" name="Rectangle 3">
            <a:extLst>
              <a:ext uri="{FF2B5EF4-FFF2-40B4-BE49-F238E27FC236}">
                <a16:creationId xmlns:a16="http://schemas.microsoft.com/office/drawing/2014/main" id="{368CED89-47F2-48A1-8701-CB3C7EC4EB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576" y="1196752"/>
            <a:ext cx="7259637" cy="4114800"/>
          </a:xfrm>
        </p:spPr>
        <p:txBody>
          <a:bodyPr/>
          <a:lstStyle/>
          <a:p>
            <a:pPr algn="just"/>
            <a:r>
              <a:rPr lang="en-US" altLang="en-US" dirty="0"/>
              <a:t>Index file degradation problem is solved by using B</a:t>
            </a:r>
            <a:r>
              <a:rPr lang="en-US" altLang="en-US" baseline="30000" dirty="0"/>
              <a:t>+</a:t>
            </a:r>
            <a:r>
              <a:rPr lang="en-US" altLang="en-US" dirty="0"/>
              <a:t>-Tree indices.  Data file degradation problem is solved by using B</a:t>
            </a:r>
            <a:r>
              <a:rPr lang="en-US" altLang="en-US" baseline="30000" dirty="0"/>
              <a:t>+</a:t>
            </a:r>
            <a:r>
              <a:rPr lang="en-US" altLang="en-US" dirty="0"/>
              <a:t>-Tree File Organization.</a:t>
            </a:r>
          </a:p>
          <a:p>
            <a:pPr algn="just"/>
            <a:r>
              <a:rPr lang="en-US" altLang="en-US" dirty="0"/>
              <a:t>The leaf nodes in a B</a:t>
            </a:r>
            <a:r>
              <a:rPr lang="en-US" altLang="en-US" baseline="30000" dirty="0"/>
              <a:t>+</a:t>
            </a:r>
            <a:r>
              <a:rPr lang="en-US" altLang="en-US" dirty="0"/>
              <a:t>-tree file organization store records, instead of pointers.</a:t>
            </a:r>
          </a:p>
          <a:p>
            <a:pPr algn="just"/>
            <a:r>
              <a:rPr lang="en-US" altLang="en-US" dirty="0"/>
              <a:t>Since records are larger than pointers, the maximum number of records that can be stored in a leaf node is less than the number of pointers in a </a:t>
            </a:r>
            <a:r>
              <a:rPr lang="en-US" altLang="en-US" dirty="0" err="1"/>
              <a:t>nonleaf</a:t>
            </a:r>
            <a:r>
              <a:rPr lang="en-US" altLang="en-US" dirty="0"/>
              <a:t> node.</a:t>
            </a:r>
          </a:p>
          <a:p>
            <a:pPr algn="just"/>
            <a:r>
              <a:rPr lang="en-US" altLang="en-US" dirty="0"/>
              <a:t>Leaf nodes are still required to be half full.</a:t>
            </a:r>
          </a:p>
          <a:p>
            <a:pPr algn="just"/>
            <a:r>
              <a:rPr lang="en-US" altLang="en-US" dirty="0"/>
              <a:t>Insertion and deletion are handled in the same way as insertion and deletion of entries in a B</a:t>
            </a:r>
            <a:r>
              <a:rPr lang="en-US" altLang="en-US" baseline="30000" dirty="0"/>
              <a:t>+</a:t>
            </a:r>
            <a:r>
              <a:rPr lang="en-US" altLang="en-US" dirty="0"/>
              <a:t>-tree index.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AB52F90-3633-4C87-9A0C-870CA5D3DEBE}"/>
                  </a:ext>
                </a:extLst>
              </p14:cNvPr>
              <p14:cNvContentPartPr/>
              <p14:nvPr/>
            </p14:nvContentPartPr>
            <p14:xfrm>
              <a:off x="1611360" y="2779200"/>
              <a:ext cx="4497840" cy="343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AB52F90-3633-4C87-9A0C-870CA5D3DE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02000" y="2769840"/>
                <a:ext cx="4516560" cy="361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>
            <a:extLst>
              <a:ext uri="{FF2B5EF4-FFF2-40B4-BE49-F238E27FC236}">
                <a16:creationId xmlns:a16="http://schemas.microsoft.com/office/drawing/2014/main" id="{E7F0EF21-6E89-413B-9337-857220DD43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</a:t>
            </a:r>
            <a:r>
              <a:rPr lang="en-US" altLang="en-US" baseline="30000"/>
              <a:t>+</a:t>
            </a:r>
            <a:r>
              <a:rPr lang="en-US" altLang="en-US"/>
              <a:t>-Tree File Organization (Cont.)</a:t>
            </a:r>
          </a:p>
        </p:txBody>
      </p:sp>
      <p:sp>
        <p:nvSpPr>
          <p:cNvPr id="344067" name="Rectangle 3">
            <a:extLst>
              <a:ext uri="{FF2B5EF4-FFF2-40B4-BE49-F238E27FC236}">
                <a16:creationId xmlns:a16="http://schemas.microsoft.com/office/drawing/2014/main" id="{C9B52E86-F4F9-450B-A46D-634CC9044F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5163" y="4589463"/>
            <a:ext cx="7848600" cy="1117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800"/>
              <a:t>Good space utilization important since records use more space than pointers.  </a:t>
            </a:r>
          </a:p>
          <a:p>
            <a:pPr>
              <a:lnSpc>
                <a:spcPct val="90000"/>
              </a:lnSpc>
            </a:pPr>
            <a:r>
              <a:rPr lang="en-US" altLang="en-US" sz="1800"/>
              <a:t>To improve space utilization, involve more sibling nodes in redistribution during splits and merges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Involving 2 siblings in redistribution (to avoid split / merge where possible) results in each node having at least     </a:t>
            </a:r>
            <a:r>
              <a:rPr lang="en-US" altLang="en-US" sz="1600">
                <a:sym typeface="Symbol" panose="05050102010706020507" pitchFamily="18" charset="2"/>
              </a:rPr>
              <a:t>       </a:t>
            </a:r>
            <a:r>
              <a:rPr lang="en-US" altLang="en-US" sz="1600"/>
              <a:t>  entries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sz="1800"/>
          </a:p>
        </p:txBody>
      </p:sp>
      <p:pic>
        <p:nvPicPr>
          <p:cNvPr id="344068" name="Picture 4">
            <a:extLst>
              <a:ext uri="{FF2B5EF4-FFF2-40B4-BE49-F238E27FC236}">
                <a16:creationId xmlns:a16="http://schemas.microsoft.com/office/drawing/2014/main" id="{BFE51006-FAA9-4CF6-AFD7-040B252F9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" t="28329" r="1109" b="28752"/>
          <a:stretch>
            <a:fillRect/>
          </a:stretch>
        </p:blipFill>
        <p:spPr bwMode="auto">
          <a:xfrm>
            <a:off x="396875" y="912813"/>
            <a:ext cx="8448675" cy="27813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4069" name="Text Box 5">
            <a:extLst>
              <a:ext uri="{FF2B5EF4-FFF2-40B4-BE49-F238E27FC236}">
                <a16:creationId xmlns:a16="http://schemas.microsoft.com/office/drawing/2014/main" id="{703E2D91-CB9E-4FE4-93E3-FE5CED7FF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9350" y="3944938"/>
            <a:ext cx="4300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Example of B</a:t>
            </a:r>
            <a:r>
              <a:rPr lang="en-US" altLang="en-US" sz="2000" baseline="30000"/>
              <a:t>+</a:t>
            </a:r>
            <a:r>
              <a:rPr lang="en-US" altLang="en-US" sz="2000"/>
              <a:t>-tree File Organization</a:t>
            </a:r>
          </a:p>
        </p:txBody>
      </p:sp>
      <p:graphicFrame>
        <p:nvGraphicFramePr>
          <p:cNvPr id="344070" name="Object 6">
            <a:extLst>
              <a:ext uri="{FF2B5EF4-FFF2-40B4-BE49-F238E27FC236}">
                <a16:creationId xmlns:a16="http://schemas.microsoft.com/office/drawing/2014/main" id="{778AED55-4856-4F46-9934-0CAD6D7A62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4725" y="6005513"/>
          <a:ext cx="66040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4" imgW="469800" imgH="228600" progId="Equation.3">
                  <p:embed/>
                </p:oleObj>
              </mc:Choice>
              <mc:Fallback>
                <p:oleObj name="Equation" r:id="rId4" imgW="469800" imgH="228600" progId="Equation.3">
                  <p:embed/>
                  <p:pic>
                    <p:nvPicPr>
                      <p:cNvPr id="344070" name="Object 6">
                        <a:extLst>
                          <a:ext uri="{FF2B5EF4-FFF2-40B4-BE49-F238E27FC236}">
                            <a16:creationId xmlns:a16="http://schemas.microsoft.com/office/drawing/2014/main" id="{778AED55-4856-4F46-9934-0CAD6D7A62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4725" y="6005513"/>
                        <a:ext cx="660400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CBFB861-1336-4FE8-A901-CABA7D81FBA2}"/>
                  </a:ext>
                </a:extLst>
              </p14:cNvPr>
              <p14:cNvContentPartPr/>
              <p14:nvPr/>
            </p14:nvContentPartPr>
            <p14:xfrm>
              <a:off x="516240" y="1533240"/>
              <a:ext cx="4121280" cy="1512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CBFB861-1336-4FE8-A901-CABA7D81FBA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6880" y="1523880"/>
                <a:ext cx="4140000" cy="1531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69DC46AC-1128-46A2-914A-05677233DB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7250" y="609601"/>
            <a:ext cx="7407275" cy="371128"/>
          </a:xfrm>
        </p:spPr>
        <p:txBody>
          <a:bodyPr/>
          <a:lstStyle/>
          <a:p>
            <a:pPr algn="ctr"/>
            <a:r>
              <a:rPr lang="en-US" altLang="en-US" dirty="0"/>
              <a:t>B-Tree Index Files</a:t>
            </a:r>
          </a:p>
        </p:txBody>
      </p:sp>
      <p:sp>
        <p:nvSpPr>
          <p:cNvPr id="272390" name="Rectangle 6">
            <a:extLst>
              <a:ext uri="{FF2B5EF4-FFF2-40B4-BE49-F238E27FC236}">
                <a16:creationId xmlns:a16="http://schemas.microsoft.com/office/drawing/2014/main" id="{6AF10B07-266A-4BFE-8A77-401E87BE9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588" y="938213"/>
            <a:ext cx="6724650" cy="277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Char char="n"/>
            </a:pPr>
            <a:r>
              <a:rPr kumimoji="1" lang="en-US" altLang="en-US" sz="2000" dirty="0"/>
              <a:t>Similar to B+-tree, but B-tree allows search-key values to appear only once; eliminates redundant storage of search keys.</a:t>
            </a:r>
          </a:p>
          <a:p>
            <a:pPr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Char char="n"/>
            </a:pPr>
            <a:r>
              <a:rPr kumimoji="1" lang="en-US" altLang="en-US" sz="2000" dirty="0"/>
              <a:t>Search keys in </a:t>
            </a:r>
            <a:r>
              <a:rPr kumimoji="1" lang="en-US" altLang="en-US" sz="2000" dirty="0" err="1"/>
              <a:t>nonleaf</a:t>
            </a:r>
            <a:r>
              <a:rPr kumimoji="1" lang="en-US" altLang="en-US" sz="2000" dirty="0"/>
              <a:t> nodes appear nowhere else in the B-tree; an additional pointer field for each search key in a </a:t>
            </a:r>
            <a:r>
              <a:rPr kumimoji="1" lang="en-US" altLang="en-US" sz="2000" dirty="0" err="1"/>
              <a:t>nonleaf</a:t>
            </a:r>
            <a:r>
              <a:rPr kumimoji="1" lang="en-US" altLang="en-US" sz="2000" dirty="0"/>
              <a:t> node must be included.</a:t>
            </a:r>
          </a:p>
          <a:p>
            <a:pPr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Char char="n"/>
            </a:pPr>
            <a:r>
              <a:rPr kumimoji="1" lang="en-US" altLang="en-US" sz="2000" dirty="0"/>
              <a:t>Generalized B-tree leaf node</a:t>
            </a:r>
            <a:br>
              <a:rPr kumimoji="1" lang="en-US" altLang="en-US" sz="2000" dirty="0"/>
            </a:br>
            <a:br>
              <a:rPr kumimoji="1" lang="en-US" altLang="en-US" sz="2000" dirty="0"/>
            </a:br>
            <a:endParaRPr kumimoji="1" lang="en-US" altLang="en-US" sz="2000" dirty="0"/>
          </a:p>
        </p:txBody>
      </p:sp>
      <p:sp>
        <p:nvSpPr>
          <p:cNvPr id="272387" name="Rectangle 3">
            <a:extLst>
              <a:ext uri="{FF2B5EF4-FFF2-40B4-BE49-F238E27FC236}">
                <a16:creationId xmlns:a16="http://schemas.microsoft.com/office/drawing/2014/main" id="{9680090D-0747-4602-B47C-6DD9675E2B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2838" y="5364163"/>
            <a:ext cx="6724650" cy="781050"/>
          </a:xfrm>
        </p:spPr>
        <p:txBody>
          <a:bodyPr/>
          <a:lstStyle/>
          <a:p>
            <a:r>
              <a:rPr lang="en-US" altLang="en-US"/>
              <a:t>Nonleaf node – pointers </a:t>
            </a:r>
            <a:r>
              <a:rPr lang="en-US" altLang="en-US" i="1"/>
              <a:t>B</a:t>
            </a:r>
            <a:r>
              <a:rPr lang="en-US" altLang="en-US" i="1" baseline="-25000"/>
              <a:t>i</a:t>
            </a:r>
            <a:r>
              <a:rPr lang="en-US" altLang="en-US"/>
              <a:t> are the bucket or file record pointers.</a:t>
            </a:r>
            <a:br>
              <a:rPr lang="en-US" altLang="en-US"/>
            </a:br>
            <a:endParaRPr lang="en-US" altLang="en-US"/>
          </a:p>
        </p:txBody>
      </p:sp>
      <p:pic>
        <p:nvPicPr>
          <p:cNvPr id="272391" name="Picture 7">
            <a:extLst>
              <a:ext uri="{FF2B5EF4-FFF2-40B4-BE49-F238E27FC236}">
                <a16:creationId xmlns:a16="http://schemas.microsoft.com/office/drawing/2014/main" id="{83CA5C6C-6EDE-4B77-9D82-B2DC42ED9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2" t="32433" r="1080" b="31712"/>
          <a:stretch>
            <a:fillRect/>
          </a:stretch>
        </p:blipFill>
        <p:spPr bwMode="auto">
          <a:xfrm>
            <a:off x="1181100" y="3489325"/>
            <a:ext cx="6624638" cy="1830388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>
            <a:extLst>
              <a:ext uri="{FF2B5EF4-FFF2-40B4-BE49-F238E27FC236}">
                <a16:creationId xmlns:a16="http://schemas.microsoft.com/office/drawing/2014/main" id="{F0F6F817-9800-4834-BBD9-2832592D98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B-Tree Index File Example</a:t>
            </a:r>
          </a:p>
        </p:txBody>
      </p:sp>
      <p:pic>
        <p:nvPicPr>
          <p:cNvPr id="345092" name="Picture 4">
            <a:extLst>
              <a:ext uri="{FF2B5EF4-FFF2-40B4-BE49-F238E27FC236}">
                <a16:creationId xmlns:a16="http://schemas.microsoft.com/office/drawing/2014/main" id="{D80BF173-0CE1-4C6D-8B16-FE2EE2C6C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3" t="24316" r="1064" b="24924"/>
          <a:stretch>
            <a:fillRect/>
          </a:stretch>
        </p:blipFill>
        <p:spPr bwMode="auto">
          <a:xfrm>
            <a:off x="554038" y="709613"/>
            <a:ext cx="7753350" cy="3040062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5093" name="Picture 5">
            <a:extLst>
              <a:ext uri="{FF2B5EF4-FFF2-40B4-BE49-F238E27FC236}">
                <a16:creationId xmlns:a16="http://schemas.microsoft.com/office/drawing/2014/main" id="{F653AECE-2FF4-41CA-A17D-12D853E58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" t="30952" r="714" b="31429"/>
          <a:stretch>
            <a:fillRect/>
          </a:stretch>
        </p:blipFill>
        <p:spPr bwMode="auto">
          <a:xfrm>
            <a:off x="660400" y="4327525"/>
            <a:ext cx="7426325" cy="2132013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5095" name="Text Box 7">
            <a:extLst>
              <a:ext uri="{FF2B5EF4-FFF2-40B4-BE49-F238E27FC236}">
                <a16:creationId xmlns:a16="http://schemas.microsoft.com/office/drawing/2014/main" id="{739ABDF4-D655-495D-9295-9AF90C646CD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390525" y="3862388"/>
            <a:ext cx="7848600" cy="463550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B-tree (above) and B+-tree (below) on same 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>
            <a:extLst>
              <a:ext uri="{FF2B5EF4-FFF2-40B4-BE49-F238E27FC236}">
                <a16:creationId xmlns:a16="http://schemas.microsoft.com/office/drawing/2014/main" id="{4910B7C4-2265-416B-A681-956B909FD9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7250" y="609601"/>
            <a:ext cx="7407275" cy="83096"/>
          </a:xfrm>
        </p:spPr>
        <p:txBody>
          <a:bodyPr/>
          <a:lstStyle/>
          <a:p>
            <a:pPr algn="ctr"/>
            <a:r>
              <a:rPr lang="en-US" altLang="en-US" dirty="0"/>
              <a:t>Ordered Indices</a:t>
            </a:r>
          </a:p>
        </p:txBody>
      </p:sp>
      <p:sp>
        <p:nvSpPr>
          <p:cNvPr id="239619" name="Rectangle 3">
            <a:extLst>
              <a:ext uri="{FF2B5EF4-FFF2-40B4-BE49-F238E27FC236}">
                <a16:creationId xmlns:a16="http://schemas.microsoft.com/office/drawing/2014/main" id="{59879667-8006-4964-B0D4-8D22A48BDA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1323975"/>
            <a:ext cx="7848600" cy="4876800"/>
          </a:xfrm>
        </p:spPr>
        <p:txBody>
          <a:bodyPr/>
          <a:lstStyle/>
          <a:p>
            <a:r>
              <a:rPr lang="en-US" altLang="en-US" dirty="0"/>
              <a:t>In an </a:t>
            </a:r>
            <a:r>
              <a:rPr lang="en-US" altLang="en-US" b="1" dirty="0">
                <a:solidFill>
                  <a:schemeClr val="tx2"/>
                </a:solidFill>
              </a:rPr>
              <a:t>ordered index</a:t>
            </a:r>
            <a:r>
              <a:rPr lang="en-US" altLang="en-US" b="1" dirty="0"/>
              <a:t>, </a:t>
            </a:r>
            <a:r>
              <a:rPr lang="en-US" altLang="en-US" dirty="0"/>
              <a:t>index entries are stored sorted on the search key value.  E.g., author catalog in library.</a:t>
            </a:r>
          </a:p>
          <a:p>
            <a:r>
              <a:rPr lang="en-US" altLang="en-US" b="1" dirty="0">
                <a:solidFill>
                  <a:schemeClr val="tx2"/>
                </a:solidFill>
              </a:rPr>
              <a:t>Primary index</a:t>
            </a:r>
            <a:r>
              <a:rPr lang="en-US" altLang="en-US" b="1" dirty="0"/>
              <a:t>: </a:t>
            </a:r>
            <a:r>
              <a:rPr lang="en-US" altLang="en-US" dirty="0"/>
              <a:t>in a sequentially ordered file, the index whose search key specifies the sequential order of the file.</a:t>
            </a:r>
          </a:p>
          <a:p>
            <a:pPr lvl="1"/>
            <a:r>
              <a:rPr lang="en-US" altLang="en-US" dirty="0"/>
              <a:t>Also called </a:t>
            </a:r>
            <a:r>
              <a:rPr lang="en-US" altLang="en-US" b="1" dirty="0">
                <a:solidFill>
                  <a:schemeClr val="tx2"/>
                </a:solidFill>
              </a:rPr>
              <a:t>clustering index</a:t>
            </a:r>
            <a:endParaRPr lang="en-US" altLang="en-US" dirty="0">
              <a:solidFill>
                <a:schemeClr val="tx2"/>
              </a:solidFill>
            </a:endParaRPr>
          </a:p>
          <a:p>
            <a:pPr lvl="1"/>
            <a:r>
              <a:rPr lang="en-US" altLang="en-US" dirty="0"/>
              <a:t>The search key of a primary index is usually but not necessarily the primary key.</a:t>
            </a:r>
          </a:p>
          <a:p>
            <a:r>
              <a:rPr lang="en-US" altLang="en-US" b="1" dirty="0">
                <a:solidFill>
                  <a:schemeClr val="tx2"/>
                </a:solidFill>
              </a:rPr>
              <a:t>Secondary index</a:t>
            </a:r>
            <a:r>
              <a:rPr lang="en-US" altLang="en-US" dirty="0"/>
              <a:t>:</a:t>
            </a:r>
            <a:r>
              <a:rPr lang="en-US" altLang="en-US" b="1" dirty="0"/>
              <a:t> </a:t>
            </a:r>
            <a:r>
              <a:rPr lang="en-US" altLang="en-US" dirty="0"/>
              <a:t>an index whose search key specifies an order different from the sequential order of the file.  Also called </a:t>
            </a:r>
            <a:br>
              <a:rPr lang="en-US" altLang="en-US" dirty="0"/>
            </a:br>
            <a:r>
              <a:rPr lang="en-US" altLang="en-US" dirty="0">
                <a:solidFill>
                  <a:schemeClr val="tx2"/>
                </a:solidFill>
              </a:rPr>
              <a:t>non-clustering index</a:t>
            </a:r>
            <a:r>
              <a:rPr lang="en-US" altLang="en-US" b="1" dirty="0"/>
              <a:t>.</a:t>
            </a:r>
            <a:endParaRPr lang="en-US" altLang="en-US" dirty="0"/>
          </a:p>
          <a:p>
            <a:r>
              <a:rPr lang="en-US" altLang="en-US" dirty="0">
                <a:solidFill>
                  <a:schemeClr val="tx2"/>
                </a:solidFill>
              </a:rPr>
              <a:t>Index-sequential file</a:t>
            </a:r>
            <a:r>
              <a:rPr lang="en-US" altLang="en-US" b="1" dirty="0"/>
              <a:t>:</a:t>
            </a:r>
            <a:r>
              <a:rPr lang="en-US" altLang="en-US" dirty="0"/>
              <a:t> ordered sequential file with a primary index.</a:t>
            </a:r>
          </a:p>
        </p:txBody>
      </p:sp>
      <p:sp>
        <p:nvSpPr>
          <p:cNvPr id="239620" name="Text Box 4">
            <a:extLst>
              <a:ext uri="{FF2B5EF4-FFF2-40B4-BE49-F238E27FC236}">
                <a16:creationId xmlns:a16="http://schemas.microsoft.com/office/drawing/2014/main" id="{4A71649D-5A9A-4F6D-97C6-0F2CCD215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3" y="955675"/>
            <a:ext cx="4981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/>
              <a:t>Indexing techniques evaluated on basis of: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9C9E78B-A397-4096-A8E2-B732939E989C}"/>
                  </a:ext>
                </a:extLst>
              </p14:cNvPr>
              <p14:cNvContentPartPr/>
              <p14:nvPr/>
            </p14:nvContentPartPr>
            <p14:xfrm>
              <a:off x="1366200" y="433800"/>
              <a:ext cx="6814080" cy="5652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9C9E78B-A397-4096-A8E2-B732939E98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6840" y="424440"/>
                <a:ext cx="6832800" cy="5671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>
            <a:extLst>
              <a:ext uri="{FF2B5EF4-FFF2-40B4-BE49-F238E27FC236}">
                <a16:creationId xmlns:a16="http://schemas.microsoft.com/office/drawing/2014/main" id="{D72B250E-4E49-4B66-9D63-97CD8B502A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7250" y="609600"/>
            <a:ext cx="7407275" cy="303213"/>
          </a:xfrm>
        </p:spPr>
        <p:txBody>
          <a:bodyPr/>
          <a:lstStyle/>
          <a:p>
            <a:pPr algn="ctr"/>
            <a:r>
              <a:rPr lang="en-US" altLang="en-US" dirty="0"/>
              <a:t>B-Tree Index Files (Cont.)</a:t>
            </a:r>
          </a:p>
        </p:txBody>
      </p:sp>
      <p:sp>
        <p:nvSpPr>
          <p:cNvPr id="273411" name="Rectangle 3">
            <a:extLst>
              <a:ext uri="{FF2B5EF4-FFF2-40B4-BE49-F238E27FC236}">
                <a16:creationId xmlns:a16="http://schemas.microsoft.com/office/drawing/2014/main" id="{FC6C1B7B-5BC3-4BB6-A363-8521A46BEC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5300" y="912813"/>
            <a:ext cx="8118475" cy="4545012"/>
          </a:xfrm>
        </p:spPr>
        <p:txBody>
          <a:bodyPr/>
          <a:lstStyle/>
          <a:p>
            <a:r>
              <a:rPr lang="en-US" altLang="en-US" dirty="0"/>
              <a:t>Advantages of B-Tree indices:</a:t>
            </a:r>
          </a:p>
          <a:p>
            <a:pPr lvl="1"/>
            <a:r>
              <a:rPr lang="en-US" altLang="en-US" dirty="0"/>
              <a:t>May use less tree nodes than a corresponding B</a:t>
            </a:r>
            <a:r>
              <a:rPr lang="en-US" altLang="en-US" baseline="30000" dirty="0"/>
              <a:t>+</a:t>
            </a:r>
            <a:r>
              <a:rPr lang="en-US" altLang="en-US" dirty="0"/>
              <a:t>-Tree.</a:t>
            </a:r>
          </a:p>
          <a:p>
            <a:pPr lvl="1"/>
            <a:r>
              <a:rPr lang="en-US" altLang="en-US" dirty="0"/>
              <a:t>Sometimes possible to find search-key value before reaching leaf node.</a:t>
            </a:r>
          </a:p>
          <a:p>
            <a:r>
              <a:rPr lang="en-US" altLang="en-US" dirty="0"/>
              <a:t>Disadvantages of B-Tree indices:</a:t>
            </a:r>
          </a:p>
          <a:p>
            <a:pPr lvl="1"/>
            <a:r>
              <a:rPr lang="en-US" altLang="en-US" dirty="0"/>
              <a:t>Only small fraction of all search-key values are found early </a:t>
            </a:r>
          </a:p>
          <a:p>
            <a:pPr lvl="1"/>
            <a:r>
              <a:rPr lang="en-US" altLang="en-US" dirty="0"/>
              <a:t>Non-leaf nodes are larger, so fan-out is reduced.  Thus, B-Trees typically have greater depth than corresponding B</a:t>
            </a:r>
            <a:r>
              <a:rPr lang="en-US" altLang="en-US" baseline="30000" dirty="0"/>
              <a:t>+</a:t>
            </a:r>
            <a:r>
              <a:rPr lang="en-US" altLang="en-US" dirty="0"/>
              <a:t>-Tree</a:t>
            </a:r>
          </a:p>
          <a:p>
            <a:pPr lvl="1"/>
            <a:r>
              <a:rPr lang="en-US" altLang="en-US" dirty="0"/>
              <a:t>Insertion and deletion more complicated than in B</a:t>
            </a:r>
            <a:r>
              <a:rPr lang="en-US" altLang="en-US" baseline="30000" dirty="0"/>
              <a:t>+</a:t>
            </a:r>
            <a:r>
              <a:rPr lang="en-US" altLang="en-US" dirty="0"/>
              <a:t>-Trees </a:t>
            </a:r>
          </a:p>
          <a:p>
            <a:pPr lvl="1"/>
            <a:r>
              <a:rPr lang="en-US" altLang="en-US" dirty="0"/>
              <a:t>Implementation is harder than B</a:t>
            </a:r>
            <a:r>
              <a:rPr lang="en-US" altLang="en-US" baseline="30000" dirty="0"/>
              <a:t>+</a:t>
            </a:r>
            <a:r>
              <a:rPr lang="en-US" altLang="en-US" dirty="0"/>
              <a:t>-Trees.</a:t>
            </a:r>
          </a:p>
          <a:p>
            <a:r>
              <a:rPr lang="en-US" altLang="en-US" dirty="0"/>
              <a:t>Typically, advantages of B-Trees do not out weigh disadvantages.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>
            <a:extLst>
              <a:ext uri="{FF2B5EF4-FFF2-40B4-BE49-F238E27FC236}">
                <a16:creationId xmlns:a16="http://schemas.microsoft.com/office/drawing/2014/main" id="{2C01EDFD-5EC4-4496-BB75-0E4CBB7824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7250" y="609601"/>
            <a:ext cx="7407275" cy="527050"/>
          </a:xfrm>
        </p:spPr>
        <p:txBody>
          <a:bodyPr/>
          <a:lstStyle/>
          <a:p>
            <a:pPr algn="ctr"/>
            <a:r>
              <a:rPr lang="en-US" altLang="en-US" dirty="0"/>
              <a:t>Static Hashing</a:t>
            </a:r>
          </a:p>
        </p:txBody>
      </p:sp>
      <p:sp>
        <p:nvSpPr>
          <p:cNvPr id="274435" name="Rectangle 3">
            <a:extLst>
              <a:ext uri="{FF2B5EF4-FFF2-40B4-BE49-F238E27FC236}">
                <a16:creationId xmlns:a16="http://schemas.microsoft.com/office/drawing/2014/main" id="{0613F155-74A2-413E-86DF-77EF2BA339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9938" y="1186408"/>
            <a:ext cx="7620000" cy="4114800"/>
          </a:xfrm>
        </p:spPr>
        <p:txBody>
          <a:bodyPr/>
          <a:lstStyle/>
          <a:p>
            <a:pPr algn="just"/>
            <a:r>
              <a:rPr lang="en-US" altLang="en-US" dirty="0"/>
              <a:t>A </a:t>
            </a:r>
            <a:r>
              <a:rPr lang="en-US" altLang="en-US" b="1" dirty="0">
                <a:solidFill>
                  <a:schemeClr val="tx2"/>
                </a:solidFill>
              </a:rPr>
              <a:t>bucket</a:t>
            </a:r>
            <a:r>
              <a:rPr lang="en-US" altLang="en-US" dirty="0"/>
              <a:t> is a unit of storage containing one or more records (a bucket is typically a disk block). </a:t>
            </a:r>
          </a:p>
          <a:p>
            <a:pPr algn="just"/>
            <a:r>
              <a:rPr lang="en-US" altLang="en-US" dirty="0"/>
              <a:t>In a </a:t>
            </a:r>
            <a:r>
              <a:rPr lang="en-US" altLang="en-US" b="1" dirty="0">
                <a:solidFill>
                  <a:schemeClr val="tx2"/>
                </a:solidFill>
              </a:rPr>
              <a:t>hash file organization</a:t>
            </a:r>
            <a:r>
              <a:rPr lang="en-US" altLang="en-US" dirty="0"/>
              <a:t> we obtain the bucket of a record directly from its search-key value using a </a:t>
            </a:r>
            <a:r>
              <a:rPr lang="en-US" altLang="en-US" b="1" dirty="0">
                <a:solidFill>
                  <a:schemeClr val="tx2"/>
                </a:solidFill>
              </a:rPr>
              <a:t>hash</a:t>
            </a:r>
            <a:r>
              <a:rPr lang="en-US" altLang="en-US" dirty="0">
                <a:solidFill>
                  <a:schemeClr val="tx2"/>
                </a:solidFill>
              </a:rPr>
              <a:t> </a:t>
            </a:r>
            <a:r>
              <a:rPr lang="en-US" altLang="en-US" b="1" dirty="0">
                <a:solidFill>
                  <a:schemeClr val="tx2"/>
                </a:solidFill>
              </a:rPr>
              <a:t>function.</a:t>
            </a:r>
            <a:endParaRPr lang="en-US" altLang="en-US" dirty="0">
              <a:solidFill>
                <a:schemeClr val="tx2"/>
              </a:solidFill>
            </a:endParaRPr>
          </a:p>
          <a:p>
            <a:pPr algn="just"/>
            <a:r>
              <a:rPr lang="en-US" altLang="en-US" dirty="0"/>
              <a:t>Hash function </a:t>
            </a:r>
            <a:r>
              <a:rPr lang="en-US" altLang="en-US" i="1" dirty="0"/>
              <a:t>h</a:t>
            </a:r>
            <a:r>
              <a:rPr lang="en-US" altLang="en-US" dirty="0"/>
              <a:t> is a function from the set of all search-key values </a:t>
            </a:r>
            <a:r>
              <a:rPr lang="en-US" altLang="en-US" i="1" dirty="0"/>
              <a:t>K</a:t>
            </a:r>
            <a:r>
              <a:rPr lang="en-US" altLang="en-US" dirty="0"/>
              <a:t> to the set of all bucket addresses </a:t>
            </a:r>
            <a:r>
              <a:rPr lang="en-US" altLang="en-US" i="1" dirty="0"/>
              <a:t>B.</a:t>
            </a:r>
          </a:p>
          <a:p>
            <a:pPr algn="just"/>
            <a:r>
              <a:rPr lang="en-US" altLang="en-US" dirty="0"/>
              <a:t>Hash function is used to locate records for access, insertion as well as deletion.</a:t>
            </a:r>
          </a:p>
          <a:p>
            <a:pPr algn="just"/>
            <a:r>
              <a:rPr lang="en-US" altLang="en-US" dirty="0"/>
              <a:t>Records with different search-key values may be mapped to the same bucket; thus entire bucket has to be searched sequentially to locate a record.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5C0000D-A5B5-4A89-8938-502C7574AD1C}"/>
                  </a:ext>
                </a:extLst>
              </p14:cNvPr>
              <p14:cNvContentPartPr/>
              <p14:nvPr/>
            </p14:nvContentPartPr>
            <p14:xfrm>
              <a:off x="3905640" y="261720"/>
              <a:ext cx="4755240" cy="3774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5C0000D-A5B5-4A89-8938-502C7574AD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96280" y="252360"/>
                <a:ext cx="4773960" cy="3793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>
            <a:extLst>
              <a:ext uri="{FF2B5EF4-FFF2-40B4-BE49-F238E27FC236}">
                <a16:creationId xmlns:a16="http://schemas.microsoft.com/office/drawing/2014/main" id="{BD69CD96-4E53-40CF-BBC2-30A3A19989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400" y="242887"/>
            <a:ext cx="9463012" cy="457200"/>
          </a:xfrm>
        </p:spPr>
        <p:txBody>
          <a:bodyPr/>
          <a:lstStyle/>
          <a:p>
            <a:r>
              <a:rPr lang="en-US" altLang="en-US" dirty="0"/>
              <a:t>Example of Hash File Organization (Cont.)</a:t>
            </a:r>
          </a:p>
        </p:txBody>
      </p:sp>
      <p:sp>
        <p:nvSpPr>
          <p:cNvPr id="277507" name="Rectangle 3">
            <a:extLst>
              <a:ext uri="{FF2B5EF4-FFF2-40B4-BE49-F238E27FC236}">
                <a16:creationId xmlns:a16="http://schemas.microsoft.com/office/drawing/2014/main" id="{F8CF9199-2D68-420A-B137-36B55E6B92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04900" y="2271713"/>
            <a:ext cx="7466013" cy="4114800"/>
          </a:xfrm>
        </p:spPr>
        <p:txBody>
          <a:bodyPr/>
          <a:lstStyle/>
          <a:p>
            <a:r>
              <a:rPr lang="en-US" altLang="en-US"/>
              <a:t>There are 10 buckets,</a:t>
            </a:r>
          </a:p>
          <a:p>
            <a:r>
              <a:rPr lang="en-US" altLang="en-US"/>
              <a:t>The binary representation of the </a:t>
            </a:r>
            <a:r>
              <a:rPr lang="en-US" altLang="en-US" i="1"/>
              <a:t>i</a:t>
            </a:r>
            <a:r>
              <a:rPr lang="en-US" altLang="en-US"/>
              <a:t>th character is assumed to be the integer </a:t>
            </a:r>
            <a:r>
              <a:rPr lang="en-US" altLang="en-US" i="1"/>
              <a:t>i.</a:t>
            </a:r>
            <a:endParaRPr lang="en-US" altLang="en-US"/>
          </a:p>
          <a:p>
            <a:r>
              <a:rPr lang="en-US" altLang="en-US"/>
              <a:t>The hash function returns the sum of the binary representations of the characters modulo 10</a:t>
            </a:r>
          </a:p>
          <a:p>
            <a:pPr lvl="1"/>
            <a:r>
              <a:rPr lang="en-US" altLang="en-US"/>
              <a:t>E.g. h(Perryridge) = 5    h(Round Hill) = 3   h(Brighton) = 3</a:t>
            </a:r>
          </a:p>
        </p:txBody>
      </p:sp>
      <p:sp>
        <p:nvSpPr>
          <p:cNvPr id="277508" name="Text Box 4">
            <a:extLst>
              <a:ext uri="{FF2B5EF4-FFF2-40B4-BE49-F238E27FC236}">
                <a16:creationId xmlns:a16="http://schemas.microsoft.com/office/drawing/2014/main" id="{ED4B9B53-2438-46E6-8325-2EAFB9947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488" y="1033463"/>
            <a:ext cx="73755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br>
              <a:rPr lang="en-US" altLang="en-US" sz="2000"/>
            </a:br>
            <a:r>
              <a:rPr lang="en-US" altLang="en-US" sz="2000"/>
              <a:t>Hash file organization of </a:t>
            </a:r>
            <a:r>
              <a:rPr lang="en-US" altLang="en-US" sz="2000" i="1"/>
              <a:t>account</a:t>
            </a:r>
            <a:r>
              <a:rPr lang="en-US" altLang="en-US" sz="2000"/>
              <a:t> file, using </a:t>
            </a:r>
            <a:r>
              <a:rPr lang="en-US" altLang="en-US" sz="2000" i="1"/>
              <a:t>branch-name </a:t>
            </a:r>
            <a:r>
              <a:rPr lang="en-US" altLang="en-US" sz="2000"/>
              <a:t>as key</a:t>
            </a:r>
            <a:br>
              <a:rPr lang="en-US" altLang="en-US" sz="2000"/>
            </a:br>
            <a:r>
              <a:rPr lang="en-US" altLang="en-US" sz="2000"/>
              <a:t> (See figure in next slide.)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A7E2DFB-E11C-4705-ABA1-19AABEA6F66D}"/>
                  </a:ext>
                </a:extLst>
              </p14:cNvPr>
              <p14:cNvContentPartPr/>
              <p14:nvPr/>
            </p14:nvContentPartPr>
            <p14:xfrm>
              <a:off x="3035520" y="3377160"/>
              <a:ext cx="4046040" cy="1583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A7E2DFB-E11C-4705-ABA1-19AABEA6F6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26160" y="3367800"/>
                <a:ext cx="4064760" cy="1602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85" name="Picture 5">
            <a:extLst>
              <a:ext uri="{FF2B5EF4-FFF2-40B4-BE49-F238E27FC236}">
                <a16:creationId xmlns:a16="http://schemas.microsoft.com/office/drawing/2014/main" id="{F60105C1-D1ED-4A92-A0F5-A5348109E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7" t="1109" r="15631" b="887"/>
          <a:stretch>
            <a:fillRect/>
          </a:stretch>
        </p:blipFill>
        <p:spPr bwMode="auto">
          <a:xfrm>
            <a:off x="1946275" y="1241425"/>
            <a:ext cx="4983163" cy="5341938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486" name="Text Box 6">
            <a:extLst>
              <a:ext uri="{FF2B5EF4-FFF2-40B4-BE49-F238E27FC236}">
                <a16:creationId xmlns:a16="http://schemas.microsoft.com/office/drawing/2014/main" id="{6C4BC7DB-6DC4-4DC6-A269-4C557124C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775" y="538163"/>
            <a:ext cx="73755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/>
              <a:t>Hash file organization of </a:t>
            </a:r>
            <a:r>
              <a:rPr lang="en-US" altLang="en-US" sz="2000" i="1" dirty="0"/>
              <a:t>account</a:t>
            </a:r>
            <a:r>
              <a:rPr lang="en-US" altLang="en-US" sz="2000" dirty="0"/>
              <a:t> file, using </a:t>
            </a:r>
            <a:r>
              <a:rPr lang="en-US" altLang="en-US" sz="2000" i="1" dirty="0"/>
              <a:t>branch-name </a:t>
            </a:r>
            <a:r>
              <a:rPr lang="en-US" altLang="en-US" sz="2000" dirty="0"/>
              <a:t>as key</a:t>
            </a:r>
            <a:br>
              <a:rPr lang="en-US" altLang="en-US" sz="2000" dirty="0"/>
            </a:br>
            <a:r>
              <a:rPr lang="en-US" altLang="en-US" sz="2000" dirty="0"/>
              <a:t>                           (see previous slide for details).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C5E3A0-B4F4-4730-A1C7-A22F29B11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F078A75-BFF2-479E-94DF-F89B42543800}"/>
                  </a:ext>
                </a:extLst>
              </p14:cNvPr>
              <p14:cNvContentPartPr/>
              <p14:nvPr/>
            </p14:nvContentPartPr>
            <p14:xfrm>
              <a:off x="2162520" y="1140840"/>
              <a:ext cx="5302440" cy="5033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F078A75-BFF2-479E-94DF-F89B4254380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53160" y="1131480"/>
                <a:ext cx="5321160" cy="5052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>
            <a:extLst>
              <a:ext uri="{FF2B5EF4-FFF2-40B4-BE49-F238E27FC236}">
                <a16:creationId xmlns:a16="http://schemas.microsoft.com/office/drawing/2014/main" id="{28BA9473-8524-498D-93DF-A3AA3E4AB5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7250" y="609601"/>
            <a:ext cx="7407275" cy="371128"/>
          </a:xfrm>
        </p:spPr>
        <p:txBody>
          <a:bodyPr/>
          <a:lstStyle/>
          <a:p>
            <a:pPr algn="ctr"/>
            <a:r>
              <a:rPr lang="en-US" altLang="en-US" dirty="0"/>
              <a:t>Hash Functions</a:t>
            </a:r>
          </a:p>
        </p:txBody>
      </p:sp>
      <p:sp>
        <p:nvSpPr>
          <p:cNvPr id="275459" name="Rectangle 3">
            <a:extLst>
              <a:ext uri="{FF2B5EF4-FFF2-40B4-BE49-F238E27FC236}">
                <a16:creationId xmlns:a16="http://schemas.microsoft.com/office/drawing/2014/main" id="{1889C3CE-ABE3-4243-AE32-FFD03F53AA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7250" y="895350"/>
            <a:ext cx="7781925" cy="4884738"/>
          </a:xfrm>
        </p:spPr>
        <p:txBody>
          <a:bodyPr/>
          <a:lstStyle/>
          <a:p>
            <a:pPr algn="just"/>
            <a:r>
              <a:rPr lang="en-US" altLang="en-US" dirty="0"/>
              <a:t>Worst has function maps all search-key values to the same bucket; this makes access time proportional to the number of search-key values in the file.</a:t>
            </a:r>
          </a:p>
          <a:p>
            <a:pPr algn="just"/>
            <a:r>
              <a:rPr lang="en-US" altLang="en-US" dirty="0"/>
              <a:t>An ideal hash function is </a:t>
            </a:r>
            <a:r>
              <a:rPr lang="en-US" altLang="en-US" b="1" dirty="0">
                <a:solidFill>
                  <a:schemeClr val="tx2"/>
                </a:solidFill>
              </a:rPr>
              <a:t>uniform</a:t>
            </a:r>
            <a:r>
              <a:rPr lang="en-US" altLang="en-US" i="1" dirty="0"/>
              <a:t>,</a:t>
            </a:r>
            <a:r>
              <a:rPr lang="en-US" altLang="en-US" dirty="0"/>
              <a:t> i.e., each bucket is assigned the same number of search-key values from the set of </a:t>
            </a:r>
            <a:r>
              <a:rPr lang="en-US" altLang="en-US" i="1" dirty="0"/>
              <a:t>all</a:t>
            </a:r>
            <a:r>
              <a:rPr lang="en-US" altLang="en-US" dirty="0"/>
              <a:t> possible values.</a:t>
            </a:r>
          </a:p>
          <a:p>
            <a:pPr algn="just"/>
            <a:r>
              <a:rPr lang="en-US" altLang="en-US" dirty="0"/>
              <a:t>Ideal hash function is </a:t>
            </a:r>
            <a:r>
              <a:rPr lang="en-US" altLang="en-US" b="1" dirty="0">
                <a:solidFill>
                  <a:schemeClr val="tx2"/>
                </a:solidFill>
              </a:rPr>
              <a:t>random</a:t>
            </a:r>
            <a:r>
              <a:rPr lang="en-US" altLang="en-US" dirty="0"/>
              <a:t>, so each bucket will have the same number of records assigned to it irrespective of the </a:t>
            </a:r>
            <a:r>
              <a:rPr lang="en-US" altLang="en-US" i="1" dirty="0"/>
              <a:t>actual distribution</a:t>
            </a:r>
            <a:r>
              <a:rPr lang="en-US" altLang="en-US" dirty="0"/>
              <a:t> of search-key values in the file.</a:t>
            </a:r>
          </a:p>
          <a:p>
            <a:pPr algn="just"/>
            <a:r>
              <a:rPr lang="en-US" altLang="en-US" dirty="0"/>
              <a:t>Typical hash functions perform computation on the internal binary representation of the search-key. </a:t>
            </a:r>
          </a:p>
          <a:p>
            <a:pPr lvl="1" algn="just"/>
            <a:r>
              <a:rPr lang="en-US" altLang="en-US" dirty="0"/>
              <a:t> For example, for a string search-key, the binary representations of all the characters in the string could be added and the sum modulo the number of buckets could be returned. 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77241AF-C505-44C3-B40E-6A73ABAFC9D5}"/>
                  </a:ext>
                </a:extLst>
              </p14:cNvPr>
              <p14:cNvContentPartPr/>
              <p14:nvPr/>
            </p14:nvContentPartPr>
            <p14:xfrm>
              <a:off x="470520" y="287280"/>
              <a:ext cx="2248920" cy="1200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77241AF-C505-44C3-B40E-6A73ABAFC9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1160" y="277920"/>
                <a:ext cx="2267640" cy="1218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>
            <a:extLst>
              <a:ext uri="{FF2B5EF4-FFF2-40B4-BE49-F238E27FC236}">
                <a16:creationId xmlns:a16="http://schemas.microsoft.com/office/drawing/2014/main" id="{F890CD67-3688-4721-8F26-B24EB63D57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7250" y="609601"/>
            <a:ext cx="7407275" cy="155104"/>
          </a:xfrm>
        </p:spPr>
        <p:txBody>
          <a:bodyPr/>
          <a:lstStyle/>
          <a:p>
            <a:r>
              <a:rPr lang="en-US" altLang="en-US"/>
              <a:t>Handling of Bucket Overflows</a:t>
            </a:r>
          </a:p>
        </p:txBody>
      </p:sp>
      <p:sp>
        <p:nvSpPr>
          <p:cNvPr id="278531" name="Rectangle 3">
            <a:extLst>
              <a:ext uri="{FF2B5EF4-FFF2-40B4-BE49-F238E27FC236}">
                <a16:creationId xmlns:a16="http://schemas.microsoft.com/office/drawing/2014/main" id="{0560D17D-76F4-40C7-948F-E5EB7CC2CE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7725" y="947638"/>
            <a:ext cx="7639050" cy="5073650"/>
          </a:xfrm>
        </p:spPr>
        <p:txBody>
          <a:bodyPr/>
          <a:lstStyle/>
          <a:p>
            <a:pPr algn="just"/>
            <a:r>
              <a:rPr lang="en-US" altLang="en-US" dirty="0"/>
              <a:t>Bucket overflow can occur because of </a:t>
            </a:r>
          </a:p>
          <a:p>
            <a:pPr lvl="1" algn="just"/>
            <a:r>
              <a:rPr lang="en-US" altLang="en-US" dirty="0"/>
              <a:t>Insufficient buckets </a:t>
            </a:r>
          </a:p>
          <a:p>
            <a:pPr lvl="1" algn="just"/>
            <a:r>
              <a:rPr lang="en-US" altLang="en-US" dirty="0"/>
              <a:t>Skew in distribution of records.  This can occur due to two reasons:</a:t>
            </a:r>
          </a:p>
          <a:p>
            <a:pPr lvl="2" algn="just"/>
            <a:r>
              <a:rPr lang="en-US" altLang="en-US" dirty="0"/>
              <a:t>multiple records have same search-key value</a:t>
            </a:r>
          </a:p>
          <a:p>
            <a:pPr lvl="2" algn="just"/>
            <a:r>
              <a:rPr lang="en-US" altLang="en-US" dirty="0"/>
              <a:t>chosen hash function produces non-uniform distribution of key values</a:t>
            </a:r>
          </a:p>
          <a:p>
            <a:pPr algn="just"/>
            <a:r>
              <a:rPr lang="en-US" altLang="en-US" dirty="0"/>
              <a:t>Although the probability of bucket overflow can be reduced, it cannot be eliminated; it is handled by using </a:t>
            </a:r>
            <a:r>
              <a:rPr lang="en-US" altLang="en-US" i="1" dirty="0">
                <a:solidFill>
                  <a:schemeClr val="tx2"/>
                </a:solidFill>
              </a:rPr>
              <a:t>overflow buckets</a:t>
            </a:r>
            <a:r>
              <a:rPr lang="en-US" altLang="en-US" i="1" dirty="0"/>
              <a:t>.</a:t>
            </a:r>
            <a:endParaRPr lang="en-US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D96FC17-200B-40E2-992C-1C221A18B5E1}"/>
                  </a:ext>
                </a:extLst>
              </p14:cNvPr>
              <p14:cNvContentPartPr/>
              <p14:nvPr/>
            </p14:nvContentPartPr>
            <p14:xfrm>
              <a:off x="2594160" y="131040"/>
              <a:ext cx="6343200" cy="4462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D96FC17-200B-40E2-992C-1C221A18B5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84800" y="121680"/>
                <a:ext cx="6361920" cy="4481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>
            <a:extLst>
              <a:ext uri="{FF2B5EF4-FFF2-40B4-BE49-F238E27FC236}">
                <a16:creationId xmlns:a16="http://schemas.microsoft.com/office/drawing/2014/main" id="{2C2C29F5-BB09-427F-92BF-75BABE2D06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8750" y="166687"/>
            <a:ext cx="8780139" cy="609600"/>
          </a:xfrm>
        </p:spPr>
        <p:txBody>
          <a:bodyPr/>
          <a:lstStyle/>
          <a:p>
            <a:r>
              <a:rPr lang="en-US" altLang="en-US" dirty="0"/>
              <a:t>Handling of Bucket Overflows (Cont.)</a:t>
            </a:r>
          </a:p>
        </p:txBody>
      </p:sp>
      <p:sp>
        <p:nvSpPr>
          <p:cNvPr id="346115" name="Rectangle 3">
            <a:extLst>
              <a:ext uri="{FF2B5EF4-FFF2-40B4-BE49-F238E27FC236}">
                <a16:creationId xmlns:a16="http://schemas.microsoft.com/office/drawing/2014/main" id="{F45A62B6-779C-4D59-B375-85F8499C06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81050" y="844550"/>
            <a:ext cx="7848600" cy="4876800"/>
          </a:xfrm>
        </p:spPr>
        <p:txBody>
          <a:bodyPr/>
          <a:lstStyle/>
          <a:p>
            <a:r>
              <a:rPr lang="en-US" altLang="en-US">
                <a:solidFill>
                  <a:schemeClr val="tx2"/>
                </a:solidFill>
              </a:rPr>
              <a:t>Overflow chaining</a:t>
            </a:r>
            <a:r>
              <a:rPr lang="en-US" altLang="en-US"/>
              <a:t> – the overflow buckets of a given bucket are chained together in a linked list.</a:t>
            </a:r>
          </a:p>
          <a:p>
            <a:r>
              <a:rPr lang="en-US" altLang="en-US"/>
              <a:t>Above scheme is called </a:t>
            </a:r>
            <a:r>
              <a:rPr lang="en-US" altLang="en-US">
                <a:solidFill>
                  <a:schemeClr val="tx2"/>
                </a:solidFill>
              </a:rPr>
              <a:t>closed hashing</a:t>
            </a:r>
            <a:r>
              <a:rPr lang="en-US" altLang="en-US" b="1"/>
              <a:t>.</a:t>
            </a:r>
            <a:r>
              <a:rPr lang="en-US" altLang="en-US"/>
              <a:t>  </a:t>
            </a:r>
          </a:p>
          <a:p>
            <a:pPr lvl="1"/>
            <a:r>
              <a:rPr lang="en-US" altLang="en-US"/>
              <a:t>An alternative, called </a:t>
            </a:r>
            <a:r>
              <a:rPr lang="en-US" altLang="en-US">
                <a:solidFill>
                  <a:schemeClr val="tx2"/>
                </a:solidFill>
              </a:rPr>
              <a:t>open hashing</a:t>
            </a:r>
            <a:r>
              <a:rPr lang="en-US" altLang="en-US"/>
              <a:t>, which does not use overflow buckets,  is not suitable for database applications.</a:t>
            </a:r>
          </a:p>
          <a:p>
            <a:endParaRPr lang="en-US" altLang="en-US"/>
          </a:p>
        </p:txBody>
      </p:sp>
      <p:pic>
        <p:nvPicPr>
          <p:cNvPr id="346116" name="Picture 4">
            <a:extLst>
              <a:ext uri="{FF2B5EF4-FFF2-40B4-BE49-F238E27FC236}">
                <a16:creationId xmlns:a16="http://schemas.microsoft.com/office/drawing/2014/main" id="{5071C82D-C796-4B71-893F-3778BBE1E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" t="12933" r="2078" b="12009"/>
          <a:stretch>
            <a:fillRect/>
          </a:stretch>
        </p:blipFill>
        <p:spPr bwMode="auto">
          <a:xfrm>
            <a:off x="1420813" y="2763838"/>
            <a:ext cx="6246812" cy="362267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2A244F1-22F8-4FEC-B960-6BD561EDD4C2}"/>
                  </a:ext>
                </a:extLst>
              </p14:cNvPr>
              <p14:cNvContentPartPr/>
              <p14:nvPr/>
            </p14:nvContentPartPr>
            <p14:xfrm>
              <a:off x="2532600" y="2488680"/>
              <a:ext cx="6324120" cy="2609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2A244F1-22F8-4FEC-B960-6BD561EDD4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23240" y="2479320"/>
                <a:ext cx="6342840" cy="2628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>
            <a:extLst>
              <a:ext uri="{FF2B5EF4-FFF2-40B4-BE49-F238E27FC236}">
                <a16:creationId xmlns:a16="http://schemas.microsoft.com/office/drawing/2014/main" id="{E14DB2F2-65A5-4E36-A057-9B3E095259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Hash Indices</a:t>
            </a:r>
          </a:p>
        </p:txBody>
      </p:sp>
      <p:sp>
        <p:nvSpPr>
          <p:cNvPr id="279555" name="Rectangle 3">
            <a:extLst>
              <a:ext uri="{FF2B5EF4-FFF2-40B4-BE49-F238E27FC236}">
                <a16:creationId xmlns:a16="http://schemas.microsoft.com/office/drawing/2014/main" id="{B6794E8A-AE96-43C9-A7A7-7C388C1897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7250" y="2126704"/>
            <a:ext cx="7404100" cy="4038600"/>
          </a:xfrm>
        </p:spPr>
        <p:txBody>
          <a:bodyPr/>
          <a:lstStyle/>
          <a:p>
            <a:pPr algn="just"/>
            <a:r>
              <a:rPr lang="en-US" altLang="en-US" dirty="0"/>
              <a:t>Hashing can be used not only for file organization, but also for index-structure creation.  </a:t>
            </a:r>
          </a:p>
          <a:p>
            <a:pPr algn="just"/>
            <a:r>
              <a:rPr lang="en-US" altLang="en-US" dirty="0"/>
              <a:t>A </a:t>
            </a:r>
            <a:r>
              <a:rPr lang="en-US" altLang="en-US" b="1" dirty="0">
                <a:solidFill>
                  <a:schemeClr val="tx2"/>
                </a:solidFill>
              </a:rPr>
              <a:t>hash index</a:t>
            </a:r>
            <a:r>
              <a:rPr lang="en-US" altLang="en-US" dirty="0"/>
              <a:t> organizes the search keys, with their associated record pointers, into a hash file structure.</a:t>
            </a:r>
          </a:p>
          <a:p>
            <a:pPr algn="just"/>
            <a:r>
              <a:rPr lang="en-US" altLang="en-US" dirty="0"/>
              <a:t>Strictly speaking, hash indices are always secondary indices </a:t>
            </a:r>
          </a:p>
          <a:p>
            <a:pPr lvl="1" algn="just"/>
            <a:r>
              <a:rPr lang="en-US" altLang="en-US" dirty="0"/>
              <a:t>if the file itself is organized using hashing, a separate primary hash index on it using the same search-key is unnecessary.  </a:t>
            </a:r>
          </a:p>
          <a:p>
            <a:pPr lvl="1" algn="just"/>
            <a:r>
              <a:rPr lang="en-US" altLang="en-US" dirty="0"/>
              <a:t>However, we use the term hash index to refer to both secondary index structures and hash organized files.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>
            <a:extLst>
              <a:ext uri="{FF2B5EF4-FFF2-40B4-BE49-F238E27FC236}">
                <a16:creationId xmlns:a16="http://schemas.microsoft.com/office/drawing/2014/main" id="{9D625F1C-B0E7-4BAD-9FDF-64BD661A94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7250" y="609600"/>
            <a:ext cx="7407275" cy="360363"/>
          </a:xfrm>
        </p:spPr>
        <p:txBody>
          <a:bodyPr/>
          <a:lstStyle/>
          <a:p>
            <a:r>
              <a:rPr lang="en-US" altLang="en-US" dirty="0"/>
              <a:t>Example of Hash Index</a:t>
            </a:r>
          </a:p>
        </p:txBody>
      </p:sp>
      <p:pic>
        <p:nvPicPr>
          <p:cNvPr id="280581" name="Picture 5">
            <a:extLst>
              <a:ext uri="{FF2B5EF4-FFF2-40B4-BE49-F238E27FC236}">
                <a16:creationId xmlns:a16="http://schemas.microsoft.com/office/drawing/2014/main" id="{CD362478-D3B5-48AB-A684-E13A8556C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9" t="961" r="11359" b="961"/>
          <a:stretch>
            <a:fillRect/>
          </a:stretch>
        </p:blipFill>
        <p:spPr bwMode="auto">
          <a:xfrm>
            <a:off x="2057400" y="969963"/>
            <a:ext cx="5164138" cy="490537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8BADF8B-F8B0-4189-A8F7-AA5F58C49B03}"/>
                  </a:ext>
                </a:extLst>
              </p14:cNvPr>
              <p14:cNvContentPartPr/>
              <p14:nvPr/>
            </p14:nvContentPartPr>
            <p14:xfrm>
              <a:off x="427680" y="825120"/>
              <a:ext cx="7208280" cy="5425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8BADF8B-F8B0-4189-A8F7-AA5F58C49B0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8320" y="815760"/>
                <a:ext cx="7227000" cy="5443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>
            <a:extLst>
              <a:ext uri="{FF2B5EF4-FFF2-40B4-BE49-F238E27FC236}">
                <a16:creationId xmlns:a16="http://schemas.microsoft.com/office/drawing/2014/main" id="{35267AD8-EEEC-4C46-9C6C-EEA30182F4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7250" y="609601"/>
            <a:ext cx="7407275" cy="515144"/>
          </a:xfrm>
        </p:spPr>
        <p:txBody>
          <a:bodyPr/>
          <a:lstStyle/>
          <a:p>
            <a:r>
              <a:rPr lang="en-US" altLang="en-US"/>
              <a:t>Deficiencies of Static Hashing</a:t>
            </a:r>
          </a:p>
        </p:txBody>
      </p:sp>
      <p:sp>
        <p:nvSpPr>
          <p:cNvPr id="281603" name="Rectangle 3">
            <a:extLst>
              <a:ext uri="{FF2B5EF4-FFF2-40B4-BE49-F238E27FC236}">
                <a16:creationId xmlns:a16="http://schemas.microsoft.com/office/drawing/2014/main" id="{72FF7313-89DC-4858-9978-26B340FB06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958850"/>
            <a:ext cx="7781925" cy="4114800"/>
          </a:xfrm>
        </p:spPr>
        <p:txBody>
          <a:bodyPr/>
          <a:lstStyle/>
          <a:p>
            <a:r>
              <a:rPr lang="en-US" altLang="en-US" dirty="0"/>
              <a:t>In static hashing, function </a:t>
            </a:r>
            <a:r>
              <a:rPr lang="en-US" altLang="en-US" i="1" dirty="0"/>
              <a:t>h</a:t>
            </a:r>
            <a:r>
              <a:rPr lang="en-US" altLang="en-US" dirty="0"/>
              <a:t> maps search-key values to a fixed set of </a:t>
            </a:r>
            <a:r>
              <a:rPr lang="en-US" altLang="en-US" i="1" dirty="0"/>
              <a:t>B</a:t>
            </a:r>
            <a:r>
              <a:rPr lang="en-US" altLang="en-US" dirty="0"/>
              <a:t> of bucket addresses.</a:t>
            </a:r>
          </a:p>
          <a:p>
            <a:pPr lvl="1"/>
            <a:r>
              <a:rPr lang="en-US" altLang="en-US" dirty="0"/>
              <a:t>Databases grow with time.  If initial number of buckets is too small, performance will degrade due to too much overflows.</a:t>
            </a:r>
          </a:p>
          <a:p>
            <a:pPr lvl="1"/>
            <a:r>
              <a:rPr lang="en-US" altLang="en-US" dirty="0"/>
              <a:t>If file size at some point in the future is anticipated and number of buckets allocated accordingly, significant amount of space will be wasted initially.</a:t>
            </a:r>
          </a:p>
          <a:p>
            <a:pPr lvl="1"/>
            <a:r>
              <a:rPr lang="en-US" altLang="en-US" dirty="0"/>
              <a:t>If database shrinks, again space will be wasted.</a:t>
            </a:r>
          </a:p>
          <a:p>
            <a:pPr lvl="1"/>
            <a:r>
              <a:rPr lang="en-US" altLang="en-US" dirty="0"/>
              <a:t>One option is periodic re-organization of the file with a new hash function, but it is very expensive.</a:t>
            </a:r>
          </a:p>
          <a:p>
            <a:r>
              <a:rPr lang="en-US" altLang="en-US" dirty="0"/>
              <a:t>These problems can be avoided by using techniques that allow the number of buckets to be modified dynamically.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1B698449-F331-42B2-B175-6038899B65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7250" y="609601"/>
            <a:ext cx="7407275" cy="371128"/>
          </a:xfrm>
        </p:spPr>
        <p:txBody>
          <a:bodyPr/>
          <a:lstStyle/>
          <a:p>
            <a:pPr algn="ctr"/>
            <a:r>
              <a:rPr lang="en-US" altLang="en-US" dirty="0"/>
              <a:t>Dense Index Files</a:t>
            </a:r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817255F0-6322-4485-A281-F23A5D2384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2475" y="1047750"/>
            <a:ext cx="7848600" cy="962025"/>
          </a:xfrm>
        </p:spPr>
        <p:txBody>
          <a:bodyPr/>
          <a:lstStyle/>
          <a:p>
            <a:r>
              <a:rPr lang="en-US" altLang="en-US" dirty="0">
                <a:solidFill>
                  <a:schemeClr val="tx2"/>
                </a:solidFill>
              </a:rPr>
              <a:t>Dense index</a:t>
            </a:r>
            <a:r>
              <a:rPr lang="en-US" altLang="en-US" dirty="0"/>
              <a:t> — Index record appears for every search-key value in the file. </a:t>
            </a:r>
          </a:p>
        </p:txBody>
      </p:sp>
      <p:pic>
        <p:nvPicPr>
          <p:cNvPr id="240646" name="Picture 6">
            <a:extLst>
              <a:ext uri="{FF2B5EF4-FFF2-40B4-BE49-F238E27FC236}">
                <a16:creationId xmlns:a16="http://schemas.microsoft.com/office/drawing/2014/main" id="{CDDCD684-D0F9-41CD-ADBC-A3D92A05B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" t="22430" r="1122" b="22679"/>
          <a:stretch>
            <a:fillRect/>
          </a:stretch>
        </p:blipFill>
        <p:spPr bwMode="auto">
          <a:xfrm>
            <a:off x="1155700" y="1863725"/>
            <a:ext cx="7550150" cy="3173413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027F353-5A66-4624-884D-21337D19BC59}"/>
                  </a:ext>
                </a:extLst>
              </p14:cNvPr>
              <p14:cNvContentPartPr/>
              <p14:nvPr/>
            </p14:nvContentPartPr>
            <p14:xfrm>
              <a:off x="908280" y="1359720"/>
              <a:ext cx="7665840" cy="5096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027F353-5A66-4624-884D-21337D19BC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8920" y="1350360"/>
                <a:ext cx="7684560" cy="5115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>
            <a:extLst>
              <a:ext uri="{FF2B5EF4-FFF2-40B4-BE49-F238E27FC236}">
                <a16:creationId xmlns:a16="http://schemas.microsoft.com/office/drawing/2014/main" id="{9411E30D-233E-4041-9ED9-595B7E8085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7250" y="609600"/>
            <a:ext cx="7407275" cy="295275"/>
          </a:xfrm>
        </p:spPr>
        <p:txBody>
          <a:bodyPr/>
          <a:lstStyle/>
          <a:p>
            <a:r>
              <a:rPr lang="en-US" altLang="en-US"/>
              <a:t>Dynamic Hashing</a:t>
            </a:r>
          </a:p>
        </p:txBody>
      </p:sp>
      <p:sp>
        <p:nvSpPr>
          <p:cNvPr id="282627" name="Rectangle 3">
            <a:extLst>
              <a:ext uri="{FF2B5EF4-FFF2-40B4-BE49-F238E27FC236}">
                <a16:creationId xmlns:a16="http://schemas.microsoft.com/office/drawing/2014/main" id="{835C6500-3DDA-4626-8806-4C582DC0AE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2500" y="904875"/>
            <a:ext cx="7785100" cy="54229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Good for database that grows and shrinks in size</a:t>
            </a:r>
          </a:p>
          <a:p>
            <a:pPr>
              <a:lnSpc>
                <a:spcPct val="90000"/>
              </a:lnSpc>
            </a:pPr>
            <a:r>
              <a:rPr lang="en-US" altLang="en-US"/>
              <a:t>Allows the hash function to be modified dynamically</a:t>
            </a:r>
          </a:p>
          <a:p>
            <a:pPr>
              <a:lnSpc>
                <a:spcPct val="90000"/>
              </a:lnSpc>
            </a:pPr>
            <a:r>
              <a:rPr lang="en-US" altLang="en-US" b="1">
                <a:solidFill>
                  <a:schemeClr val="tx2"/>
                </a:solidFill>
              </a:rPr>
              <a:t>Extendable hashing</a:t>
            </a:r>
            <a:r>
              <a:rPr lang="en-US" altLang="en-US"/>
              <a:t> – one form of dynamic hashing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Hash function generates values over a large range — typically </a:t>
            </a:r>
            <a:r>
              <a:rPr lang="en-US" altLang="en-US" i="1"/>
              <a:t>b</a:t>
            </a:r>
            <a:r>
              <a:rPr lang="en-US" altLang="en-US"/>
              <a:t>-bit integers, with </a:t>
            </a:r>
            <a:r>
              <a:rPr lang="en-US" altLang="en-US" i="1"/>
              <a:t>b</a:t>
            </a:r>
            <a:r>
              <a:rPr lang="en-US" altLang="en-US"/>
              <a:t> = 32.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At any time use only a prefix of the hash function to index into a table of bucket addresses.  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Let the length of the prefix be </a:t>
            </a:r>
            <a:r>
              <a:rPr lang="en-US" altLang="en-US" i="1"/>
              <a:t>i</a:t>
            </a:r>
            <a:r>
              <a:rPr lang="en-US" altLang="en-US"/>
              <a:t> bits,  0 </a:t>
            </a:r>
            <a:r>
              <a:rPr lang="en-US" altLang="en-US">
                <a:sym typeface="Symbol" panose="05050102010706020507" pitchFamily="18" charset="2"/>
              </a:rPr>
              <a:t> </a:t>
            </a:r>
            <a:r>
              <a:rPr lang="en-US" altLang="en-US" i="1">
                <a:sym typeface="Symbol" panose="05050102010706020507" pitchFamily="18" charset="2"/>
              </a:rPr>
              <a:t>i</a:t>
            </a:r>
            <a:r>
              <a:rPr lang="en-US" altLang="en-US">
                <a:sym typeface="Symbol" panose="05050102010706020507" pitchFamily="18" charset="2"/>
              </a:rPr>
              <a:t>  32.  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sym typeface="Symbol" panose="05050102010706020507" pitchFamily="18" charset="2"/>
              </a:rPr>
              <a:t>Bucket address table size = 2</a:t>
            </a:r>
            <a:r>
              <a:rPr lang="en-US" altLang="en-US" sz="2400" baseline="30000">
                <a:sym typeface="Symbol" panose="05050102010706020507" pitchFamily="18" charset="2"/>
              </a:rPr>
              <a:t>i.</a:t>
            </a:r>
            <a:r>
              <a:rPr lang="en-US" altLang="en-US" sz="2400">
                <a:sym typeface="Symbol" panose="05050102010706020507" pitchFamily="18" charset="2"/>
              </a:rPr>
              <a:t>  </a:t>
            </a:r>
            <a:r>
              <a:rPr lang="en-US" altLang="en-US">
                <a:sym typeface="Symbol" panose="05050102010706020507" pitchFamily="18" charset="2"/>
              </a:rPr>
              <a:t>Initially </a:t>
            </a:r>
            <a:r>
              <a:rPr lang="en-US" altLang="en-US" i="1">
                <a:sym typeface="Symbol" panose="05050102010706020507" pitchFamily="18" charset="2"/>
              </a:rPr>
              <a:t>i</a:t>
            </a:r>
            <a:r>
              <a:rPr lang="en-US" altLang="en-US">
                <a:sym typeface="Symbol" panose="05050102010706020507" pitchFamily="18" charset="2"/>
              </a:rPr>
              <a:t> = 0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sym typeface="Symbol" panose="05050102010706020507" pitchFamily="18" charset="2"/>
              </a:rPr>
              <a:t>Value of </a:t>
            </a:r>
            <a:r>
              <a:rPr lang="en-US" altLang="en-US" i="1">
                <a:sym typeface="Symbol" panose="05050102010706020507" pitchFamily="18" charset="2"/>
              </a:rPr>
              <a:t>i</a:t>
            </a:r>
            <a:r>
              <a:rPr lang="en-US" altLang="en-US">
                <a:sym typeface="Symbol" panose="05050102010706020507" pitchFamily="18" charset="2"/>
              </a:rPr>
              <a:t> grows and shrinks as the size of the database grows and shrinks.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Multiple entries in the bucket address table may point to a bucket.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Thus, a</a:t>
            </a:r>
            <a:r>
              <a:rPr lang="en-US" altLang="en-US">
                <a:sym typeface="Symbol" panose="05050102010706020507" pitchFamily="18" charset="2"/>
              </a:rPr>
              <a:t>ctual number of buckets is &lt; 2</a:t>
            </a:r>
            <a:r>
              <a:rPr lang="en-US" altLang="en-US" sz="2400" i="1" baseline="30000">
                <a:sym typeface="Symbol" panose="05050102010706020507" pitchFamily="18" charset="2"/>
              </a:rPr>
              <a:t>i</a:t>
            </a:r>
            <a:endParaRPr lang="en-US" altLang="en-US">
              <a:sym typeface="Symbol" panose="05050102010706020507" pitchFamily="18" charset="2"/>
            </a:endParaRPr>
          </a:p>
          <a:p>
            <a:pPr lvl="2">
              <a:lnSpc>
                <a:spcPct val="90000"/>
              </a:lnSpc>
            </a:pPr>
            <a:r>
              <a:rPr lang="en-US" altLang="en-US">
                <a:sym typeface="Symbol" panose="05050102010706020507" pitchFamily="18" charset="2"/>
              </a:rPr>
              <a:t>The number of buckets also changes dynamically due to coalescing and splitting of buckets.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23D9FEB-97BF-4388-97A1-A19CDCC97B0F}"/>
                  </a:ext>
                </a:extLst>
              </p14:cNvPr>
              <p14:cNvContentPartPr/>
              <p14:nvPr/>
            </p14:nvContentPartPr>
            <p14:xfrm>
              <a:off x="6317640" y="416520"/>
              <a:ext cx="2048040" cy="1049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23D9FEB-97BF-4388-97A1-A19CDCC97B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08280" y="407160"/>
                <a:ext cx="2066760" cy="10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D5FF005-5D10-41DB-BDED-4324AC0300A7}"/>
                  </a:ext>
                </a:extLst>
              </p14:cNvPr>
              <p14:cNvContentPartPr/>
              <p14:nvPr/>
            </p14:nvContentPartPr>
            <p14:xfrm>
              <a:off x="4276440" y="329040"/>
              <a:ext cx="2687040" cy="3904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D5FF005-5D10-41DB-BDED-4324AC0300A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67080" y="319680"/>
                <a:ext cx="2705760" cy="3922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>
            <a:extLst>
              <a:ext uri="{FF2B5EF4-FFF2-40B4-BE49-F238E27FC236}">
                <a16:creationId xmlns:a16="http://schemas.microsoft.com/office/drawing/2014/main" id="{1C9BEE9F-DEB3-4255-9BCF-3D0E54C5CC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7250" y="609601"/>
            <a:ext cx="8683302" cy="95250"/>
          </a:xfrm>
        </p:spPr>
        <p:txBody>
          <a:bodyPr/>
          <a:lstStyle/>
          <a:p>
            <a:r>
              <a:rPr lang="en-US" altLang="en-US" dirty="0"/>
              <a:t>General Extendable Hash Structure </a:t>
            </a:r>
          </a:p>
        </p:txBody>
      </p:sp>
      <p:pic>
        <p:nvPicPr>
          <p:cNvPr id="283653" name="Picture 5">
            <a:extLst>
              <a:ext uri="{FF2B5EF4-FFF2-40B4-BE49-F238E27FC236}">
                <a16:creationId xmlns:a16="http://schemas.microsoft.com/office/drawing/2014/main" id="{23CD6417-EA26-49DB-B296-779C83747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2" t="7236" r="1938" b="8269"/>
          <a:stretch>
            <a:fillRect/>
          </a:stretch>
        </p:blipFill>
        <p:spPr bwMode="auto">
          <a:xfrm>
            <a:off x="1130300" y="939800"/>
            <a:ext cx="6767513" cy="44704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3654" name="Text Box 6">
            <a:extLst>
              <a:ext uri="{FF2B5EF4-FFF2-40B4-BE49-F238E27FC236}">
                <a16:creationId xmlns:a16="http://schemas.microsoft.com/office/drawing/2014/main" id="{50F6CE98-7A31-40E9-8851-AA7830465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6363" y="5645150"/>
            <a:ext cx="599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/>
              <a:t>In this structure, </a:t>
            </a:r>
            <a:r>
              <a:rPr lang="en-US" altLang="en-US" sz="2000" i="1"/>
              <a:t>i</a:t>
            </a:r>
            <a:r>
              <a:rPr lang="en-US" altLang="en-US" sz="2000" baseline="-25000"/>
              <a:t>2</a:t>
            </a:r>
            <a:r>
              <a:rPr lang="en-US" altLang="en-US" sz="2000"/>
              <a:t> = </a:t>
            </a:r>
            <a:r>
              <a:rPr lang="en-US" altLang="en-US" sz="2000" i="1"/>
              <a:t>i</a:t>
            </a:r>
            <a:r>
              <a:rPr lang="en-US" altLang="en-US" sz="2000" baseline="-25000"/>
              <a:t>3</a:t>
            </a:r>
            <a:r>
              <a:rPr lang="en-US" altLang="en-US" sz="2000"/>
              <a:t> = </a:t>
            </a:r>
            <a:r>
              <a:rPr lang="en-US" altLang="en-US" sz="2000" i="1"/>
              <a:t>i</a:t>
            </a:r>
            <a:r>
              <a:rPr lang="en-US" altLang="en-US" sz="2000"/>
              <a:t>, whereas </a:t>
            </a:r>
            <a:r>
              <a:rPr lang="en-US" altLang="en-US" sz="2000" i="1"/>
              <a:t>i</a:t>
            </a:r>
            <a:r>
              <a:rPr lang="en-US" altLang="en-US" sz="2000" baseline="-25000"/>
              <a:t>1</a:t>
            </a:r>
            <a:r>
              <a:rPr lang="en-US" altLang="en-US" sz="2000"/>
              <a:t> = </a:t>
            </a:r>
            <a:r>
              <a:rPr lang="en-US" altLang="en-US" sz="2000" i="1"/>
              <a:t>i </a:t>
            </a:r>
            <a:r>
              <a:rPr lang="en-US" altLang="en-US" sz="2000"/>
              <a:t>– 1 (see next slide for details)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5009C8F-EFDC-4E09-9253-5C0D264D2A5F}"/>
                  </a:ext>
                </a:extLst>
              </p14:cNvPr>
              <p14:cNvContentPartPr/>
              <p14:nvPr/>
            </p14:nvContentPartPr>
            <p14:xfrm>
              <a:off x="2889360" y="1378080"/>
              <a:ext cx="2305080" cy="1148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5009C8F-EFDC-4E09-9253-5C0D264D2A5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80000" y="1368720"/>
                <a:ext cx="2323800" cy="1167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>
            <a:extLst>
              <a:ext uri="{FF2B5EF4-FFF2-40B4-BE49-F238E27FC236}">
                <a16:creationId xmlns:a16="http://schemas.microsoft.com/office/drawing/2014/main" id="{8A4AC737-15D7-4115-B263-5FABFEBBDC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7238" y="-99392"/>
            <a:ext cx="8286750" cy="1355725"/>
          </a:xfrm>
        </p:spPr>
        <p:txBody>
          <a:bodyPr/>
          <a:lstStyle/>
          <a:p>
            <a:r>
              <a:rPr lang="en-US" altLang="en-US" dirty="0"/>
              <a:t>Use of Extendable Hash Structure</a:t>
            </a:r>
          </a:p>
        </p:txBody>
      </p:sp>
      <p:sp>
        <p:nvSpPr>
          <p:cNvPr id="284675" name="Rectangle 3">
            <a:extLst>
              <a:ext uri="{FF2B5EF4-FFF2-40B4-BE49-F238E27FC236}">
                <a16:creationId xmlns:a16="http://schemas.microsoft.com/office/drawing/2014/main" id="{64D756A3-D42A-4E18-9D23-7757C985B3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7238" y="815975"/>
            <a:ext cx="7929562" cy="4681538"/>
          </a:xfrm>
        </p:spPr>
        <p:txBody>
          <a:bodyPr/>
          <a:lstStyle/>
          <a:p>
            <a:r>
              <a:rPr lang="en-US" altLang="en-US"/>
              <a:t>Each bucket </a:t>
            </a:r>
            <a:r>
              <a:rPr lang="en-US" altLang="en-US" i="1"/>
              <a:t>j</a:t>
            </a:r>
            <a:r>
              <a:rPr lang="en-US" altLang="en-US"/>
              <a:t> stores a value </a:t>
            </a:r>
            <a:r>
              <a:rPr lang="en-US" altLang="en-US" i="1"/>
              <a:t>i</a:t>
            </a:r>
            <a:r>
              <a:rPr lang="en-US" altLang="en-US" i="1" baseline="-25000"/>
              <a:t>j</a:t>
            </a:r>
            <a:r>
              <a:rPr lang="en-US" altLang="en-US" i="1"/>
              <a:t>; </a:t>
            </a:r>
            <a:r>
              <a:rPr lang="en-US" altLang="en-US"/>
              <a:t>all the entries that point to the same bucket have the same values on the first </a:t>
            </a:r>
            <a:r>
              <a:rPr lang="en-US" altLang="en-US" i="1"/>
              <a:t>i</a:t>
            </a:r>
            <a:r>
              <a:rPr lang="en-US" altLang="en-US" i="1" baseline="-25000"/>
              <a:t>j</a:t>
            </a:r>
            <a:r>
              <a:rPr lang="en-US" altLang="en-US"/>
              <a:t> bits.</a:t>
            </a:r>
            <a:r>
              <a:rPr lang="en-US" altLang="en-US" i="1"/>
              <a:t> </a:t>
            </a:r>
          </a:p>
          <a:p>
            <a:r>
              <a:rPr lang="en-US" altLang="en-US"/>
              <a:t>To locate the bucket containing search-key </a:t>
            </a:r>
            <a:r>
              <a:rPr lang="en-US" altLang="en-US" i="1"/>
              <a:t>K</a:t>
            </a:r>
            <a:r>
              <a:rPr lang="en-US" altLang="en-US" i="1" baseline="-25000"/>
              <a:t>j</a:t>
            </a:r>
            <a:r>
              <a:rPr lang="en-US" altLang="en-US"/>
              <a:t>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1.	Compute </a:t>
            </a:r>
            <a:r>
              <a:rPr lang="en-US" altLang="en-US" i="1"/>
              <a:t>h(K</a:t>
            </a:r>
            <a:r>
              <a:rPr lang="en-US" altLang="en-US" i="1" baseline="-25000"/>
              <a:t>j</a:t>
            </a:r>
            <a:r>
              <a:rPr lang="en-US" altLang="en-US" i="1"/>
              <a:t>) = X</a:t>
            </a:r>
            <a:endParaRPr lang="en-US" altLang="en-US"/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2.	Use the first </a:t>
            </a:r>
            <a:r>
              <a:rPr lang="en-US" altLang="en-US" i="1"/>
              <a:t>i</a:t>
            </a:r>
            <a:r>
              <a:rPr lang="en-US" altLang="en-US"/>
              <a:t> high order bits of </a:t>
            </a:r>
            <a:r>
              <a:rPr lang="en-US" altLang="en-US" i="1"/>
              <a:t>X</a:t>
            </a:r>
            <a:r>
              <a:rPr lang="en-US" altLang="en-US"/>
              <a:t> as a displacement into bucket address table, and follow the pointer to appropriate bucket</a:t>
            </a:r>
          </a:p>
          <a:p>
            <a:r>
              <a:rPr lang="en-US" altLang="en-US"/>
              <a:t>To insert a record with search-key value </a:t>
            </a:r>
            <a:r>
              <a:rPr lang="en-US" altLang="en-US" i="1"/>
              <a:t>K</a:t>
            </a:r>
            <a:r>
              <a:rPr lang="en-US" altLang="en-US" i="1" baseline="-25000"/>
              <a:t>j</a:t>
            </a:r>
            <a:r>
              <a:rPr lang="en-US" altLang="en-US"/>
              <a:t> </a:t>
            </a:r>
          </a:p>
          <a:p>
            <a:pPr lvl="1"/>
            <a:r>
              <a:rPr lang="en-US" altLang="en-US"/>
              <a:t>follow same procedure as look-up and locate the bucket, say </a:t>
            </a:r>
            <a:r>
              <a:rPr lang="en-US" altLang="en-US" i="1"/>
              <a:t>j</a:t>
            </a:r>
            <a:r>
              <a:rPr lang="en-US" altLang="en-US"/>
              <a:t>.  </a:t>
            </a:r>
          </a:p>
          <a:p>
            <a:pPr lvl="1"/>
            <a:r>
              <a:rPr lang="en-US" altLang="en-US"/>
              <a:t>If there is room in the bucket </a:t>
            </a:r>
            <a:r>
              <a:rPr lang="en-US" altLang="en-US" i="1"/>
              <a:t>j</a:t>
            </a:r>
            <a:r>
              <a:rPr lang="en-US" altLang="en-US"/>
              <a:t> insert record in the bucket.  </a:t>
            </a:r>
          </a:p>
          <a:p>
            <a:pPr lvl="1"/>
            <a:r>
              <a:rPr lang="en-US" altLang="en-US"/>
              <a:t>Else the bucket must be split and insertion re-attempted (next slide.)</a:t>
            </a:r>
          </a:p>
          <a:p>
            <a:pPr lvl="2"/>
            <a:r>
              <a:rPr lang="en-US" altLang="en-US"/>
              <a:t>Overflow buckets used instead in some cases (will see shortly)</a:t>
            </a:r>
          </a:p>
          <a:p>
            <a:pPr>
              <a:buFont typeface="Monotype Sorts" pitchFamily="2" charset="2"/>
              <a:buNone/>
            </a:pPr>
            <a:r>
              <a:rPr lang="en-US" altLang="en-US"/>
              <a:t>		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>
            <a:extLst>
              <a:ext uri="{FF2B5EF4-FFF2-40B4-BE49-F238E27FC236}">
                <a16:creationId xmlns:a16="http://schemas.microsoft.com/office/drawing/2014/main" id="{818D75BE-658B-4AE4-B07C-FC98490052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528" y="-168275"/>
            <a:ext cx="9061251" cy="1355725"/>
          </a:xfrm>
        </p:spPr>
        <p:txBody>
          <a:bodyPr/>
          <a:lstStyle/>
          <a:p>
            <a:r>
              <a:rPr lang="en-US" altLang="en-US" dirty="0"/>
              <a:t>Updates in Extendable Hash Structure </a:t>
            </a:r>
          </a:p>
        </p:txBody>
      </p:sp>
      <p:sp>
        <p:nvSpPr>
          <p:cNvPr id="285699" name="Rectangle 3">
            <a:extLst>
              <a:ext uri="{FF2B5EF4-FFF2-40B4-BE49-F238E27FC236}">
                <a16:creationId xmlns:a16="http://schemas.microsoft.com/office/drawing/2014/main" id="{8FE2EE4A-0DDE-47D0-995E-A00824E012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5325" y="1187450"/>
            <a:ext cx="7742238" cy="5000625"/>
          </a:xfrm>
        </p:spPr>
        <p:txBody>
          <a:bodyPr/>
          <a:lstStyle/>
          <a:p>
            <a:r>
              <a:rPr lang="en-US" altLang="en-US" dirty="0"/>
              <a:t>If </a:t>
            </a:r>
            <a:r>
              <a:rPr lang="en-US" altLang="en-US" i="1" dirty="0" err="1"/>
              <a:t>i</a:t>
            </a:r>
            <a:r>
              <a:rPr lang="en-US" altLang="en-US" dirty="0"/>
              <a:t> &gt; </a:t>
            </a:r>
            <a:r>
              <a:rPr lang="en-US" altLang="en-US" i="1" dirty="0" err="1"/>
              <a:t>i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(more than one pointer to bucket </a:t>
            </a:r>
            <a:r>
              <a:rPr lang="en-US" altLang="en-US" i="1" dirty="0"/>
              <a:t>j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allocate a new bucket </a:t>
            </a:r>
            <a:r>
              <a:rPr lang="en-US" altLang="en-US" i="1" dirty="0"/>
              <a:t>z</a:t>
            </a:r>
            <a:r>
              <a:rPr lang="en-US" altLang="en-US" dirty="0"/>
              <a:t>, and set </a:t>
            </a:r>
            <a:r>
              <a:rPr lang="en-US" altLang="en-US" i="1" dirty="0" err="1"/>
              <a:t>i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</a:t>
            </a:r>
            <a:r>
              <a:rPr lang="en-US" altLang="en-US" dirty="0"/>
              <a:t>and </a:t>
            </a:r>
            <a:r>
              <a:rPr lang="en-US" altLang="en-US" i="1" dirty="0" err="1"/>
              <a:t>i</a:t>
            </a:r>
            <a:r>
              <a:rPr lang="en-US" altLang="en-US" i="1" baseline="-25000" dirty="0" err="1"/>
              <a:t>z</a:t>
            </a:r>
            <a:r>
              <a:rPr lang="en-US" altLang="en-US" dirty="0"/>
              <a:t> to the old </a:t>
            </a:r>
            <a:r>
              <a:rPr lang="en-US" altLang="en-US" i="1" dirty="0" err="1"/>
              <a:t>i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-+ 1.</a:t>
            </a:r>
          </a:p>
          <a:p>
            <a:pPr lvl="1"/>
            <a:r>
              <a:rPr lang="en-US" altLang="en-US" dirty="0"/>
              <a:t>make the second half of the bucket address table entries pointing to </a:t>
            </a:r>
            <a:r>
              <a:rPr lang="en-US" altLang="en-US" i="1" dirty="0"/>
              <a:t>j</a:t>
            </a:r>
            <a:r>
              <a:rPr lang="en-US" altLang="en-US" dirty="0"/>
              <a:t> to point to </a:t>
            </a:r>
            <a:r>
              <a:rPr lang="en-US" altLang="en-US" i="1" dirty="0"/>
              <a:t>z</a:t>
            </a:r>
          </a:p>
          <a:p>
            <a:pPr lvl="1"/>
            <a:r>
              <a:rPr lang="en-US" altLang="en-US" dirty="0"/>
              <a:t>remove and reinsert each record in bucket </a:t>
            </a:r>
            <a:r>
              <a:rPr lang="en-US" altLang="en-US" i="1" dirty="0"/>
              <a:t>j.</a:t>
            </a:r>
          </a:p>
          <a:p>
            <a:pPr lvl="1"/>
            <a:r>
              <a:rPr lang="en-US" altLang="en-US" dirty="0"/>
              <a:t>recompute new bucket for </a:t>
            </a:r>
            <a:r>
              <a:rPr lang="en-US" altLang="en-US" i="1" dirty="0" err="1"/>
              <a:t>K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</a:t>
            </a:r>
            <a:r>
              <a:rPr lang="en-US" altLang="en-US" dirty="0"/>
              <a:t>and insert record in the bucket (further splitting is required if the bucket is still full)</a:t>
            </a:r>
          </a:p>
          <a:p>
            <a:r>
              <a:rPr lang="en-US" altLang="en-US" dirty="0"/>
              <a:t>If </a:t>
            </a:r>
            <a:r>
              <a:rPr lang="en-US" altLang="en-US" i="1" dirty="0" err="1"/>
              <a:t>i</a:t>
            </a:r>
            <a:r>
              <a:rPr lang="en-US" altLang="en-US" i="1" dirty="0"/>
              <a:t> = </a:t>
            </a:r>
            <a:r>
              <a:rPr lang="en-US" altLang="en-US" i="1" dirty="0" err="1"/>
              <a:t>i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</a:t>
            </a:r>
            <a:r>
              <a:rPr lang="en-US" altLang="en-US" dirty="0"/>
              <a:t>(only one pointer to bucket </a:t>
            </a:r>
            <a:r>
              <a:rPr lang="en-US" altLang="en-US" i="1" dirty="0"/>
              <a:t>j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increment </a:t>
            </a:r>
            <a:r>
              <a:rPr lang="en-US" altLang="en-US" i="1" dirty="0" err="1"/>
              <a:t>i</a:t>
            </a:r>
            <a:r>
              <a:rPr lang="en-US" altLang="en-US" dirty="0"/>
              <a:t> and double the size of the bucket address table.</a:t>
            </a:r>
          </a:p>
          <a:p>
            <a:pPr lvl="1"/>
            <a:r>
              <a:rPr lang="en-US" altLang="en-US" dirty="0"/>
              <a:t>replace each entry in the table by two entries that point to the same bucket.</a:t>
            </a:r>
          </a:p>
          <a:p>
            <a:pPr lvl="1"/>
            <a:r>
              <a:rPr lang="en-US" altLang="en-US" dirty="0"/>
              <a:t>recompute new bucket address table entry for </a:t>
            </a:r>
            <a:r>
              <a:rPr lang="en-US" altLang="en-US" i="1" dirty="0" err="1"/>
              <a:t>K</a:t>
            </a:r>
            <a:r>
              <a:rPr lang="en-US" altLang="en-US" i="1" baseline="-25000" dirty="0" err="1"/>
              <a:t>j</a:t>
            </a:r>
            <a:br>
              <a:rPr lang="en-US" altLang="en-US" dirty="0"/>
            </a:br>
            <a:r>
              <a:rPr lang="en-US" altLang="en-US" dirty="0"/>
              <a:t>Now </a:t>
            </a:r>
            <a:r>
              <a:rPr lang="en-US" altLang="en-US" i="1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&gt; </a:t>
            </a:r>
            <a:r>
              <a:rPr lang="en-US" altLang="en-US" i="1" dirty="0" err="1"/>
              <a:t>i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 so use the first case above.   </a:t>
            </a:r>
          </a:p>
        </p:txBody>
      </p:sp>
      <p:sp>
        <p:nvSpPr>
          <p:cNvPr id="285700" name="Text Box 4">
            <a:extLst>
              <a:ext uri="{FF2B5EF4-FFF2-40B4-BE49-F238E27FC236}">
                <a16:creationId xmlns:a16="http://schemas.microsoft.com/office/drawing/2014/main" id="{EFFAB95A-A56B-4223-BF38-1216DDA6B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3" y="752475"/>
            <a:ext cx="7505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/>
              <a:t>To split a bucket </a:t>
            </a:r>
            <a:r>
              <a:rPr lang="en-US" altLang="en-US" sz="2000" i="1"/>
              <a:t>j</a:t>
            </a:r>
            <a:r>
              <a:rPr lang="en-US" altLang="en-US" sz="2000"/>
              <a:t> when inserting record with search-key value </a:t>
            </a:r>
            <a:r>
              <a:rPr lang="en-US" altLang="en-US" sz="2000" i="1"/>
              <a:t>K</a:t>
            </a:r>
            <a:r>
              <a:rPr lang="en-US" altLang="en-US" sz="2000" i="1" baseline="-25000"/>
              <a:t>j</a:t>
            </a:r>
            <a:r>
              <a:rPr lang="en-US" altLang="en-US" sz="2000"/>
              <a:t>: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E6C55AB-A12D-41FB-906C-93B6D8A9D99B}"/>
                  </a:ext>
                </a:extLst>
              </p14:cNvPr>
              <p14:cNvContentPartPr/>
              <p14:nvPr/>
            </p14:nvContentPartPr>
            <p14:xfrm>
              <a:off x="1186560" y="1488600"/>
              <a:ext cx="4692600" cy="185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E6C55AB-A12D-41FB-906C-93B6D8A9D9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7200" y="1479240"/>
                <a:ext cx="4711320" cy="204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>
            <a:extLst>
              <a:ext uri="{FF2B5EF4-FFF2-40B4-BE49-F238E27FC236}">
                <a16:creationId xmlns:a16="http://schemas.microsoft.com/office/drawing/2014/main" id="{AEA7F43D-C5F6-4190-81E1-AF62E82428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1350" y="495300"/>
            <a:ext cx="7954963" cy="457200"/>
          </a:xfrm>
        </p:spPr>
        <p:txBody>
          <a:bodyPr/>
          <a:lstStyle/>
          <a:p>
            <a:r>
              <a:rPr lang="en-US" altLang="en-US"/>
              <a:t>Updates in Extendable Hash Structure (Cont.)</a:t>
            </a:r>
          </a:p>
        </p:txBody>
      </p:sp>
      <p:sp>
        <p:nvSpPr>
          <p:cNvPr id="286723" name="Rectangle 3">
            <a:extLst>
              <a:ext uri="{FF2B5EF4-FFF2-40B4-BE49-F238E27FC236}">
                <a16:creationId xmlns:a16="http://schemas.microsoft.com/office/drawing/2014/main" id="{29175DCB-4F85-45EF-ADA1-8CB5E715C6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2475" y="1314450"/>
            <a:ext cx="7893050" cy="44910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When inserting a value, if the bucket is full after several splits (that is, </a:t>
            </a:r>
            <a:r>
              <a:rPr lang="en-US" altLang="en-US" i="1"/>
              <a:t>i</a:t>
            </a:r>
            <a:r>
              <a:rPr lang="en-US" altLang="en-US"/>
              <a:t> reaches some limit </a:t>
            </a:r>
            <a:r>
              <a:rPr lang="en-US" altLang="en-US" i="1"/>
              <a:t>b</a:t>
            </a:r>
            <a:r>
              <a:rPr lang="en-US" altLang="en-US"/>
              <a:t>) create an overflow bucket instead of splitting bucket entry table further.</a:t>
            </a:r>
          </a:p>
          <a:p>
            <a:pPr>
              <a:lnSpc>
                <a:spcPct val="90000"/>
              </a:lnSpc>
            </a:pPr>
            <a:r>
              <a:rPr lang="en-US" altLang="en-US"/>
              <a:t>To delete a key value,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locate it in its bucket and remove it.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The bucket itself can be removed if it becomes empty (with appropriate updates to the bucket address table).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Coalescing of buckets can be done (can coalesce only with a “buddy” bucket having same value of i</a:t>
            </a:r>
            <a:r>
              <a:rPr lang="en-US" altLang="en-US" sz="2400" baseline="-25000"/>
              <a:t>j</a:t>
            </a:r>
            <a:r>
              <a:rPr lang="en-US" altLang="en-US"/>
              <a:t> and same i</a:t>
            </a:r>
            <a:r>
              <a:rPr lang="en-US" altLang="en-US" sz="2800" baseline="-25000"/>
              <a:t>j </a:t>
            </a:r>
            <a:r>
              <a:rPr lang="en-US" altLang="en-US"/>
              <a:t>–1 prefix, if it is present)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Decreasing bucket address table size is also possible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Note: decreasing bucket address table size is an expensive operation and should be done only if number of buckets becomes much smaller than the size of the table 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>
            <a:extLst>
              <a:ext uri="{FF2B5EF4-FFF2-40B4-BE49-F238E27FC236}">
                <a16:creationId xmlns:a16="http://schemas.microsoft.com/office/drawing/2014/main" id="{CFF93259-284C-49CD-9BA9-F1AC91C645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77" y="233945"/>
            <a:ext cx="8982646" cy="457200"/>
          </a:xfrm>
        </p:spPr>
        <p:txBody>
          <a:bodyPr/>
          <a:lstStyle/>
          <a:p>
            <a:r>
              <a:rPr lang="en-US" altLang="en-US" sz="3600" dirty="0"/>
              <a:t>Use of Extendable Hash Structure:  Example </a:t>
            </a:r>
          </a:p>
        </p:txBody>
      </p:sp>
      <p:sp>
        <p:nvSpPr>
          <p:cNvPr id="287750" name="Text Box 6">
            <a:extLst>
              <a:ext uri="{FF2B5EF4-FFF2-40B4-BE49-F238E27FC236}">
                <a16:creationId xmlns:a16="http://schemas.microsoft.com/office/drawing/2014/main" id="{F93E47E6-2569-47AF-BDED-483C83A16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9625" y="5935663"/>
            <a:ext cx="4335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/>
              <a:t>Initial Hash structure, bucket size = 2</a:t>
            </a:r>
          </a:p>
        </p:txBody>
      </p:sp>
      <p:pic>
        <p:nvPicPr>
          <p:cNvPr id="287751" name="Picture 7">
            <a:extLst>
              <a:ext uri="{FF2B5EF4-FFF2-40B4-BE49-F238E27FC236}">
                <a16:creationId xmlns:a16="http://schemas.microsoft.com/office/drawing/2014/main" id="{85171DCA-CB3A-4677-98CF-A8D903087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" t="35373" r="1994" b="36702"/>
          <a:stretch>
            <a:fillRect/>
          </a:stretch>
        </p:blipFill>
        <p:spPr bwMode="auto">
          <a:xfrm>
            <a:off x="992188" y="4175125"/>
            <a:ext cx="7616825" cy="16510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7752" name="Picture 8">
            <a:extLst>
              <a:ext uri="{FF2B5EF4-FFF2-40B4-BE49-F238E27FC236}">
                <a16:creationId xmlns:a16="http://schemas.microsoft.com/office/drawing/2014/main" id="{EA038460-8833-4283-A0F0-040EAEBD2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t="25542" r="4880" b="26506"/>
          <a:stretch>
            <a:fillRect/>
          </a:stretch>
        </p:blipFill>
        <p:spPr bwMode="auto">
          <a:xfrm>
            <a:off x="981075" y="965200"/>
            <a:ext cx="7499350" cy="28956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2B3837C-0E83-49BD-8A8B-1608781F5F03}"/>
                  </a:ext>
                </a:extLst>
              </p14:cNvPr>
              <p14:cNvContentPartPr/>
              <p14:nvPr/>
            </p14:nvContentPartPr>
            <p14:xfrm>
              <a:off x="354600" y="780120"/>
              <a:ext cx="7528320" cy="5281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2B3837C-0E83-49BD-8A8B-1608781F5F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5240" y="770760"/>
                <a:ext cx="7547040" cy="5300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>
            <a:extLst>
              <a:ext uri="{FF2B5EF4-FFF2-40B4-BE49-F238E27FC236}">
                <a16:creationId xmlns:a16="http://schemas.microsoft.com/office/drawing/2014/main" id="{DC90342F-2219-4D05-A1ED-DB6475EC05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7250" y="609601"/>
            <a:ext cx="7407275" cy="803176"/>
          </a:xfrm>
        </p:spPr>
        <p:txBody>
          <a:bodyPr/>
          <a:lstStyle/>
          <a:p>
            <a:r>
              <a:rPr lang="en-US" altLang="en-US" dirty="0"/>
              <a:t>Example (Cont.)</a:t>
            </a:r>
          </a:p>
        </p:txBody>
      </p:sp>
      <p:sp>
        <p:nvSpPr>
          <p:cNvPr id="347139" name="Rectangle 3">
            <a:extLst>
              <a:ext uri="{FF2B5EF4-FFF2-40B4-BE49-F238E27FC236}">
                <a16:creationId xmlns:a16="http://schemas.microsoft.com/office/drawing/2014/main" id="{73A84CEC-9F57-45CD-897E-799B175844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8938" y="1176338"/>
            <a:ext cx="7848600" cy="1263650"/>
          </a:xfrm>
        </p:spPr>
        <p:txBody>
          <a:bodyPr/>
          <a:lstStyle/>
          <a:p>
            <a:r>
              <a:rPr lang="en-US" altLang="en-US"/>
              <a:t>Hash structure after  insertion of one Brighton and two Downtown records</a:t>
            </a:r>
          </a:p>
        </p:txBody>
      </p:sp>
      <p:pic>
        <p:nvPicPr>
          <p:cNvPr id="347140" name="Picture 4">
            <a:extLst>
              <a:ext uri="{FF2B5EF4-FFF2-40B4-BE49-F238E27FC236}">
                <a16:creationId xmlns:a16="http://schemas.microsoft.com/office/drawing/2014/main" id="{BBF5BA90-4606-4C11-8A57-53C4D9BB9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" t="25250" r="2655" b="25250"/>
          <a:stretch>
            <a:fillRect/>
          </a:stretch>
        </p:blipFill>
        <p:spPr bwMode="auto">
          <a:xfrm>
            <a:off x="701675" y="2497138"/>
            <a:ext cx="7383463" cy="28575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B4A65A4-4246-40AF-BADE-D9A47C95137F}"/>
                  </a:ext>
                </a:extLst>
              </p14:cNvPr>
              <p14:cNvContentPartPr/>
              <p14:nvPr/>
            </p14:nvContentPartPr>
            <p14:xfrm>
              <a:off x="1442160" y="2053440"/>
              <a:ext cx="4528440" cy="2703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B4A65A4-4246-40AF-BADE-D9A47C95137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32800" y="2044080"/>
                <a:ext cx="4547160" cy="2721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>
            <a:extLst>
              <a:ext uri="{FF2B5EF4-FFF2-40B4-BE49-F238E27FC236}">
                <a16:creationId xmlns:a16="http://schemas.microsoft.com/office/drawing/2014/main" id="{61B471AC-DD0A-49D5-BBAE-178B40C005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7250" y="609601"/>
            <a:ext cx="7407275" cy="155104"/>
          </a:xfrm>
        </p:spPr>
        <p:txBody>
          <a:bodyPr/>
          <a:lstStyle/>
          <a:p>
            <a:r>
              <a:rPr lang="en-US" altLang="en-US" dirty="0"/>
              <a:t>Example (Cont.)</a:t>
            </a:r>
          </a:p>
        </p:txBody>
      </p:sp>
      <p:sp>
        <p:nvSpPr>
          <p:cNvPr id="288772" name="Text Box 4">
            <a:extLst>
              <a:ext uri="{FF2B5EF4-FFF2-40B4-BE49-F238E27FC236}">
                <a16:creationId xmlns:a16="http://schemas.microsoft.com/office/drawing/2014/main" id="{95108737-DC50-48C6-B846-9825C5BAE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0025" y="892175"/>
            <a:ext cx="5399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/>
              <a:t>Hash structure after insertion of Mianus record</a:t>
            </a:r>
          </a:p>
        </p:txBody>
      </p:sp>
      <p:pic>
        <p:nvPicPr>
          <p:cNvPr id="288773" name="Picture 5">
            <a:extLst>
              <a:ext uri="{FF2B5EF4-FFF2-40B4-BE49-F238E27FC236}">
                <a16:creationId xmlns:a16="http://schemas.microsoft.com/office/drawing/2014/main" id="{8E67F414-1BC4-4D86-9390-A05908C86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" t="15024" r="2113" b="15024"/>
          <a:stretch>
            <a:fillRect/>
          </a:stretch>
        </p:blipFill>
        <p:spPr bwMode="auto">
          <a:xfrm>
            <a:off x="1281113" y="1819275"/>
            <a:ext cx="6977062" cy="380047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8E8CE4A-8454-41AF-BCA7-CE90E11D6D31}"/>
                  </a:ext>
                </a:extLst>
              </p14:cNvPr>
              <p14:cNvContentPartPr/>
              <p14:nvPr/>
            </p14:nvContentPartPr>
            <p14:xfrm>
              <a:off x="2297160" y="1826280"/>
              <a:ext cx="4981680" cy="4551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8E8CE4A-8454-41AF-BCA7-CE90E11D6D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87800" y="1816920"/>
                <a:ext cx="5000400" cy="4569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>
            <a:extLst>
              <a:ext uri="{FF2B5EF4-FFF2-40B4-BE49-F238E27FC236}">
                <a16:creationId xmlns:a16="http://schemas.microsoft.com/office/drawing/2014/main" id="{9B86E4B0-FFC8-46ED-ACEA-94C5E3D5B4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7250" y="609601"/>
            <a:ext cx="7407275" cy="83096"/>
          </a:xfrm>
        </p:spPr>
        <p:txBody>
          <a:bodyPr/>
          <a:lstStyle/>
          <a:p>
            <a:r>
              <a:rPr lang="en-US" altLang="en-US"/>
              <a:t>Example (Cont.)</a:t>
            </a:r>
          </a:p>
        </p:txBody>
      </p:sp>
      <p:sp>
        <p:nvSpPr>
          <p:cNvPr id="294916" name="Text Box 4">
            <a:extLst>
              <a:ext uri="{FF2B5EF4-FFF2-40B4-BE49-F238E27FC236}">
                <a16:creationId xmlns:a16="http://schemas.microsoft.com/office/drawing/2014/main" id="{D674783F-4689-431C-BCAE-80A6D7684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1900" y="5724525"/>
            <a:ext cx="6596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/>
              <a:t>Hash structure after insertion of  three Perryridge records</a:t>
            </a:r>
          </a:p>
        </p:txBody>
      </p:sp>
      <p:pic>
        <p:nvPicPr>
          <p:cNvPr id="294917" name="Picture 5">
            <a:extLst>
              <a:ext uri="{FF2B5EF4-FFF2-40B4-BE49-F238E27FC236}">
                <a16:creationId xmlns:a16="http://schemas.microsoft.com/office/drawing/2014/main" id="{621E5A05-F34A-47C6-B730-2181318B8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6" t="7599" r="1555" b="15199"/>
          <a:stretch>
            <a:fillRect/>
          </a:stretch>
        </p:blipFill>
        <p:spPr bwMode="auto">
          <a:xfrm>
            <a:off x="1270000" y="911225"/>
            <a:ext cx="6537325" cy="424815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B1316F8-7E93-4182-82FF-22B7B6DB8BDD}"/>
                  </a:ext>
                </a:extLst>
              </p14:cNvPr>
              <p14:cNvContentPartPr/>
              <p14:nvPr/>
            </p14:nvContentPartPr>
            <p14:xfrm>
              <a:off x="1865880" y="742680"/>
              <a:ext cx="4363920" cy="4406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B1316F8-7E93-4182-82FF-22B7B6DB8BD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56520" y="733320"/>
                <a:ext cx="4382640" cy="4425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>
            <a:extLst>
              <a:ext uri="{FF2B5EF4-FFF2-40B4-BE49-F238E27FC236}">
                <a16:creationId xmlns:a16="http://schemas.microsoft.com/office/drawing/2014/main" id="{AA98AB34-B95A-4E29-B9BD-78DEA2BEC0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(Cont.)</a:t>
            </a:r>
          </a:p>
        </p:txBody>
      </p:sp>
      <p:sp>
        <p:nvSpPr>
          <p:cNvPr id="348163" name="Rectangle 3">
            <a:extLst>
              <a:ext uri="{FF2B5EF4-FFF2-40B4-BE49-F238E27FC236}">
                <a16:creationId xmlns:a16="http://schemas.microsoft.com/office/drawing/2014/main" id="{0A8DCB21-13C2-43E1-8AEC-0E2E3F3109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Hash structure after insertion of Redwood and Round Hill records</a:t>
            </a:r>
          </a:p>
        </p:txBody>
      </p:sp>
      <p:pic>
        <p:nvPicPr>
          <p:cNvPr id="348164" name="Picture 4">
            <a:extLst>
              <a:ext uri="{FF2B5EF4-FFF2-40B4-BE49-F238E27FC236}">
                <a16:creationId xmlns:a16="http://schemas.microsoft.com/office/drawing/2014/main" id="{4128B0D0-1E03-41BC-881A-161A98B0E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1" t="4028" r="1422" b="15877"/>
          <a:stretch>
            <a:fillRect/>
          </a:stretch>
        </p:blipFill>
        <p:spPr bwMode="auto">
          <a:xfrm>
            <a:off x="1011238" y="1924050"/>
            <a:ext cx="6827837" cy="42926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14CD458-E66A-4016-84CE-08ED23AF9784}"/>
                  </a:ext>
                </a:extLst>
              </p14:cNvPr>
              <p14:cNvContentPartPr/>
              <p14:nvPr/>
            </p14:nvContentPartPr>
            <p14:xfrm>
              <a:off x="1693080" y="4514040"/>
              <a:ext cx="315720" cy="242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14CD458-E66A-4016-84CE-08ED23AF978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83720" y="4504680"/>
                <a:ext cx="334440" cy="261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>
            <a:extLst>
              <a:ext uri="{FF2B5EF4-FFF2-40B4-BE49-F238E27FC236}">
                <a16:creationId xmlns:a16="http://schemas.microsoft.com/office/drawing/2014/main" id="{349A0889-40E3-438D-AF76-2ED6413C2A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Sparse Index Files</a:t>
            </a:r>
          </a:p>
        </p:txBody>
      </p:sp>
      <p:sp>
        <p:nvSpPr>
          <p:cNvPr id="241667" name="Rectangle 3">
            <a:extLst>
              <a:ext uri="{FF2B5EF4-FFF2-40B4-BE49-F238E27FC236}">
                <a16:creationId xmlns:a16="http://schemas.microsoft.com/office/drawing/2014/main" id="{17E4B1F4-C2A5-40AE-8105-666688A953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560" y="1700808"/>
            <a:ext cx="8467278" cy="4038600"/>
          </a:xfrm>
        </p:spPr>
        <p:txBody>
          <a:bodyPr/>
          <a:lstStyle/>
          <a:p>
            <a:r>
              <a:rPr lang="en-US" altLang="en-US" dirty="0">
                <a:solidFill>
                  <a:schemeClr val="tx2"/>
                </a:solidFill>
              </a:rPr>
              <a:t>Sparse Index</a:t>
            </a:r>
            <a:r>
              <a:rPr lang="en-US" altLang="en-US" dirty="0"/>
              <a:t>:  contains index records for only some search-key values.</a:t>
            </a:r>
          </a:p>
          <a:p>
            <a:pPr lvl="1"/>
            <a:r>
              <a:rPr lang="en-US" altLang="en-US" dirty="0"/>
              <a:t>Applicable when records are sequentially ordered on search-key</a:t>
            </a:r>
          </a:p>
          <a:p>
            <a:r>
              <a:rPr lang="en-US" altLang="en-US" dirty="0"/>
              <a:t>To locate a record with search-key value </a:t>
            </a:r>
            <a:r>
              <a:rPr lang="en-US" altLang="en-US" i="1" dirty="0"/>
              <a:t>K</a:t>
            </a:r>
            <a:r>
              <a:rPr lang="en-US" altLang="en-US" dirty="0"/>
              <a:t> we:</a:t>
            </a:r>
          </a:p>
          <a:p>
            <a:pPr lvl="1"/>
            <a:r>
              <a:rPr lang="en-US" altLang="en-US" dirty="0"/>
              <a:t>Find index record with largest search-key value &lt; </a:t>
            </a:r>
            <a:r>
              <a:rPr lang="en-US" altLang="en-US" i="1" dirty="0"/>
              <a:t>K</a:t>
            </a:r>
            <a:endParaRPr lang="en-US" altLang="en-US" dirty="0"/>
          </a:p>
          <a:p>
            <a:pPr lvl="1"/>
            <a:r>
              <a:rPr lang="en-US" altLang="en-US" dirty="0"/>
              <a:t>Search file sequentially starting at the record to which the index record points</a:t>
            </a:r>
          </a:p>
          <a:p>
            <a:r>
              <a:rPr lang="en-US" altLang="en-US" dirty="0"/>
              <a:t>Less space and less maintenance overhead for insertions and deletions.</a:t>
            </a:r>
          </a:p>
          <a:p>
            <a:r>
              <a:rPr lang="en-US" altLang="en-US" dirty="0"/>
              <a:t>Generally slower than dense index for locating records.</a:t>
            </a:r>
          </a:p>
          <a:p>
            <a:r>
              <a:rPr lang="en-US" altLang="en-US" dirty="0"/>
              <a:t>Good tradeoff: sparse index with an index entry for every block in file, corresponding to least search-key value in the block.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>
            <a:extLst>
              <a:ext uri="{FF2B5EF4-FFF2-40B4-BE49-F238E27FC236}">
                <a16:creationId xmlns:a16="http://schemas.microsoft.com/office/drawing/2014/main" id="{549105AD-1AD8-4818-8269-6E674D32B7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Extendable Hashing vs. Other Schemes</a:t>
            </a:r>
          </a:p>
        </p:txBody>
      </p:sp>
      <p:sp>
        <p:nvSpPr>
          <p:cNvPr id="349187" name="Rectangle 3">
            <a:extLst>
              <a:ext uri="{FF2B5EF4-FFF2-40B4-BE49-F238E27FC236}">
                <a16:creationId xmlns:a16="http://schemas.microsoft.com/office/drawing/2014/main" id="{3D593182-1DD0-40A4-9D3D-CD3D0CB2A7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Benefits of extendable hashing:  </a:t>
            </a:r>
          </a:p>
          <a:p>
            <a:pPr lvl="1"/>
            <a:r>
              <a:rPr lang="en-US" altLang="en-US"/>
              <a:t>Hash performance does not degrade with growth of file</a:t>
            </a:r>
          </a:p>
          <a:p>
            <a:pPr lvl="1"/>
            <a:r>
              <a:rPr lang="en-US" altLang="en-US"/>
              <a:t>Minimal space overhead</a:t>
            </a:r>
          </a:p>
          <a:p>
            <a:r>
              <a:rPr lang="en-US" altLang="en-US"/>
              <a:t>Disadvantages of extendable hashing</a:t>
            </a:r>
          </a:p>
          <a:p>
            <a:pPr lvl="1"/>
            <a:r>
              <a:rPr lang="en-US" altLang="en-US"/>
              <a:t>Extra level of indirection to find desired record</a:t>
            </a:r>
          </a:p>
          <a:p>
            <a:pPr lvl="1"/>
            <a:r>
              <a:rPr lang="en-US" altLang="en-US"/>
              <a:t>Bucket address table may itself become very big (larger than memory)</a:t>
            </a:r>
          </a:p>
          <a:p>
            <a:pPr lvl="2"/>
            <a:r>
              <a:rPr lang="en-US" altLang="en-US"/>
              <a:t>Need a tree structure to locate desired record in the structure!</a:t>
            </a:r>
          </a:p>
          <a:p>
            <a:pPr lvl="1"/>
            <a:r>
              <a:rPr lang="en-US" altLang="en-US"/>
              <a:t>Changing size of bucket address table is an expensive operation</a:t>
            </a:r>
          </a:p>
          <a:p>
            <a:r>
              <a:rPr lang="en-US" altLang="en-US">
                <a:solidFill>
                  <a:schemeClr val="tx2"/>
                </a:solidFill>
              </a:rPr>
              <a:t>Linear hashing </a:t>
            </a:r>
            <a:r>
              <a:rPr lang="en-US" altLang="en-US"/>
              <a:t>is an alternative mechanism which avoids these disadvantages at the possible cost of more bucket overflows</a:t>
            </a:r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>
            <a:extLst>
              <a:ext uri="{FF2B5EF4-FFF2-40B4-BE49-F238E27FC236}">
                <a16:creationId xmlns:a16="http://schemas.microsoft.com/office/drawing/2014/main" id="{D6D0B20E-0C24-477F-9BB6-F595BC16E6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536" y="620688"/>
            <a:ext cx="9086850" cy="457200"/>
          </a:xfrm>
        </p:spPr>
        <p:txBody>
          <a:bodyPr/>
          <a:lstStyle/>
          <a:p>
            <a:r>
              <a:rPr lang="en-US" altLang="en-US" sz="2800"/>
              <a:t>Comparison of Ordered Indexing and Hashing</a:t>
            </a:r>
          </a:p>
        </p:txBody>
      </p:sp>
      <p:sp>
        <p:nvSpPr>
          <p:cNvPr id="295939" name="Rectangle 3">
            <a:extLst>
              <a:ext uri="{FF2B5EF4-FFF2-40B4-BE49-F238E27FC236}">
                <a16:creationId xmlns:a16="http://schemas.microsoft.com/office/drawing/2014/main" id="{CB3E83B5-63D7-459C-9821-FB03B5F3FD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Cost of periodic re-organization</a:t>
            </a:r>
          </a:p>
          <a:p>
            <a:r>
              <a:rPr lang="en-US" altLang="en-US"/>
              <a:t>Relative frequency of insertions and deletions</a:t>
            </a:r>
          </a:p>
          <a:p>
            <a:r>
              <a:rPr lang="en-US" altLang="en-US"/>
              <a:t>Is it desirable to optimize average access time at the expense of worst-case access time?</a:t>
            </a:r>
          </a:p>
          <a:p>
            <a:r>
              <a:rPr lang="en-US" altLang="en-US"/>
              <a:t>Expected type of queries:</a:t>
            </a:r>
          </a:p>
          <a:p>
            <a:pPr lvl="1"/>
            <a:r>
              <a:rPr lang="en-US" altLang="en-US"/>
              <a:t>Hashing is generally better at retrieving records having a specified value of the key.</a:t>
            </a:r>
          </a:p>
          <a:p>
            <a:pPr lvl="1"/>
            <a:r>
              <a:rPr lang="en-US" altLang="en-US"/>
              <a:t>If range queries are common, ordered indices are to be preferred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>
            <a:extLst>
              <a:ext uri="{FF2B5EF4-FFF2-40B4-BE49-F238E27FC236}">
                <a16:creationId xmlns:a16="http://schemas.microsoft.com/office/drawing/2014/main" id="{33AD3136-7C63-4F81-AF8E-BCF146DD3A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Index Definition in SQL</a:t>
            </a:r>
          </a:p>
        </p:txBody>
      </p:sp>
      <p:sp>
        <p:nvSpPr>
          <p:cNvPr id="296963" name="Rectangle 3">
            <a:extLst>
              <a:ext uri="{FF2B5EF4-FFF2-40B4-BE49-F238E27FC236}">
                <a16:creationId xmlns:a16="http://schemas.microsoft.com/office/drawing/2014/main" id="{56A2C1A7-C1CF-4231-B6C8-244CD234FF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/>
              <a:t>Create an index</a:t>
            </a:r>
          </a:p>
          <a:p>
            <a:pPr lvl="1">
              <a:buFont typeface="Wingdings" panose="05000000000000000000" pitchFamily="2" charset="2"/>
              <a:buNone/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/>
              <a:t>		</a:t>
            </a:r>
            <a:r>
              <a:rPr lang="en-US" altLang="en-US" b="1"/>
              <a:t>create index</a:t>
            </a:r>
            <a:r>
              <a:rPr lang="en-US" altLang="en-US"/>
              <a:t> &lt;index-name&gt; </a:t>
            </a:r>
            <a:r>
              <a:rPr lang="en-US" altLang="en-US" b="1"/>
              <a:t>on</a:t>
            </a:r>
            <a:r>
              <a:rPr lang="en-US" altLang="en-US"/>
              <a:t> &lt;relation-name&gt;</a:t>
            </a:r>
            <a:br>
              <a:rPr lang="en-US" altLang="en-US"/>
            </a:br>
            <a:r>
              <a:rPr lang="en-US" altLang="en-US"/>
              <a:t>			(&lt;attribute-list&gt;)</a:t>
            </a:r>
          </a:p>
          <a:p>
            <a:pPr lvl="1">
              <a:buFont typeface="Wingdings" panose="05000000000000000000" pitchFamily="2" charset="2"/>
              <a:buNone/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/>
              <a:t>E.g.:  </a:t>
            </a:r>
            <a:r>
              <a:rPr lang="en-US" altLang="en-US" b="1"/>
              <a:t>create index </a:t>
            </a:r>
            <a:r>
              <a:rPr lang="en-US" altLang="en-US" i="1"/>
              <a:t> b-index </a:t>
            </a:r>
            <a:r>
              <a:rPr lang="en-US" altLang="en-US" b="1"/>
              <a:t>on</a:t>
            </a:r>
            <a:r>
              <a:rPr lang="en-US" altLang="en-US" i="1"/>
              <a:t> branch(branch-name)</a:t>
            </a:r>
            <a:endParaRPr lang="en-US" altLang="en-US"/>
          </a:p>
          <a:p>
            <a:pPr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/>
              <a:t>Use </a:t>
            </a:r>
            <a:r>
              <a:rPr lang="en-US" altLang="en-US" b="1"/>
              <a:t>create unique index</a:t>
            </a:r>
            <a:r>
              <a:rPr lang="en-US" altLang="en-US"/>
              <a:t> to indirectly specify and enforce the condition that the search key is a candidate key is a candidate key.</a:t>
            </a:r>
          </a:p>
          <a:p>
            <a:pPr lvl="1"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/>
              <a:t>Not really required if SQL </a:t>
            </a:r>
            <a:r>
              <a:rPr lang="en-US" altLang="en-US" b="1"/>
              <a:t>unique</a:t>
            </a:r>
            <a:r>
              <a:rPr lang="en-US" altLang="en-US"/>
              <a:t> integrity constraint is supported</a:t>
            </a:r>
          </a:p>
          <a:p>
            <a:pPr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/>
              <a:t>To drop an index </a:t>
            </a:r>
          </a:p>
          <a:p>
            <a:pPr lvl="1">
              <a:buFont typeface="Wingdings" panose="05000000000000000000" pitchFamily="2" charset="2"/>
              <a:buNone/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/>
              <a:t>			</a:t>
            </a:r>
            <a:r>
              <a:rPr lang="en-US" altLang="en-US" b="1"/>
              <a:t>drop index </a:t>
            </a:r>
            <a:r>
              <a:rPr lang="en-US" altLang="en-US"/>
              <a:t>&lt;index-name&gt;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Title 1"/>
          <p:cNvSpPr>
            <a:spLocks noGrp="1"/>
          </p:cNvSpPr>
          <p:nvPr>
            <p:ph type="title"/>
          </p:nvPr>
        </p:nvSpPr>
        <p:spPr>
          <a:xfrm>
            <a:off x="428625" y="1214438"/>
            <a:ext cx="8245475" cy="814387"/>
          </a:xfrm>
        </p:spPr>
        <p:txBody>
          <a:bodyPr/>
          <a:lstStyle/>
          <a:p>
            <a:pPr algn="ctr" eaLnBrk="1" hangingPunct="1"/>
            <a:r>
              <a:rPr lang="en-IN" altLang="en-US" b="1">
                <a:solidFill>
                  <a:srgbClr val="1426AC"/>
                </a:solidFill>
              </a:rPr>
              <a:t>Thank You!!!</a:t>
            </a:r>
          </a:p>
        </p:txBody>
      </p:sp>
      <p:pic>
        <p:nvPicPr>
          <p:cNvPr id="220163" name="Content Placeholder 7" descr="download.jp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31318" y="2636912"/>
            <a:ext cx="3240087" cy="2427287"/>
          </a:xfrm>
        </p:spPr>
      </p:pic>
      <p:sp>
        <p:nvSpPr>
          <p:cNvPr id="220165" name="AutoShape 2" descr="Image result for brute force attack"/>
          <p:cNvSpPr>
            <a:spLocks noChangeAspect="1" noChangeArrowheads="1"/>
          </p:cNvSpPr>
          <p:nvPr/>
        </p:nvSpPr>
        <p:spPr bwMode="auto">
          <a:xfrm>
            <a:off x="155575" y="-192088"/>
            <a:ext cx="304800" cy="406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I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>
            <a:extLst>
              <a:ext uri="{FF2B5EF4-FFF2-40B4-BE49-F238E27FC236}">
                <a16:creationId xmlns:a16="http://schemas.microsoft.com/office/drawing/2014/main" id="{DE85D09D-D048-4FD1-BA02-C5C2CB12F3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7250" y="609601"/>
            <a:ext cx="7407275" cy="833438"/>
          </a:xfrm>
        </p:spPr>
        <p:txBody>
          <a:bodyPr/>
          <a:lstStyle/>
          <a:p>
            <a:r>
              <a:rPr lang="en-US" altLang="en-US" dirty="0"/>
              <a:t>Example of Sparse Index Files</a:t>
            </a:r>
          </a:p>
        </p:txBody>
      </p:sp>
      <p:pic>
        <p:nvPicPr>
          <p:cNvPr id="242693" name="Picture 5">
            <a:extLst>
              <a:ext uri="{FF2B5EF4-FFF2-40B4-BE49-F238E27FC236}">
                <a16:creationId xmlns:a16="http://schemas.microsoft.com/office/drawing/2014/main" id="{0EC00665-0C8E-4737-A744-BB5D4348B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" t="21053" r="832" b="20776"/>
          <a:stretch>
            <a:fillRect/>
          </a:stretch>
        </p:blipFill>
        <p:spPr bwMode="auto">
          <a:xfrm>
            <a:off x="698500" y="1443038"/>
            <a:ext cx="7942263" cy="3522662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FAD00DD-EEF7-47E1-B5AC-DB75E16D6449}"/>
                  </a:ext>
                </a:extLst>
              </p14:cNvPr>
              <p14:cNvContentPartPr/>
              <p14:nvPr/>
            </p14:nvContentPartPr>
            <p14:xfrm>
              <a:off x="624240" y="1408680"/>
              <a:ext cx="7815240" cy="5166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FAD00DD-EEF7-47E1-B5AC-DB75E16D64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4880" y="1399320"/>
                <a:ext cx="7833960" cy="5185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>
            <a:extLst>
              <a:ext uri="{FF2B5EF4-FFF2-40B4-BE49-F238E27FC236}">
                <a16:creationId xmlns:a16="http://schemas.microsoft.com/office/drawing/2014/main" id="{0D38BEA3-64A7-4C64-A8AB-E32FE498B5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Multilevel Index</a:t>
            </a:r>
          </a:p>
        </p:txBody>
      </p:sp>
      <p:sp>
        <p:nvSpPr>
          <p:cNvPr id="243715" name="Rectangle 3">
            <a:extLst>
              <a:ext uri="{FF2B5EF4-FFF2-40B4-BE49-F238E27FC236}">
                <a16:creationId xmlns:a16="http://schemas.microsoft.com/office/drawing/2014/main" id="{0259FDBD-33DC-4782-8BF6-CE5B97FB40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If primary index does not fit in memory, access becomes expensive.</a:t>
            </a:r>
          </a:p>
          <a:p>
            <a:r>
              <a:rPr lang="en-US" altLang="en-US"/>
              <a:t>To reduce number of disk accesses to index records, treat primary index kept on disk as a sequential file and construct a sparse index on it.</a:t>
            </a:r>
          </a:p>
          <a:p>
            <a:pPr lvl="1"/>
            <a:r>
              <a:rPr lang="en-US" altLang="en-US"/>
              <a:t>outer index – a sparse index of primary index</a:t>
            </a:r>
          </a:p>
          <a:p>
            <a:pPr lvl="1"/>
            <a:r>
              <a:rPr lang="en-US" altLang="en-US"/>
              <a:t>inner index – the primary index file</a:t>
            </a:r>
          </a:p>
          <a:p>
            <a:r>
              <a:rPr lang="en-US" altLang="en-US"/>
              <a:t>If even outer index is too large to fit in main memory, yet another level of index can be created, and so on.</a:t>
            </a:r>
          </a:p>
          <a:p>
            <a:r>
              <a:rPr lang="en-US" altLang="en-US"/>
              <a:t>Indices at all levels must be updated on insertion or deletion from the file.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E91D183-66A3-4B03-A93C-3522DDA8A782}"/>
                  </a:ext>
                </a:extLst>
              </p14:cNvPr>
              <p14:cNvContentPartPr/>
              <p14:nvPr/>
            </p14:nvContentPartPr>
            <p14:xfrm>
              <a:off x="4723560" y="810720"/>
              <a:ext cx="4330440" cy="3770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E91D183-66A3-4B03-A93C-3522DDA8A7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14200" y="801360"/>
                <a:ext cx="4349160" cy="3789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>
            <a:extLst>
              <a:ext uri="{FF2B5EF4-FFF2-40B4-BE49-F238E27FC236}">
                <a16:creationId xmlns:a16="http://schemas.microsoft.com/office/drawing/2014/main" id="{A53A3714-1FB7-49FA-B138-0695B04BD1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2938" y="0"/>
            <a:ext cx="8077200" cy="436563"/>
          </a:xfrm>
        </p:spPr>
        <p:txBody>
          <a:bodyPr/>
          <a:lstStyle/>
          <a:p>
            <a:r>
              <a:rPr lang="en-US" altLang="en-US" sz="2800"/>
              <a:t>Multilevel Index (Cont.)</a:t>
            </a:r>
          </a:p>
        </p:txBody>
      </p:sp>
      <p:pic>
        <p:nvPicPr>
          <p:cNvPr id="244749" name="Picture 13">
            <a:extLst>
              <a:ext uri="{FF2B5EF4-FFF2-40B4-BE49-F238E27FC236}">
                <a16:creationId xmlns:a16="http://schemas.microsoft.com/office/drawing/2014/main" id="{87128246-62EF-48C4-947D-5EE228D19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3" t="1595" r="17464" b="1276"/>
          <a:stretch>
            <a:fillRect/>
          </a:stretch>
        </p:blipFill>
        <p:spPr bwMode="auto">
          <a:xfrm>
            <a:off x="1966913" y="527050"/>
            <a:ext cx="5376862" cy="6065838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E19EFF2-E43E-4DED-B609-0CAF104B618A}"/>
                  </a:ext>
                </a:extLst>
              </p14:cNvPr>
              <p14:cNvContentPartPr/>
              <p14:nvPr/>
            </p14:nvContentPartPr>
            <p14:xfrm>
              <a:off x="1874160" y="828720"/>
              <a:ext cx="2780280" cy="2415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E19EFF2-E43E-4DED-B609-0CAF104B61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64800" y="819360"/>
                <a:ext cx="2799000" cy="2433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4A11454631FB43AD1E34ADCF3A02C1" ma:contentTypeVersion="2" ma:contentTypeDescription="Create a new document." ma:contentTypeScope="" ma:versionID="ff328bfa85e1b50e6ad390568fd0d93b">
  <xsd:schema xmlns:xsd="http://www.w3.org/2001/XMLSchema" xmlns:xs="http://www.w3.org/2001/XMLSchema" xmlns:p="http://schemas.microsoft.com/office/2006/metadata/properties" xmlns:ns2="a7259913-d710-4457-a37e-d4bdbd0d4f5f" targetNamespace="http://schemas.microsoft.com/office/2006/metadata/properties" ma:root="true" ma:fieldsID="615310c7ae40aebcb0ffd262071213a7" ns2:_="">
    <xsd:import namespace="a7259913-d710-4457-a37e-d4bdbd0d4f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259913-d710-4457-a37e-d4bdbd0d4f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527C058-189B-4279-93DA-A058FEAB49C1}"/>
</file>

<file path=customXml/itemProps2.xml><?xml version="1.0" encoding="utf-8"?>
<ds:datastoreItem xmlns:ds="http://schemas.openxmlformats.org/officeDocument/2006/customXml" ds:itemID="{6E4F2713-0357-4F42-AA78-88401F96E0DD}"/>
</file>

<file path=customXml/itemProps3.xml><?xml version="1.0" encoding="utf-8"?>
<ds:datastoreItem xmlns:ds="http://schemas.openxmlformats.org/officeDocument/2006/customXml" ds:itemID="{E6111927-4F18-4A2E-A8CD-82FBF8344BE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11029</TotalTime>
  <Words>4644</Words>
  <Application>Microsoft Office PowerPoint</Application>
  <PresentationFormat>On-screen Show (4:3)</PresentationFormat>
  <Paragraphs>329</Paragraphs>
  <Slides>63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2" baseType="lpstr">
      <vt:lpstr>Arial</vt:lpstr>
      <vt:lpstr>Calibri</vt:lpstr>
      <vt:lpstr>Corbel</vt:lpstr>
      <vt:lpstr>Monotype Sorts</vt:lpstr>
      <vt:lpstr>Times New Roman</vt:lpstr>
      <vt:lpstr>Wingdings</vt:lpstr>
      <vt:lpstr>Basis</vt:lpstr>
      <vt:lpstr>Custom Design</vt:lpstr>
      <vt:lpstr>Equation</vt:lpstr>
      <vt:lpstr>PowerPoint Presentation</vt:lpstr>
      <vt:lpstr>Basic Concepts</vt:lpstr>
      <vt:lpstr>Index Evaluation Metrics</vt:lpstr>
      <vt:lpstr>Ordered Indices</vt:lpstr>
      <vt:lpstr>Dense Index Files</vt:lpstr>
      <vt:lpstr>Sparse Index Files</vt:lpstr>
      <vt:lpstr>Example of Sparse Index Files</vt:lpstr>
      <vt:lpstr>Multilevel Index</vt:lpstr>
      <vt:lpstr>Multilevel Index (Cont.)</vt:lpstr>
      <vt:lpstr>Index Update:  Insertion</vt:lpstr>
      <vt:lpstr>Index Update:  Deletion</vt:lpstr>
      <vt:lpstr>Secondary Indices</vt:lpstr>
      <vt:lpstr>Secondary Index on balance field of account</vt:lpstr>
      <vt:lpstr>Primary and Secondary Indices</vt:lpstr>
      <vt:lpstr>B+-Tree Index Files</vt:lpstr>
      <vt:lpstr>B+-Tree Index Files (Cont.)</vt:lpstr>
      <vt:lpstr>B+-Tree Node Structure</vt:lpstr>
      <vt:lpstr>Leaf Nodes in B+-Trees</vt:lpstr>
      <vt:lpstr>Non-Leaf Nodes in B+-Trees</vt:lpstr>
      <vt:lpstr>Example of a B+-tree</vt:lpstr>
      <vt:lpstr>Example of B+-tree</vt:lpstr>
      <vt:lpstr>Observations about B+-trees</vt:lpstr>
      <vt:lpstr>Queries on B+-Trees</vt:lpstr>
      <vt:lpstr>Queries on B+-Trees (Cont.)</vt:lpstr>
      <vt:lpstr>Updates on B+-Trees:  Insertion</vt:lpstr>
      <vt:lpstr>Updates on B+-Trees:  Insertion (Cont.)</vt:lpstr>
      <vt:lpstr>Updates on B+-Trees:  Insertion (Cont.)</vt:lpstr>
      <vt:lpstr>Updates on B+-Trees: Deletion</vt:lpstr>
      <vt:lpstr>Updates on B+-Trees:  Deletion</vt:lpstr>
      <vt:lpstr>PowerPoint Presentation</vt:lpstr>
      <vt:lpstr>PowerPoint Presentation</vt:lpstr>
      <vt:lpstr>PowerPoint Presentation</vt:lpstr>
      <vt:lpstr>Examples of B+-Tree Deletion</vt:lpstr>
      <vt:lpstr>Examples of B+-Tree Deletion (Cont.)</vt:lpstr>
      <vt:lpstr>Example of B+-tree Deletion (Cont.)</vt:lpstr>
      <vt:lpstr>B+-Tree File Organization</vt:lpstr>
      <vt:lpstr>B+-Tree File Organization (Cont.)</vt:lpstr>
      <vt:lpstr>B-Tree Index Files</vt:lpstr>
      <vt:lpstr>B-Tree Index File Example</vt:lpstr>
      <vt:lpstr>B-Tree Index Files (Cont.)</vt:lpstr>
      <vt:lpstr>Static Hashing</vt:lpstr>
      <vt:lpstr>Example of Hash File Organization (Cont.)</vt:lpstr>
      <vt:lpstr>PowerPoint Presentation</vt:lpstr>
      <vt:lpstr>Hash Functions</vt:lpstr>
      <vt:lpstr>Handling of Bucket Overflows</vt:lpstr>
      <vt:lpstr>Handling of Bucket Overflows (Cont.)</vt:lpstr>
      <vt:lpstr>Hash Indices</vt:lpstr>
      <vt:lpstr>Example of Hash Index</vt:lpstr>
      <vt:lpstr>Deficiencies of Static Hashing</vt:lpstr>
      <vt:lpstr>Dynamic Hashing</vt:lpstr>
      <vt:lpstr>General Extendable Hash Structure </vt:lpstr>
      <vt:lpstr>Use of Extendable Hash Structure</vt:lpstr>
      <vt:lpstr>Updates in Extendable Hash Structure </vt:lpstr>
      <vt:lpstr>Updates in Extendable Hash Structure (Cont.)</vt:lpstr>
      <vt:lpstr>Use of Extendable Hash Structure:  Example </vt:lpstr>
      <vt:lpstr>Example (Cont.)</vt:lpstr>
      <vt:lpstr>Example (Cont.)</vt:lpstr>
      <vt:lpstr>Example (Cont.)</vt:lpstr>
      <vt:lpstr>Example (Cont.)</vt:lpstr>
      <vt:lpstr>Extendable Hashing vs. Other Schemes</vt:lpstr>
      <vt:lpstr>Comparison of Ordered Indexing and Hashing</vt:lpstr>
      <vt:lpstr>Index Definition in SQL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Industrial Network Security for SCADA, Automation,  Process Control and PLC Systems</dc:title>
  <dc:creator>Dr. M. Brindha</dc:creator>
  <cp:lastModifiedBy>Brindha Murugan</cp:lastModifiedBy>
  <cp:revision>424</cp:revision>
  <cp:lastPrinted>2019-08-06T10:34:17Z</cp:lastPrinted>
  <dcterms:created xsi:type="dcterms:W3CDTF">2019-07-31T05:16:43Z</dcterms:created>
  <dcterms:modified xsi:type="dcterms:W3CDTF">2021-11-10T07:53:16Z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2014-09-30T00:00:00Z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2019-07-31T00:00:00Z</vt:filetime>
  </property>
  <property fmtid="{D5CDD505-2E9C-101B-9397-08002B2CF9AE}" pid="5" name="ContentTypeId">
    <vt:lpwstr>0x010100A84A11454631FB43AD1E34ADCF3A02C1</vt:lpwstr>
  </property>
</Properties>
</file>